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79" r:id="rId2"/>
    <p:sldId id="391" r:id="rId3"/>
    <p:sldId id="397" r:id="rId4"/>
    <p:sldId id="396" r:id="rId5"/>
    <p:sldId id="398" r:id="rId6"/>
    <p:sldId id="399" r:id="rId7"/>
    <p:sldId id="394" r:id="rId8"/>
    <p:sldId id="395" r:id="rId9"/>
    <p:sldId id="403" r:id="rId10"/>
    <p:sldId id="401" r:id="rId11"/>
    <p:sldId id="402" r:id="rId12"/>
    <p:sldId id="408" r:id="rId13"/>
    <p:sldId id="404" r:id="rId14"/>
    <p:sldId id="405" r:id="rId15"/>
    <p:sldId id="406" r:id="rId16"/>
    <p:sldId id="407" r:id="rId17"/>
  </p:sldIdLst>
  <p:sldSz cx="20104100" cy="11309350"/>
  <p:notesSz cx="20104100" cy="11309350"/>
  <p:embeddedFontLst>
    <p:embeddedFont>
      <p:font typeface="Calibri" panose="020F0502020204030204" pitchFamily="34" charset="0"/>
      <p:regular r:id="rId19"/>
      <p:bold r:id="rId20"/>
      <p:italic r:id="rId21"/>
      <p:boldItalic r:id="rId22"/>
    </p:embeddedFont>
    <p:embeddedFont>
      <p:font typeface="Poppins" panose="00000500000000000000" pitchFamily="2" charset="0"/>
      <p:regular r:id="rId23"/>
      <p:bold r:id="rId24"/>
      <p:italic r:id="rId25"/>
      <p:boldItalic r:id="rId26"/>
    </p:embeddedFont>
    <p:embeddedFont>
      <p:font typeface="Poppins Light" panose="00000400000000000000" pitchFamily="2" charset="0"/>
      <p:regular r:id="rId27"/>
      <p:italic r:id="rId28"/>
    </p:embeddedFont>
    <p:embeddedFont>
      <p:font typeface="Poppins SemiBold" panose="00000700000000000000" pitchFamily="2" charset="0"/>
      <p:regular r:id="rId29"/>
      <p:bold r:id="rId30"/>
      <p:italic r:id="rId31"/>
      <p:boldItalic r:id="rId32"/>
    </p:embeddedFont>
    <p:embeddedFont>
      <p:font typeface="Proxima Nova Semibold" panose="020B0604020202020204" charset="0"/>
      <p:regular r:id="rId33"/>
      <p:bold r:id="rId34"/>
    </p:embeddedFont>
  </p:embeddedFontLst>
  <p:defaultTextStyle>
    <a:defPPr>
      <a:defRPr lang="en-US"/>
    </a:defPPr>
    <a:lvl1pPr marL="0" algn="l" defTabSz="914357" rtl="0" eaLnBrk="1" latinLnBrk="0" hangingPunct="1">
      <a:defRPr sz="1801" kern="1200">
        <a:solidFill>
          <a:schemeClr val="tx1"/>
        </a:solidFill>
        <a:latin typeface="+mn-lt"/>
        <a:ea typeface="+mn-ea"/>
        <a:cs typeface="+mn-cs"/>
      </a:defRPr>
    </a:lvl1pPr>
    <a:lvl2pPr marL="457179" algn="l" defTabSz="914357" rtl="0" eaLnBrk="1" latinLnBrk="0" hangingPunct="1">
      <a:defRPr sz="1801" kern="1200">
        <a:solidFill>
          <a:schemeClr val="tx1"/>
        </a:solidFill>
        <a:latin typeface="+mn-lt"/>
        <a:ea typeface="+mn-ea"/>
        <a:cs typeface="+mn-cs"/>
      </a:defRPr>
    </a:lvl2pPr>
    <a:lvl3pPr marL="914357" algn="l" defTabSz="914357" rtl="0" eaLnBrk="1" latinLnBrk="0" hangingPunct="1">
      <a:defRPr sz="1801" kern="1200">
        <a:solidFill>
          <a:schemeClr val="tx1"/>
        </a:solidFill>
        <a:latin typeface="+mn-lt"/>
        <a:ea typeface="+mn-ea"/>
        <a:cs typeface="+mn-cs"/>
      </a:defRPr>
    </a:lvl3pPr>
    <a:lvl4pPr marL="1371536" algn="l" defTabSz="914357" rtl="0" eaLnBrk="1" latinLnBrk="0" hangingPunct="1">
      <a:defRPr sz="1801" kern="1200">
        <a:solidFill>
          <a:schemeClr val="tx1"/>
        </a:solidFill>
        <a:latin typeface="+mn-lt"/>
        <a:ea typeface="+mn-ea"/>
        <a:cs typeface="+mn-cs"/>
      </a:defRPr>
    </a:lvl4pPr>
    <a:lvl5pPr marL="1828715" algn="l" defTabSz="914357" rtl="0" eaLnBrk="1" latinLnBrk="0" hangingPunct="1">
      <a:defRPr sz="1801" kern="1200">
        <a:solidFill>
          <a:schemeClr val="tx1"/>
        </a:solidFill>
        <a:latin typeface="+mn-lt"/>
        <a:ea typeface="+mn-ea"/>
        <a:cs typeface="+mn-cs"/>
      </a:defRPr>
    </a:lvl5pPr>
    <a:lvl6pPr marL="2285893" algn="l" defTabSz="914357" rtl="0" eaLnBrk="1" latinLnBrk="0" hangingPunct="1">
      <a:defRPr sz="1801" kern="1200">
        <a:solidFill>
          <a:schemeClr val="tx1"/>
        </a:solidFill>
        <a:latin typeface="+mn-lt"/>
        <a:ea typeface="+mn-ea"/>
        <a:cs typeface="+mn-cs"/>
      </a:defRPr>
    </a:lvl6pPr>
    <a:lvl7pPr marL="2743072" algn="l" defTabSz="914357" rtl="0" eaLnBrk="1" latinLnBrk="0" hangingPunct="1">
      <a:defRPr sz="1801" kern="1200">
        <a:solidFill>
          <a:schemeClr val="tx1"/>
        </a:solidFill>
        <a:latin typeface="+mn-lt"/>
        <a:ea typeface="+mn-ea"/>
        <a:cs typeface="+mn-cs"/>
      </a:defRPr>
    </a:lvl7pPr>
    <a:lvl8pPr marL="3200252" algn="l" defTabSz="914357" rtl="0" eaLnBrk="1" latinLnBrk="0" hangingPunct="1">
      <a:defRPr sz="1801" kern="1200">
        <a:solidFill>
          <a:schemeClr val="tx1"/>
        </a:solidFill>
        <a:latin typeface="+mn-lt"/>
        <a:ea typeface="+mn-ea"/>
        <a:cs typeface="+mn-cs"/>
      </a:defRPr>
    </a:lvl8pPr>
    <a:lvl9pPr marL="3657431" algn="l" defTabSz="914357" rtl="0" eaLnBrk="1" latinLnBrk="0" hangingPunct="1">
      <a:defRPr sz="180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CDB957-2DC7-0B3E-5A02-335A8A85E6E5}" name="Natasha Sudan" initials="NS" userId="S::nsudan@engineeringuk.com::c2080643-0b4f-4c71-aeed-30e144c1408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13F"/>
    <a:srgbClr val="FEC700"/>
    <a:srgbClr val="FEC759"/>
    <a:srgbClr val="C114C6"/>
    <a:srgbClr val="F70059"/>
    <a:srgbClr val="3DF9F4"/>
    <a:srgbClr val="14ED99"/>
    <a:srgbClr val="27203E"/>
    <a:srgbClr val="E20014"/>
    <a:srgbClr val="F700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FE9F6C-6A6A-0538-6CAE-5A2E328A9B7F}" v="25" dt="2022-09-26T14:54:44.702"/>
    <p1510:client id="{5F0DB134-EF10-DA10-F784-D203A9C94B85}" v="19" dt="2022-10-05T10:19:20.937"/>
    <p1510:client id="{6412AC81-A35B-AB3B-ADA6-018745FD715F}" v="95" dt="2022-09-26T15:00:58.588"/>
    <p1510:client id="{6F70FA56-42C9-855B-BEAC-CFDB73044B93}" v="6" dt="2022-10-05T11:46:54.923"/>
    <p1510:client id="{7C0D679A-967F-889C-F340-F2A1C9655A24}" v="16" dt="2022-09-26T08:31:24.065"/>
    <p1510:client id="{F79307EE-727F-4FD4-AD07-D4ED91FEA34E}" v="304" dt="2022-09-26T14:28:55.36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6" d="100"/>
          <a:sy n="36" d="100"/>
        </p:scale>
        <p:origin x="9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microsoft.com/office/2015/10/relationships/revisionInfo" Target="revisionInfo.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b="0" i="0">
                <a:latin typeface="Poppins Light" pitchFamily="2" charset="77"/>
              </a:defRPr>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b="0" i="0">
                <a:latin typeface="Poppins Light" pitchFamily="2" charset="77"/>
              </a:defRPr>
            </a:lvl1pPr>
          </a:lstStyle>
          <a:p>
            <a:fld id="{F49D8397-BAE7-8C41-B51B-46E6286A9C08}" type="datetimeFigureOut">
              <a:rPr lang="en-US" smtClean="0"/>
              <a:pPr/>
              <a:t>10/5/2022</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b="0" i="0">
                <a:latin typeface="Poppins Light" pitchFamily="2" charset="77"/>
              </a:defRPr>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b="0" i="0">
                <a:latin typeface="Poppins Light" pitchFamily="2" charset="77"/>
              </a:defRPr>
            </a:lvl1pPr>
          </a:lstStyle>
          <a:p>
            <a:fld id="{B0F6247D-5FE6-DE41-92C7-B7BE717BF38F}" type="slidenum">
              <a:rPr lang="en-US" smtClean="0"/>
              <a:pPr/>
              <a:t>‹#›</a:t>
            </a:fld>
            <a:endParaRPr lang="en-US"/>
          </a:p>
        </p:txBody>
      </p:sp>
    </p:spTree>
    <p:extLst>
      <p:ext uri="{BB962C8B-B14F-4D97-AF65-F5344CB8AC3E}">
        <p14:creationId xmlns:p14="http://schemas.microsoft.com/office/powerpoint/2010/main" val="3293966806"/>
      </p:ext>
    </p:extLst>
  </p:cSld>
  <p:clrMap bg1="lt1" tx1="dk1" bg2="lt2" tx2="dk2" accent1="accent1" accent2="accent2" accent3="accent3" accent4="accent4" accent5="accent5" accent6="accent6" hlink="hlink" folHlink="folHlink"/>
  <p:notesStyle>
    <a:lvl1pPr marL="0" algn="l" defTabSz="914357" rtl="0" eaLnBrk="1" latinLnBrk="0" hangingPunct="1">
      <a:defRPr sz="1200" b="0" i="0" kern="1200">
        <a:solidFill>
          <a:schemeClr val="tx1"/>
        </a:solidFill>
        <a:latin typeface="Poppins Light" pitchFamily="2" charset="77"/>
        <a:ea typeface="+mn-ea"/>
        <a:cs typeface="+mn-cs"/>
      </a:defRPr>
    </a:lvl1pPr>
    <a:lvl2pPr marL="457179" algn="l" defTabSz="914357" rtl="0" eaLnBrk="1" latinLnBrk="0" hangingPunct="1">
      <a:defRPr sz="1200" b="0" i="0" kern="1200">
        <a:solidFill>
          <a:schemeClr val="tx1"/>
        </a:solidFill>
        <a:latin typeface="Poppins Light" pitchFamily="2" charset="77"/>
        <a:ea typeface="+mn-ea"/>
        <a:cs typeface="+mn-cs"/>
      </a:defRPr>
    </a:lvl2pPr>
    <a:lvl3pPr marL="914357" algn="l" defTabSz="914357" rtl="0" eaLnBrk="1" latinLnBrk="0" hangingPunct="1">
      <a:defRPr sz="1200" b="0" i="0" kern="1200">
        <a:solidFill>
          <a:schemeClr val="tx1"/>
        </a:solidFill>
        <a:latin typeface="Poppins Light" pitchFamily="2" charset="77"/>
        <a:ea typeface="+mn-ea"/>
        <a:cs typeface="+mn-cs"/>
      </a:defRPr>
    </a:lvl3pPr>
    <a:lvl4pPr marL="1371536" algn="l" defTabSz="914357" rtl="0" eaLnBrk="1" latinLnBrk="0" hangingPunct="1">
      <a:defRPr sz="1200" b="0" i="0" kern="1200">
        <a:solidFill>
          <a:schemeClr val="tx1"/>
        </a:solidFill>
        <a:latin typeface="Poppins Light" pitchFamily="2" charset="77"/>
        <a:ea typeface="+mn-ea"/>
        <a:cs typeface="+mn-cs"/>
      </a:defRPr>
    </a:lvl4pPr>
    <a:lvl5pPr marL="1828715" algn="l" defTabSz="914357" rtl="0" eaLnBrk="1" latinLnBrk="0" hangingPunct="1">
      <a:defRPr sz="1200" b="0" i="0" kern="1200">
        <a:solidFill>
          <a:schemeClr val="tx1"/>
        </a:solidFill>
        <a:latin typeface="Poppins Light" pitchFamily="2" charset="77"/>
        <a:ea typeface="+mn-ea"/>
        <a:cs typeface="+mn-cs"/>
      </a:defRPr>
    </a:lvl5pPr>
    <a:lvl6pPr marL="2285893" algn="l" defTabSz="914357" rtl="0" eaLnBrk="1" latinLnBrk="0" hangingPunct="1">
      <a:defRPr sz="1200" kern="1200">
        <a:solidFill>
          <a:schemeClr val="tx1"/>
        </a:solidFill>
        <a:latin typeface="+mn-lt"/>
        <a:ea typeface="+mn-ea"/>
        <a:cs typeface="+mn-cs"/>
      </a:defRPr>
    </a:lvl6pPr>
    <a:lvl7pPr marL="2743072" algn="l" defTabSz="914357" rtl="0" eaLnBrk="1" latinLnBrk="0" hangingPunct="1">
      <a:defRPr sz="1200" kern="1200">
        <a:solidFill>
          <a:schemeClr val="tx1"/>
        </a:solidFill>
        <a:latin typeface="+mn-lt"/>
        <a:ea typeface="+mn-ea"/>
        <a:cs typeface="+mn-cs"/>
      </a:defRPr>
    </a:lvl7pPr>
    <a:lvl8pPr marL="3200252" algn="l" defTabSz="914357" rtl="0" eaLnBrk="1" latinLnBrk="0" hangingPunct="1">
      <a:defRPr sz="1200" kern="1200">
        <a:solidFill>
          <a:schemeClr val="tx1"/>
        </a:solidFill>
        <a:latin typeface="+mn-lt"/>
        <a:ea typeface="+mn-ea"/>
        <a:cs typeface="+mn-cs"/>
      </a:defRPr>
    </a:lvl8pPr>
    <a:lvl9pPr marL="3657431" algn="l" defTabSz="91435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F6247D-5FE6-DE41-92C7-B7BE717BF38F}" type="slidenum">
              <a:rPr lang="en-US" smtClean="0"/>
              <a:pPr/>
              <a:t>3</a:t>
            </a:fld>
            <a:endParaRPr lang="en-US"/>
          </a:p>
        </p:txBody>
      </p:sp>
    </p:spTree>
    <p:extLst>
      <p:ext uri="{BB962C8B-B14F-4D97-AF65-F5344CB8AC3E}">
        <p14:creationId xmlns:p14="http://schemas.microsoft.com/office/powerpoint/2010/main" val="402046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lang="en-GB"/>
              <a:t>Emphasise that it is not just for students who are already interested/with an aptitude in science or engineering – it’s for everyone.</a:t>
            </a:r>
          </a:p>
          <a:p>
            <a:endParaRPr lang="en-GB"/>
          </a:p>
        </p:txBody>
      </p:sp>
      <p:sp>
        <p:nvSpPr>
          <p:cNvPr id="4" name="Slide Number Placeholder 3"/>
          <p:cNvSpPr>
            <a:spLocks noGrp="1"/>
          </p:cNvSpPr>
          <p:nvPr>
            <p:ph type="sldNum" sz="quarter" idx="5"/>
          </p:nvPr>
        </p:nvSpPr>
        <p:spPr/>
        <p:txBody>
          <a:bodyPr/>
          <a:lstStyle/>
          <a:p>
            <a:fld id="{B0F6247D-5FE6-DE41-92C7-B7BE717BF38F}" type="slidenum">
              <a:rPr lang="en-US" smtClean="0"/>
              <a:pPr/>
              <a:t>7</a:t>
            </a:fld>
            <a:endParaRPr lang="en-US"/>
          </a:p>
        </p:txBody>
      </p:sp>
    </p:spTree>
    <p:extLst>
      <p:ext uri="{BB962C8B-B14F-4D97-AF65-F5344CB8AC3E}">
        <p14:creationId xmlns:p14="http://schemas.microsoft.com/office/powerpoint/2010/main" val="1646454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lang="en-GB"/>
              <a:t>Emphasise that it is not just for students who are already interested/with an aptitude in science or engineering – it’s for everyone.</a:t>
            </a:r>
          </a:p>
          <a:p>
            <a:endParaRPr lang="en-GB"/>
          </a:p>
        </p:txBody>
      </p:sp>
      <p:sp>
        <p:nvSpPr>
          <p:cNvPr id="4" name="Slide Number Placeholder 3"/>
          <p:cNvSpPr>
            <a:spLocks noGrp="1"/>
          </p:cNvSpPr>
          <p:nvPr>
            <p:ph type="sldNum" sz="quarter" idx="5"/>
          </p:nvPr>
        </p:nvSpPr>
        <p:spPr/>
        <p:txBody>
          <a:bodyPr/>
          <a:lstStyle/>
          <a:p>
            <a:fld id="{B0F6247D-5FE6-DE41-92C7-B7BE717BF38F}" type="slidenum">
              <a:rPr lang="en-US" smtClean="0"/>
              <a:pPr/>
              <a:t>8</a:t>
            </a:fld>
            <a:endParaRPr lang="en-US"/>
          </a:p>
        </p:txBody>
      </p:sp>
    </p:spTree>
    <p:extLst>
      <p:ext uri="{BB962C8B-B14F-4D97-AF65-F5344CB8AC3E}">
        <p14:creationId xmlns:p14="http://schemas.microsoft.com/office/powerpoint/2010/main" val="2563537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Prompts for possible areas to consider for research:</a:t>
            </a:r>
          </a:p>
          <a:p>
            <a:pPr marL="285750" indent="-285750">
              <a:buFontTx/>
              <a:buChar char="-"/>
            </a:pPr>
            <a:r>
              <a:rPr lang="en-GB" sz="1800">
                <a:solidFill>
                  <a:srgbClr val="26213E"/>
                </a:solidFill>
                <a:effectLst/>
                <a:latin typeface="Arial" panose="020B0604020202020204" pitchFamily="34" charset="0"/>
                <a:ea typeface="Calibri" panose="020F0502020204030204" pitchFamily="34" charset="0"/>
              </a:rPr>
              <a:t>Could urban farms be a solution? </a:t>
            </a:r>
          </a:p>
          <a:p>
            <a:pPr marL="285750" indent="-285750">
              <a:buFontTx/>
              <a:buChar char="-"/>
            </a:pPr>
            <a:r>
              <a:rPr lang="en-GB" sz="1800">
                <a:solidFill>
                  <a:srgbClr val="26213E"/>
                </a:solidFill>
                <a:effectLst/>
                <a:latin typeface="Arial" panose="020B0604020202020204" pitchFamily="34" charset="0"/>
                <a:ea typeface="Calibri" panose="020F0502020204030204" pitchFamily="34" charset="0"/>
              </a:rPr>
              <a:t>Are there alternatives to meat? Could these be lab grown meat or completely different products </a:t>
            </a:r>
            <a:r>
              <a:rPr lang="en-GB" sz="1800" err="1">
                <a:solidFill>
                  <a:srgbClr val="26213E"/>
                </a:solidFill>
                <a:effectLst/>
                <a:latin typeface="Arial" panose="020B0604020202020204" pitchFamily="34" charset="0"/>
                <a:ea typeface="Calibri" panose="020F0502020204030204" pitchFamily="34" charset="0"/>
              </a:rPr>
              <a:t>e.g</a:t>
            </a:r>
            <a:r>
              <a:rPr lang="en-GB" sz="1800">
                <a:solidFill>
                  <a:srgbClr val="26213E"/>
                </a:solidFill>
                <a:effectLst/>
                <a:latin typeface="Arial" panose="020B0604020202020204" pitchFamily="34" charset="0"/>
                <a:ea typeface="Calibri" panose="020F0502020204030204" pitchFamily="34" charset="0"/>
              </a:rPr>
              <a:t> mushrooms or insects to replace meat</a:t>
            </a:r>
          </a:p>
          <a:p>
            <a:pPr marL="285750" indent="-285750">
              <a:buFontTx/>
              <a:buChar char="-"/>
            </a:pPr>
            <a:r>
              <a:rPr lang="en-GB" sz="1800">
                <a:solidFill>
                  <a:srgbClr val="26213E"/>
                </a:solidFill>
                <a:effectLst/>
                <a:latin typeface="Arial" panose="020B0604020202020204" pitchFamily="34" charset="0"/>
                <a:ea typeface="Calibri" panose="020F0502020204030204" pitchFamily="34" charset="0"/>
              </a:rPr>
              <a:t>Could robotics be used on farms or to package or transport food? Is there an app people could use to lower food waste?</a:t>
            </a:r>
          </a:p>
          <a:p>
            <a:pPr marL="285750" indent="-285750">
              <a:buFontTx/>
              <a:buChar char="-"/>
            </a:pPr>
            <a:r>
              <a:rPr lang="en-GB" sz="1800">
                <a:solidFill>
                  <a:srgbClr val="26213E"/>
                </a:solidFill>
                <a:effectLst/>
                <a:latin typeface="Arial" panose="020B0604020202020204" pitchFamily="34" charset="0"/>
                <a:ea typeface="Calibri" panose="020F0502020204030204" pitchFamily="34" charset="0"/>
              </a:rPr>
              <a:t>Are there more eco-friendly ways to package food? What could they be?</a:t>
            </a:r>
          </a:p>
          <a:p>
            <a:pPr marL="285750" indent="-285750">
              <a:buFontTx/>
              <a:buChar char="-"/>
            </a:pPr>
            <a:r>
              <a:rPr lang="en-GB" sz="1800">
                <a:solidFill>
                  <a:srgbClr val="26213E"/>
                </a:solidFill>
                <a:effectLst/>
                <a:latin typeface="Arial" panose="020B0604020202020204" pitchFamily="34" charset="0"/>
                <a:ea typeface="Calibri" panose="020F0502020204030204" pitchFamily="34" charset="0"/>
              </a:rPr>
              <a:t>What about food distribution, how could this be more environmentally friendly? Is it all to do with transport? Or could food be stored for longer before it goes bad? </a:t>
            </a:r>
          </a:p>
          <a:p>
            <a:pPr marL="285750" indent="-285750">
              <a:buFontTx/>
              <a:buChar char="-"/>
            </a:pPr>
            <a:r>
              <a:rPr lang="en-GB" sz="1800">
                <a:solidFill>
                  <a:srgbClr val="26213E"/>
                </a:solidFill>
                <a:effectLst/>
                <a:latin typeface="Arial" panose="020B0604020202020204" pitchFamily="34" charset="0"/>
              </a:rPr>
              <a:t>Students can draw on real-life examples that they may be familiar with e.g. school lunches, packaging, the local supermarket etc. </a:t>
            </a:r>
            <a:endParaRPr lang="en-GB"/>
          </a:p>
        </p:txBody>
      </p:sp>
      <p:sp>
        <p:nvSpPr>
          <p:cNvPr id="4" name="Slide Number Placeholder 3"/>
          <p:cNvSpPr>
            <a:spLocks noGrp="1"/>
          </p:cNvSpPr>
          <p:nvPr>
            <p:ph type="sldNum" sz="quarter" idx="5"/>
          </p:nvPr>
        </p:nvSpPr>
        <p:spPr/>
        <p:txBody>
          <a:bodyPr/>
          <a:lstStyle/>
          <a:p>
            <a:fld id="{B0F6247D-5FE6-DE41-92C7-B7BE717BF38F}" type="slidenum">
              <a:rPr lang="en-US" smtClean="0"/>
              <a:pPr/>
              <a:t>10</a:t>
            </a:fld>
            <a:endParaRPr lang="en-US"/>
          </a:p>
        </p:txBody>
      </p:sp>
    </p:spTree>
    <p:extLst>
      <p:ext uri="{BB962C8B-B14F-4D97-AF65-F5344CB8AC3E}">
        <p14:creationId xmlns:p14="http://schemas.microsoft.com/office/powerpoint/2010/main" val="3003973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completing project work, from the aim students have chosen, ensure they have defined parameters as to the question they are investigating, and how they will know if they have reached a conclusion. </a:t>
            </a:r>
          </a:p>
          <a:p>
            <a:r>
              <a:rPr lang="en-US"/>
              <a:t>For project design, this can be as in depth as students have time for. </a:t>
            </a:r>
          </a:p>
          <a:p>
            <a:r>
              <a:rPr lang="en-US"/>
              <a:t>	Some examples could include </a:t>
            </a:r>
          </a:p>
          <a:p>
            <a:r>
              <a:rPr lang="en-US"/>
              <a:t>	- making a collage of elements that would be included in an urban farm						- collating a dataset of how robotics are used in farms currently and finding gaps where they could be used</a:t>
            </a:r>
          </a:p>
          <a:p>
            <a:r>
              <a:rPr lang="en-US"/>
              <a:t>	- drawing and designing a new food storage system</a:t>
            </a:r>
          </a:p>
          <a:p>
            <a:r>
              <a:rPr lang="en-US">
                <a:latin typeface="Poppins Light"/>
                <a:cs typeface="Poppins Light"/>
              </a:rPr>
              <a:t>	- trialing whether other materials are as useful when packing a school lunch </a:t>
            </a:r>
            <a:r>
              <a:rPr lang="en-US" err="1">
                <a:latin typeface="Poppins Light"/>
                <a:cs typeface="Poppins Light"/>
              </a:rPr>
              <a:t>etc</a:t>
            </a:r>
            <a:endParaRPr lang="en-US">
              <a:latin typeface="Poppins Light"/>
              <a:cs typeface="Poppins Light"/>
            </a:endParaRPr>
          </a:p>
          <a:p>
            <a:endParaRPr lang="en-US">
              <a:cs typeface="Poppins Light"/>
            </a:endParaRPr>
          </a:p>
          <a:p>
            <a:r>
              <a:rPr lang="en-US">
                <a:latin typeface="Poppins Light"/>
                <a:cs typeface="Poppins Light"/>
              </a:rPr>
              <a:t>When considering what you may have learnt, perhaps you used some of the following skills:</a:t>
            </a:r>
          </a:p>
          <a:p>
            <a:r>
              <a:rPr lang="en-US">
                <a:latin typeface="Poppins Light"/>
                <a:cs typeface="Poppins Light"/>
              </a:rPr>
              <a:t>- creativity, research, thinking outside the box, resilience, team work </a:t>
            </a:r>
            <a:endParaRPr lang="en-US">
              <a:cs typeface="Poppins Light"/>
            </a:endParaRPr>
          </a:p>
        </p:txBody>
      </p:sp>
      <p:sp>
        <p:nvSpPr>
          <p:cNvPr id="4" name="Slide Number Placeholder 3"/>
          <p:cNvSpPr>
            <a:spLocks noGrp="1"/>
          </p:cNvSpPr>
          <p:nvPr>
            <p:ph type="sldNum" sz="quarter" idx="5"/>
          </p:nvPr>
        </p:nvSpPr>
        <p:spPr/>
        <p:txBody>
          <a:bodyPr/>
          <a:lstStyle/>
          <a:p>
            <a:fld id="{B0F6247D-5FE6-DE41-92C7-B7BE717BF38F}" type="slidenum">
              <a:rPr lang="en-US" smtClean="0"/>
              <a:pPr/>
              <a:t>11</a:t>
            </a:fld>
            <a:endParaRPr lang="en-US"/>
          </a:p>
        </p:txBody>
      </p:sp>
    </p:spTree>
    <p:extLst>
      <p:ext uri="{BB962C8B-B14F-4D97-AF65-F5344CB8AC3E}">
        <p14:creationId xmlns:p14="http://schemas.microsoft.com/office/powerpoint/2010/main" val="2776474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Prompts for possible areas to consider for research:</a:t>
            </a:r>
          </a:p>
          <a:p>
            <a:pPr marL="285750" indent="-285750">
              <a:lnSpc>
                <a:spcPct val="107000"/>
              </a:lnSpc>
              <a:spcAft>
                <a:spcPts val="800"/>
              </a:spcAft>
              <a:buFontTx/>
              <a:buChar char="-"/>
            </a:pPr>
            <a:r>
              <a:rPr lang="en-GB" sz="1800">
                <a:solidFill>
                  <a:srgbClr val="26213E"/>
                </a:solidFill>
                <a:effectLst/>
                <a:latin typeface="Arial" panose="020B0604020202020204" pitchFamily="34" charset="0"/>
                <a:ea typeface="Calibri" panose="020F0502020204030204" pitchFamily="34" charset="0"/>
                <a:cs typeface="Arial" panose="020B0604020202020204" pitchFamily="34" charset="0"/>
              </a:rPr>
              <a:t>What technology might be needed in cities or rural areas to create a greener community? </a:t>
            </a:r>
            <a:r>
              <a:rPr lang="en-GB" sz="1800" err="1">
                <a:solidFill>
                  <a:srgbClr val="26213E"/>
                </a:solidFill>
                <a:effectLst/>
                <a:latin typeface="Arial" panose="020B0604020202020204" pitchFamily="34" charset="0"/>
                <a:ea typeface="Calibri" panose="020F0502020204030204" pitchFamily="34" charset="0"/>
                <a:cs typeface="Arial" panose="020B0604020202020204" pitchFamily="34" charset="0"/>
              </a:rPr>
              <a:t>E.g</a:t>
            </a:r>
            <a:r>
              <a:rPr lang="en-GB" sz="1800">
                <a:solidFill>
                  <a:srgbClr val="26213E"/>
                </a:solidFill>
                <a:effectLst/>
                <a:latin typeface="Arial" panose="020B0604020202020204" pitchFamily="34" charset="0"/>
                <a:ea typeface="Calibri" panose="020F0502020204030204" pitchFamily="34" charset="0"/>
                <a:cs typeface="Arial" panose="020B0604020202020204" pitchFamily="34" charset="0"/>
              </a:rPr>
              <a:t> could robots clean rubbish off the streets, could technology be used to minimise air pollution in cities?</a:t>
            </a:r>
          </a:p>
          <a:p>
            <a:pPr marL="285750" indent="-285750">
              <a:lnSpc>
                <a:spcPct val="107000"/>
              </a:lnSpc>
              <a:spcAft>
                <a:spcPts val="800"/>
              </a:spcAft>
              <a:buFontTx/>
              <a:buChar char="-"/>
            </a:pPr>
            <a:r>
              <a:rPr lang="en-GB" sz="1800">
                <a:solidFill>
                  <a:srgbClr val="26213E"/>
                </a:solidFill>
                <a:effectLst/>
                <a:latin typeface="Arial" panose="020B0604020202020204" pitchFamily="34" charset="0"/>
                <a:ea typeface="Calibri" panose="020F0502020204030204" pitchFamily="34" charset="0"/>
                <a:cs typeface="Arial" panose="020B0604020202020204" pitchFamily="34" charset="0"/>
              </a:rPr>
              <a:t>Could technology help to cool the earth? </a:t>
            </a:r>
          </a:p>
          <a:p>
            <a:pPr marL="285750" indent="-285750">
              <a:lnSpc>
                <a:spcPct val="107000"/>
              </a:lnSpc>
              <a:spcAft>
                <a:spcPts val="800"/>
              </a:spcAft>
              <a:buFontTx/>
              <a:buChar char="-"/>
            </a:pPr>
            <a:r>
              <a:rPr lang="en-GB" sz="1800">
                <a:solidFill>
                  <a:srgbClr val="26213E"/>
                </a:solidFill>
                <a:effectLst/>
                <a:latin typeface="Arial" panose="020B0604020202020204" pitchFamily="34" charset="0"/>
                <a:ea typeface="Calibri" panose="020F0502020204030204" pitchFamily="34" charset="0"/>
                <a:cs typeface="Arial" panose="020B0604020202020204" pitchFamily="34" charset="0"/>
              </a:rPr>
              <a:t>Could technology help contribute to stopping climate change? </a:t>
            </a:r>
          </a:p>
          <a:p>
            <a:pPr marL="285750" indent="-285750">
              <a:lnSpc>
                <a:spcPct val="107000"/>
              </a:lnSpc>
              <a:spcAft>
                <a:spcPts val="800"/>
              </a:spcAft>
              <a:buFontTx/>
              <a:buChar char="-"/>
            </a:pPr>
            <a:r>
              <a:rPr lang="en-GB" sz="1800">
                <a:solidFill>
                  <a:srgbClr val="26213E"/>
                </a:solidFill>
                <a:effectLst/>
                <a:latin typeface="Arial" panose="020B0604020202020204" pitchFamily="34" charset="0"/>
                <a:ea typeface="Calibri" panose="020F0502020204030204" pitchFamily="34" charset="0"/>
                <a:cs typeface="Arial" panose="020B0604020202020204" pitchFamily="34" charset="0"/>
              </a:rPr>
              <a:t>Could robots remove plastic from the ocean or rivers?  </a:t>
            </a:r>
            <a:endParaRPr lang="en-GB" sz="18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Tx/>
              <a:buChar char="-"/>
            </a:pPr>
            <a:r>
              <a:rPr lang="en-GB" sz="1800">
                <a:solidFill>
                  <a:srgbClr val="26213E"/>
                </a:solidFill>
                <a:effectLst/>
                <a:latin typeface="Arial" panose="020B0604020202020204" pitchFamily="34" charset="0"/>
                <a:ea typeface="Calibri" panose="020F0502020204030204" pitchFamily="34" charset="0"/>
                <a:cs typeface="Arial" panose="020B0604020202020204" pitchFamily="34" charset="0"/>
              </a:rPr>
              <a:t>Perhaps technology could create eco-friendly transport or fuels?</a:t>
            </a:r>
          </a:p>
          <a:p>
            <a:pPr marL="285750" indent="-285750">
              <a:lnSpc>
                <a:spcPct val="107000"/>
              </a:lnSpc>
              <a:spcAft>
                <a:spcPts val="800"/>
              </a:spcAft>
              <a:buFontTx/>
              <a:buChar char="-"/>
            </a:pPr>
            <a:r>
              <a:rPr lang="en-GB" sz="1800">
                <a:solidFill>
                  <a:srgbClr val="26213E"/>
                </a:solidFill>
                <a:effectLst/>
                <a:latin typeface="Arial" panose="020B0604020202020204" pitchFamily="34" charset="0"/>
                <a:ea typeface="Calibri" panose="020F0502020204030204" pitchFamily="34" charset="0"/>
                <a:cs typeface="Arial" panose="020B0604020202020204" pitchFamily="34" charset="0"/>
              </a:rPr>
              <a:t>Could AI be used to distribute green energy during periods of high demand? </a:t>
            </a:r>
          </a:p>
          <a:p>
            <a:pPr marL="285750" indent="-285750">
              <a:buFontTx/>
              <a:buChar char="-"/>
            </a:pPr>
            <a:r>
              <a:rPr lang="en-GB" sz="1800">
                <a:solidFill>
                  <a:srgbClr val="26213E"/>
                </a:solidFill>
                <a:effectLst/>
                <a:latin typeface="Arial" panose="020B0604020202020204" pitchFamily="34" charset="0"/>
              </a:rPr>
              <a:t>Students can draw on real-life examples that they may be familiar with e.g. smart phones, social media, VR glasses etc </a:t>
            </a:r>
            <a:endParaRPr lang="en-GB"/>
          </a:p>
        </p:txBody>
      </p:sp>
      <p:sp>
        <p:nvSpPr>
          <p:cNvPr id="4" name="Slide Number Placeholder 3"/>
          <p:cNvSpPr>
            <a:spLocks noGrp="1"/>
          </p:cNvSpPr>
          <p:nvPr>
            <p:ph type="sldNum" sz="quarter" idx="5"/>
          </p:nvPr>
        </p:nvSpPr>
        <p:spPr/>
        <p:txBody>
          <a:bodyPr/>
          <a:lstStyle/>
          <a:p>
            <a:fld id="{B0F6247D-5FE6-DE41-92C7-B7BE717BF38F}" type="slidenum">
              <a:rPr lang="en-US" smtClean="0"/>
              <a:pPr/>
              <a:t>14</a:t>
            </a:fld>
            <a:endParaRPr lang="en-US"/>
          </a:p>
        </p:txBody>
      </p:sp>
    </p:spTree>
    <p:extLst>
      <p:ext uri="{BB962C8B-B14F-4D97-AF65-F5344CB8AC3E}">
        <p14:creationId xmlns:p14="http://schemas.microsoft.com/office/powerpoint/2010/main" val="573374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completing project work, from the aim students have chosen, ensure they have defined parameters as to the question they are investigating, and how they will know if they have reached a conclusion. </a:t>
            </a:r>
          </a:p>
          <a:p>
            <a:r>
              <a:rPr lang="en-US"/>
              <a:t>For project design, this can be as in depth as students have time for. </a:t>
            </a:r>
          </a:p>
          <a:p>
            <a:pPr marL="628629" lvl="1" indent="-171450">
              <a:buFontTx/>
              <a:buChar char="-"/>
            </a:pPr>
            <a:r>
              <a:rPr lang="en-US"/>
              <a:t>Creating a model that removes plastic from oceans or rivers</a:t>
            </a:r>
          </a:p>
          <a:p>
            <a:pPr marL="628629" lvl="1" indent="-171450">
              <a:buFontTx/>
              <a:buChar char="-"/>
            </a:pPr>
            <a:r>
              <a:rPr lang="en-US"/>
              <a:t>Making an app that monitors pollution in the local area</a:t>
            </a:r>
          </a:p>
          <a:p>
            <a:pPr marL="628629" marR="0" lvl="1" indent="-171450" algn="l" defTabSz="914357" rtl="0" eaLnBrk="1" fontAlgn="auto" latinLnBrk="0" hangingPunct="1">
              <a:lnSpc>
                <a:spcPct val="100000"/>
              </a:lnSpc>
              <a:spcBef>
                <a:spcPts val="0"/>
              </a:spcBef>
              <a:spcAft>
                <a:spcPts val="0"/>
              </a:spcAft>
              <a:buClrTx/>
              <a:buSzTx/>
              <a:buFontTx/>
              <a:buChar char="-"/>
              <a:tabLst/>
              <a:defRPr/>
            </a:pPr>
            <a:r>
              <a:rPr lang="en-US"/>
              <a:t>Drawing a smart city or village</a:t>
            </a:r>
          </a:p>
          <a:p>
            <a:pPr marL="628629" marR="0" lvl="1" indent="-171450" algn="l" defTabSz="914357" rtl="0" eaLnBrk="1" fontAlgn="auto" latinLnBrk="0" hangingPunct="1">
              <a:lnSpc>
                <a:spcPct val="100000"/>
              </a:lnSpc>
              <a:spcBef>
                <a:spcPts val="0"/>
              </a:spcBef>
              <a:spcAft>
                <a:spcPts val="0"/>
              </a:spcAft>
              <a:buClrTx/>
              <a:buSzTx/>
              <a:buFontTx/>
              <a:buChar char="-"/>
              <a:tabLst/>
              <a:defRPr/>
            </a:pPr>
            <a:r>
              <a:rPr lang="en-US"/>
              <a:t>Investigating fuels that are already being used and whether there are any alternatives for green transport </a:t>
            </a:r>
          </a:p>
          <a:p>
            <a:pPr marL="628015" lvl="1" indent="-171450">
              <a:buFontTx/>
              <a:buChar char="-"/>
              <a:defRPr/>
            </a:pPr>
            <a:endParaRPr lang="en-US">
              <a:cs typeface="Poppins Light"/>
            </a:endParaRPr>
          </a:p>
          <a:p>
            <a:pPr>
              <a:defRPr/>
            </a:pPr>
            <a:r>
              <a:rPr lang="en-US">
                <a:latin typeface="Poppins Light"/>
                <a:cs typeface="Poppins Light"/>
              </a:rPr>
              <a:t>When considering what you may have learnt, perhaps you used some of the following skills:</a:t>
            </a:r>
          </a:p>
          <a:p>
            <a:pPr>
              <a:defRPr/>
            </a:pPr>
            <a:r>
              <a:rPr lang="en-US">
                <a:latin typeface="Poppins Light"/>
                <a:cs typeface="Poppins Light"/>
              </a:rPr>
              <a:t>- creativity, research, thinking outside the box, resilience, team work </a:t>
            </a:r>
          </a:p>
        </p:txBody>
      </p:sp>
      <p:sp>
        <p:nvSpPr>
          <p:cNvPr id="4" name="Slide Number Placeholder 3"/>
          <p:cNvSpPr>
            <a:spLocks noGrp="1"/>
          </p:cNvSpPr>
          <p:nvPr>
            <p:ph type="sldNum" sz="quarter" idx="5"/>
          </p:nvPr>
        </p:nvSpPr>
        <p:spPr/>
        <p:txBody>
          <a:bodyPr/>
          <a:lstStyle/>
          <a:p>
            <a:fld id="{B0F6247D-5FE6-DE41-92C7-B7BE717BF38F}" type="slidenum">
              <a:rPr lang="en-US" smtClean="0"/>
              <a:pPr/>
              <a:t>15</a:t>
            </a:fld>
            <a:endParaRPr lang="en-US"/>
          </a:p>
        </p:txBody>
      </p:sp>
    </p:spTree>
    <p:extLst>
      <p:ext uri="{BB962C8B-B14F-4D97-AF65-F5344CB8AC3E}">
        <p14:creationId xmlns:p14="http://schemas.microsoft.com/office/powerpoint/2010/main" val="2281476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hyperlink" Target="mailto:tcaffrey@engineeringuk.com" TargetMode="Externa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mailto:jkarlsson@engineeringuk.com" TargetMode="External"/><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7694D5E7-2521-BE46-B2CE-BB2D45749C9F}"/>
              </a:ext>
            </a:extLst>
          </p:cNvPr>
          <p:cNvSpPr/>
          <p:nvPr userDrawn="1"/>
        </p:nvSpPr>
        <p:spPr>
          <a:xfrm>
            <a:off x="0" y="7192"/>
            <a:ext cx="20104100" cy="1130935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6213F"/>
          </a:solidFill>
        </p:spPr>
        <p:txBody>
          <a:bodyPr wrap="square" lIns="0" tIns="0" rIns="0" bIns="0" rtlCol="0"/>
          <a:lstStyle/>
          <a:p>
            <a:endParaRPr sz="1092" b="0" i="0">
              <a:solidFill>
                <a:srgbClr val="FEC700"/>
              </a:solidFill>
              <a:latin typeface="Poppins Light" pitchFamily="2" charset="77"/>
            </a:endParaRPr>
          </a:p>
        </p:txBody>
      </p:sp>
      <p:grpSp>
        <p:nvGrpSpPr>
          <p:cNvPr id="13" name="Group 12">
            <a:extLst>
              <a:ext uri="{FF2B5EF4-FFF2-40B4-BE49-F238E27FC236}">
                <a16:creationId xmlns:a16="http://schemas.microsoft.com/office/drawing/2014/main" id="{3ECAA09B-9AF0-464F-AC87-59F5B7FF3AF5}"/>
              </a:ext>
            </a:extLst>
          </p:cNvPr>
          <p:cNvGrpSpPr/>
          <p:nvPr userDrawn="1"/>
        </p:nvGrpSpPr>
        <p:grpSpPr>
          <a:xfrm>
            <a:off x="1517650" y="0"/>
            <a:ext cx="7108886" cy="549273"/>
            <a:chOff x="691727" y="2"/>
            <a:chExt cx="4881727" cy="377190"/>
          </a:xfrm>
        </p:grpSpPr>
        <p:sp>
          <p:nvSpPr>
            <p:cNvPr id="14" name="object 22">
              <a:extLst>
                <a:ext uri="{FF2B5EF4-FFF2-40B4-BE49-F238E27FC236}">
                  <a16:creationId xmlns:a16="http://schemas.microsoft.com/office/drawing/2014/main" id="{6CFDD2E2-6C1C-8C47-88C6-50ED1A439BDB}"/>
                </a:ext>
              </a:extLst>
            </p:cNvPr>
            <p:cNvSpPr/>
            <p:nvPr/>
          </p:nvSpPr>
          <p:spPr>
            <a:xfrm>
              <a:off x="5332789"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15" name="object 23">
              <a:extLst>
                <a:ext uri="{FF2B5EF4-FFF2-40B4-BE49-F238E27FC236}">
                  <a16:creationId xmlns:a16="http://schemas.microsoft.com/office/drawing/2014/main" id="{03B6A0E2-CD20-584E-8B78-B26782B05F38}"/>
                </a:ext>
              </a:extLst>
            </p:cNvPr>
            <p:cNvSpPr/>
            <p:nvPr/>
          </p:nvSpPr>
          <p:spPr>
            <a:xfrm>
              <a:off x="4752666"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16" name="object 24">
              <a:extLst>
                <a:ext uri="{FF2B5EF4-FFF2-40B4-BE49-F238E27FC236}">
                  <a16:creationId xmlns:a16="http://schemas.microsoft.com/office/drawing/2014/main" id="{1D18BD79-4F92-9B48-90B5-3C9B41FAEF22}"/>
                </a:ext>
              </a:extLst>
            </p:cNvPr>
            <p:cNvSpPr/>
            <p:nvPr/>
          </p:nvSpPr>
          <p:spPr>
            <a:xfrm>
              <a:off x="4172517"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17" name="object 25">
              <a:extLst>
                <a:ext uri="{FF2B5EF4-FFF2-40B4-BE49-F238E27FC236}">
                  <a16:creationId xmlns:a16="http://schemas.microsoft.com/office/drawing/2014/main" id="{93D72D18-0EAF-FD4C-A6C2-074A2D5E1523}"/>
                </a:ext>
              </a:extLst>
            </p:cNvPr>
            <p:cNvSpPr/>
            <p:nvPr/>
          </p:nvSpPr>
          <p:spPr>
            <a:xfrm>
              <a:off x="3592394"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18" name="object 26">
              <a:extLst>
                <a:ext uri="{FF2B5EF4-FFF2-40B4-BE49-F238E27FC236}">
                  <a16:creationId xmlns:a16="http://schemas.microsoft.com/office/drawing/2014/main" id="{763BCF64-91B2-BA4B-AF8E-A8ACC51E26DB}"/>
                </a:ext>
              </a:extLst>
            </p:cNvPr>
            <p:cNvSpPr/>
            <p:nvPr/>
          </p:nvSpPr>
          <p:spPr>
            <a:xfrm>
              <a:off x="3012245" y="2"/>
              <a:ext cx="240665" cy="377190"/>
            </a:xfrm>
            <a:custGeom>
              <a:avLst/>
              <a:gdLst/>
              <a:ahLst/>
              <a:cxnLst/>
              <a:rect l="l" t="t" r="r" b="b"/>
              <a:pathLst>
                <a:path w="240664" h="377190">
                  <a:moveTo>
                    <a:pt x="187731" y="376593"/>
                  </a:moveTo>
                  <a:lnTo>
                    <a:pt x="0" y="376593"/>
                  </a:lnTo>
                  <a:lnTo>
                    <a:pt x="52926" y="0"/>
                  </a:lnTo>
                  <a:lnTo>
                    <a:pt x="240658" y="0"/>
                  </a:lnTo>
                  <a:lnTo>
                    <a:pt x="187731" y="376593"/>
                  </a:lnTo>
                  <a:close/>
                </a:path>
              </a:pathLst>
            </a:custGeom>
            <a:solidFill>
              <a:srgbClr val="FFFFFF"/>
            </a:solidFill>
          </p:spPr>
          <p:txBody>
            <a:bodyPr wrap="square" lIns="0" tIns="0" rIns="0" bIns="0" rtlCol="0"/>
            <a:lstStyle/>
            <a:p>
              <a:endParaRPr/>
            </a:p>
          </p:txBody>
        </p:sp>
        <p:sp>
          <p:nvSpPr>
            <p:cNvPr id="19" name="object 27">
              <a:extLst>
                <a:ext uri="{FF2B5EF4-FFF2-40B4-BE49-F238E27FC236}">
                  <a16:creationId xmlns:a16="http://schemas.microsoft.com/office/drawing/2014/main" id="{8055253C-64A5-F94E-A595-2AB36DA3D76B}"/>
                </a:ext>
              </a:extLst>
            </p:cNvPr>
            <p:cNvSpPr/>
            <p:nvPr/>
          </p:nvSpPr>
          <p:spPr>
            <a:xfrm>
              <a:off x="2432122" y="2"/>
              <a:ext cx="240665" cy="377190"/>
            </a:xfrm>
            <a:custGeom>
              <a:avLst/>
              <a:gdLst/>
              <a:ahLst/>
              <a:cxnLst/>
              <a:rect l="l" t="t" r="r" b="b"/>
              <a:pathLst>
                <a:path w="240664" h="377190">
                  <a:moveTo>
                    <a:pt x="187731" y="376593"/>
                  </a:moveTo>
                  <a:lnTo>
                    <a:pt x="0" y="376593"/>
                  </a:lnTo>
                  <a:lnTo>
                    <a:pt x="52926" y="0"/>
                  </a:lnTo>
                  <a:lnTo>
                    <a:pt x="240658" y="0"/>
                  </a:lnTo>
                  <a:lnTo>
                    <a:pt x="187731" y="376593"/>
                  </a:lnTo>
                  <a:close/>
                </a:path>
              </a:pathLst>
            </a:custGeom>
            <a:solidFill>
              <a:srgbClr val="FFFFFF"/>
            </a:solidFill>
          </p:spPr>
          <p:txBody>
            <a:bodyPr wrap="square" lIns="0" tIns="0" rIns="0" bIns="0" rtlCol="0"/>
            <a:lstStyle/>
            <a:p>
              <a:endParaRPr/>
            </a:p>
          </p:txBody>
        </p:sp>
        <p:sp>
          <p:nvSpPr>
            <p:cNvPr id="20" name="object 28">
              <a:extLst>
                <a:ext uri="{FF2B5EF4-FFF2-40B4-BE49-F238E27FC236}">
                  <a16:creationId xmlns:a16="http://schemas.microsoft.com/office/drawing/2014/main" id="{383BF279-73FF-CF4B-B70D-326E7669410D}"/>
                </a:ext>
              </a:extLst>
            </p:cNvPr>
            <p:cNvSpPr/>
            <p:nvPr/>
          </p:nvSpPr>
          <p:spPr>
            <a:xfrm>
              <a:off x="1851986"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21" name="object 29">
              <a:extLst>
                <a:ext uri="{FF2B5EF4-FFF2-40B4-BE49-F238E27FC236}">
                  <a16:creationId xmlns:a16="http://schemas.microsoft.com/office/drawing/2014/main" id="{D1D5E53A-3AC3-FE46-9F75-BBDF56E835A7}"/>
                </a:ext>
              </a:extLst>
            </p:cNvPr>
            <p:cNvSpPr/>
            <p:nvPr/>
          </p:nvSpPr>
          <p:spPr>
            <a:xfrm>
              <a:off x="1271850" y="2"/>
              <a:ext cx="240665" cy="377190"/>
            </a:xfrm>
            <a:custGeom>
              <a:avLst/>
              <a:gdLst/>
              <a:ahLst/>
              <a:cxnLst/>
              <a:rect l="l" t="t" r="r" b="b"/>
              <a:pathLst>
                <a:path w="240665" h="377190">
                  <a:moveTo>
                    <a:pt x="187731" y="376593"/>
                  </a:moveTo>
                  <a:lnTo>
                    <a:pt x="0" y="376593"/>
                  </a:lnTo>
                  <a:lnTo>
                    <a:pt x="52926" y="0"/>
                  </a:lnTo>
                  <a:lnTo>
                    <a:pt x="240658" y="0"/>
                  </a:lnTo>
                  <a:lnTo>
                    <a:pt x="187731" y="376593"/>
                  </a:lnTo>
                  <a:close/>
                </a:path>
              </a:pathLst>
            </a:custGeom>
            <a:solidFill>
              <a:srgbClr val="FEC700"/>
            </a:solidFill>
          </p:spPr>
          <p:txBody>
            <a:bodyPr wrap="square" lIns="0" tIns="0" rIns="0" bIns="0" rtlCol="0"/>
            <a:lstStyle/>
            <a:p>
              <a:endParaRPr/>
            </a:p>
          </p:txBody>
        </p:sp>
        <p:sp>
          <p:nvSpPr>
            <p:cNvPr id="22" name="object 30">
              <a:extLst>
                <a:ext uri="{FF2B5EF4-FFF2-40B4-BE49-F238E27FC236}">
                  <a16:creationId xmlns:a16="http://schemas.microsoft.com/office/drawing/2014/main" id="{82214430-0A9E-A64D-BED0-EBD8F6E1FA08}"/>
                </a:ext>
              </a:extLst>
            </p:cNvPr>
            <p:cNvSpPr/>
            <p:nvPr/>
          </p:nvSpPr>
          <p:spPr>
            <a:xfrm>
              <a:off x="691727" y="2"/>
              <a:ext cx="240665" cy="377190"/>
            </a:xfrm>
            <a:custGeom>
              <a:avLst/>
              <a:gdLst/>
              <a:ahLst/>
              <a:cxnLst/>
              <a:rect l="l" t="t" r="r" b="b"/>
              <a:pathLst>
                <a:path w="240665"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grpSp>
      <p:sp>
        <p:nvSpPr>
          <p:cNvPr id="23" name="object 21">
            <a:extLst>
              <a:ext uri="{FF2B5EF4-FFF2-40B4-BE49-F238E27FC236}">
                <a16:creationId xmlns:a16="http://schemas.microsoft.com/office/drawing/2014/main" id="{8F3A5CE6-EAF3-5C45-84B9-FFE0374117CB}"/>
              </a:ext>
            </a:extLst>
          </p:cNvPr>
          <p:cNvSpPr/>
          <p:nvPr userDrawn="1"/>
        </p:nvSpPr>
        <p:spPr>
          <a:xfrm>
            <a:off x="4815917" y="2487679"/>
            <a:ext cx="735942" cy="648051"/>
          </a:xfrm>
          <a:custGeom>
            <a:avLst/>
            <a:gdLst/>
            <a:ahLst/>
            <a:cxnLst/>
            <a:rect l="l" t="t" r="r" b="b"/>
            <a:pathLst>
              <a:path w="398780" h="351155">
                <a:moveTo>
                  <a:pt x="398691" y="350926"/>
                </a:moveTo>
                <a:lnTo>
                  <a:pt x="0" y="350926"/>
                </a:lnTo>
                <a:lnTo>
                  <a:pt x="248671" y="0"/>
                </a:lnTo>
                <a:lnTo>
                  <a:pt x="263389" y="34429"/>
                </a:lnTo>
                <a:lnTo>
                  <a:pt x="243832" y="34429"/>
                </a:lnTo>
                <a:lnTo>
                  <a:pt x="31610" y="333933"/>
                </a:lnTo>
                <a:lnTo>
                  <a:pt x="391426" y="333933"/>
                </a:lnTo>
                <a:lnTo>
                  <a:pt x="398691" y="350926"/>
                </a:lnTo>
                <a:close/>
              </a:path>
              <a:path w="398780" h="351155">
                <a:moveTo>
                  <a:pt x="391426" y="333933"/>
                </a:moveTo>
                <a:lnTo>
                  <a:pt x="371869" y="333933"/>
                </a:lnTo>
                <a:lnTo>
                  <a:pt x="243832" y="34429"/>
                </a:lnTo>
                <a:lnTo>
                  <a:pt x="263389" y="34429"/>
                </a:lnTo>
                <a:lnTo>
                  <a:pt x="391426" y="333933"/>
                </a:lnTo>
                <a:close/>
              </a:path>
            </a:pathLst>
          </a:custGeom>
          <a:solidFill>
            <a:srgbClr val="FFFFFF"/>
          </a:solidFill>
        </p:spPr>
        <p:txBody>
          <a:bodyPr wrap="square" lIns="0" tIns="0" rIns="0" bIns="0" rtlCol="0"/>
          <a:lstStyle/>
          <a:p>
            <a:endParaRPr/>
          </a:p>
        </p:txBody>
      </p:sp>
      <p:grpSp>
        <p:nvGrpSpPr>
          <p:cNvPr id="24" name="Group 23">
            <a:extLst>
              <a:ext uri="{FF2B5EF4-FFF2-40B4-BE49-F238E27FC236}">
                <a16:creationId xmlns:a16="http://schemas.microsoft.com/office/drawing/2014/main" id="{F8B409C5-B042-5A43-81AF-4886C24E3412}"/>
              </a:ext>
            </a:extLst>
          </p:cNvPr>
          <p:cNvGrpSpPr/>
          <p:nvPr userDrawn="1"/>
        </p:nvGrpSpPr>
        <p:grpSpPr>
          <a:xfrm>
            <a:off x="13785850" y="5658670"/>
            <a:ext cx="2080359" cy="2027433"/>
            <a:chOff x="8063789" y="4064012"/>
            <a:chExt cx="983373" cy="958355"/>
          </a:xfrm>
        </p:grpSpPr>
        <p:sp>
          <p:nvSpPr>
            <p:cNvPr id="25" name="object 5">
              <a:extLst>
                <a:ext uri="{FF2B5EF4-FFF2-40B4-BE49-F238E27FC236}">
                  <a16:creationId xmlns:a16="http://schemas.microsoft.com/office/drawing/2014/main" id="{1CEE404C-06BD-7742-8892-24AAA1D58F90}"/>
                </a:ext>
              </a:extLst>
            </p:cNvPr>
            <p:cNvSpPr/>
            <p:nvPr/>
          </p:nvSpPr>
          <p:spPr>
            <a:xfrm>
              <a:off x="8753386" y="4848377"/>
              <a:ext cx="179070" cy="173990"/>
            </a:xfrm>
            <a:custGeom>
              <a:avLst/>
              <a:gdLst/>
              <a:ahLst/>
              <a:cxnLst/>
              <a:rect l="l" t="t" r="r" b="b"/>
              <a:pathLst>
                <a:path w="179070" h="173989">
                  <a:moveTo>
                    <a:pt x="178676" y="68973"/>
                  </a:moveTo>
                  <a:lnTo>
                    <a:pt x="110464" y="68529"/>
                  </a:lnTo>
                  <a:lnTo>
                    <a:pt x="120510" y="254"/>
                  </a:lnTo>
                  <a:lnTo>
                    <a:pt x="83667" y="0"/>
                  </a:lnTo>
                  <a:lnTo>
                    <a:pt x="73621" y="68287"/>
                  </a:lnTo>
                  <a:lnTo>
                    <a:pt x="5422" y="67830"/>
                  </a:lnTo>
                  <a:lnTo>
                    <a:pt x="0" y="104698"/>
                  </a:lnTo>
                  <a:lnTo>
                    <a:pt x="68199" y="105156"/>
                  </a:lnTo>
                  <a:lnTo>
                    <a:pt x="58166" y="173418"/>
                  </a:lnTo>
                  <a:lnTo>
                    <a:pt x="94996" y="173659"/>
                  </a:lnTo>
                  <a:lnTo>
                    <a:pt x="105029" y="105397"/>
                  </a:lnTo>
                  <a:lnTo>
                    <a:pt x="173253" y="105841"/>
                  </a:lnTo>
                  <a:lnTo>
                    <a:pt x="178676" y="68973"/>
                  </a:lnTo>
                  <a:close/>
                </a:path>
              </a:pathLst>
            </a:custGeom>
            <a:solidFill>
              <a:srgbClr val="FFFFFF"/>
            </a:solidFill>
          </p:spPr>
          <p:txBody>
            <a:bodyPr wrap="square" lIns="0" tIns="0" rIns="0" bIns="0" rtlCol="0"/>
            <a:lstStyle/>
            <a:p>
              <a:endParaRPr/>
            </a:p>
          </p:txBody>
        </p:sp>
        <p:sp>
          <p:nvSpPr>
            <p:cNvPr id="26" name="object 6">
              <a:extLst>
                <a:ext uri="{FF2B5EF4-FFF2-40B4-BE49-F238E27FC236}">
                  <a16:creationId xmlns:a16="http://schemas.microsoft.com/office/drawing/2014/main" id="{E1216D34-0BDB-D947-BEC9-8B2F7AB078D7}"/>
                </a:ext>
              </a:extLst>
            </p:cNvPr>
            <p:cNvSpPr/>
            <p:nvPr/>
          </p:nvSpPr>
          <p:spPr>
            <a:xfrm>
              <a:off x="8791613" y="4588433"/>
              <a:ext cx="179070" cy="173990"/>
            </a:xfrm>
            <a:custGeom>
              <a:avLst/>
              <a:gdLst/>
              <a:ahLst/>
              <a:cxnLst/>
              <a:rect l="l" t="t" r="r" b="b"/>
              <a:pathLst>
                <a:path w="179070" h="173989">
                  <a:moveTo>
                    <a:pt x="178689" y="68961"/>
                  </a:moveTo>
                  <a:lnTo>
                    <a:pt x="110477" y="68516"/>
                  </a:lnTo>
                  <a:lnTo>
                    <a:pt x="120523" y="241"/>
                  </a:lnTo>
                  <a:lnTo>
                    <a:pt x="83680" y="0"/>
                  </a:lnTo>
                  <a:lnTo>
                    <a:pt x="73634" y="68287"/>
                  </a:lnTo>
                  <a:lnTo>
                    <a:pt x="5435" y="67830"/>
                  </a:lnTo>
                  <a:lnTo>
                    <a:pt x="0" y="104686"/>
                  </a:lnTo>
                  <a:lnTo>
                    <a:pt x="68211" y="105143"/>
                  </a:lnTo>
                  <a:lnTo>
                    <a:pt x="58178" y="173405"/>
                  </a:lnTo>
                  <a:lnTo>
                    <a:pt x="95008" y="173659"/>
                  </a:lnTo>
                  <a:lnTo>
                    <a:pt x="105054" y="105371"/>
                  </a:lnTo>
                  <a:lnTo>
                    <a:pt x="173266" y="105816"/>
                  </a:lnTo>
                  <a:lnTo>
                    <a:pt x="178689" y="68961"/>
                  </a:lnTo>
                  <a:close/>
                </a:path>
              </a:pathLst>
            </a:custGeom>
            <a:solidFill>
              <a:srgbClr val="FFFFFF"/>
            </a:solidFill>
          </p:spPr>
          <p:txBody>
            <a:bodyPr wrap="square" lIns="0" tIns="0" rIns="0" bIns="0" rtlCol="0"/>
            <a:lstStyle/>
            <a:p>
              <a:endParaRPr/>
            </a:p>
          </p:txBody>
        </p:sp>
        <p:sp>
          <p:nvSpPr>
            <p:cNvPr id="27" name="object 7">
              <a:extLst>
                <a:ext uri="{FF2B5EF4-FFF2-40B4-BE49-F238E27FC236}">
                  <a16:creationId xmlns:a16="http://schemas.microsoft.com/office/drawing/2014/main" id="{4962E3D5-7FC9-FA4C-8BCE-2A6FCB2C5596}"/>
                </a:ext>
              </a:extLst>
            </p:cNvPr>
            <p:cNvSpPr/>
            <p:nvPr/>
          </p:nvSpPr>
          <p:spPr>
            <a:xfrm>
              <a:off x="8829853" y="4328477"/>
              <a:ext cx="179070" cy="173990"/>
            </a:xfrm>
            <a:custGeom>
              <a:avLst/>
              <a:gdLst/>
              <a:ahLst/>
              <a:cxnLst/>
              <a:rect l="l" t="t" r="r" b="b"/>
              <a:pathLst>
                <a:path w="179070" h="173989">
                  <a:moveTo>
                    <a:pt x="178663" y="68961"/>
                  </a:moveTo>
                  <a:lnTo>
                    <a:pt x="110451" y="68516"/>
                  </a:lnTo>
                  <a:lnTo>
                    <a:pt x="120497" y="241"/>
                  </a:lnTo>
                  <a:lnTo>
                    <a:pt x="83680" y="0"/>
                  </a:lnTo>
                  <a:lnTo>
                    <a:pt x="73621" y="68287"/>
                  </a:lnTo>
                  <a:lnTo>
                    <a:pt x="5422" y="67830"/>
                  </a:lnTo>
                  <a:lnTo>
                    <a:pt x="0" y="104686"/>
                  </a:lnTo>
                  <a:lnTo>
                    <a:pt x="68199" y="105143"/>
                  </a:lnTo>
                  <a:lnTo>
                    <a:pt x="58166" y="173405"/>
                  </a:lnTo>
                  <a:lnTo>
                    <a:pt x="94996" y="173647"/>
                  </a:lnTo>
                  <a:lnTo>
                    <a:pt x="105029" y="105371"/>
                  </a:lnTo>
                  <a:lnTo>
                    <a:pt x="173253" y="105816"/>
                  </a:lnTo>
                  <a:lnTo>
                    <a:pt x="178663" y="68961"/>
                  </a:lnTo>
                  <a:close/>
                </a:path>
              </a:pathLst>
            </a:custGeom>
            <a:solidFill>
              <a:srgbClr val="FFFFFF"/>
            </a:solidFill>
          </p:spPr>
          <p:txBody>
            <a:bodyPr wrap="square" lIns="0" tIns="0" rIns="0" bIns="0" rtlCol="0"/>
            <a:lstStyle/>
            <a:p>
              <a:endParaRPr/>
            </a:p>
          </p:txBody>
        </p:sp>
        <p:sp>
          <p:nvSpPr>
            <p:cNvPr id="28" name="object 8">
              <a:extLst>
                <a:ext uri="{FF2B5EF4-FFF2-40B4-BE49-F238E27FC236}">
                  <a16:creationId xmlns:a16="http://schemas.microsoft.com/office/drawing/2014/main" id="{F2F0E853-F386-B048-B986-9D906D02443E}"/>
                </a:ext>
              </a:extLst>
            </p:cNvPr>
            <p:cNvSpPr/>
            <p:nvPr/>
          </p:nvSpPr>
          <p:spPr>
            <a:xfrm>
              <a:off x="8868092" y="4068521"/>
              <a:ext cx="179070" cy="173990"/>
            </a:xfrm>
            <a:custGeom>
              <a:avLst/>
              <a:gdLst/>
              <a:ahLst/>
              <a:cxnLst/>
              <a:rect l="l" t="t" r="r" b="b"/>
              <a:pathLst>
                <a:path w="179070" h="173989">
                  <a:moveTo>
                    <a:pt x="178663" y="68973"/>
                  </a:moveTo>
                  <a:lnTo>
                    <a:pt x="110439" y="68529"/>
                  </a:lnTo>
                  <a:lnTo>
                    <a:pt x="120497" y="241"/>
                  </a:lnTo>
                  <a:lnTo>
                    <a:pt x="83667" y="0"/>
                  </a:lnTo>
                  <a:lnTo>
                    <a:pt x="73621" y="68300"/>
                  </a:lnTo>
                  <a:lnTo>
                    <a:pt x="5422" y="67843"/>
                  </a:lnTo>
                  <a:lnTo>
                    <a:pt x="0" y="104698"/>
                  </a:lnTo>
                  <a:lnTo>
                    <a:pt x="68199" y="105156"/>
                  </a:lnTo>
                  <a:lnTo>
                    <a:pt x="58166" y="173405"/>
                  </a:lnTo>
                  <a:lnTo>
                    <a:pt x="94983" y="173647"/>
                  </a:lnTo>
                  <a:lnTo>
                    <a:pt x="105016" y="105384"/>
                  </a:lnTo>
                  <a:lnTo>
                    <a:pt x="173240" y="105829"/>
                  </a:lnTo>
                  <a:lnTo>
                    <a:pt x="178663" y="68973"/>
                  </a:lnTo>
                  <a:close/>
                </a:path>
              </a:pathLst>
            </a:custGeom>
            <a:solidFill>
              <a:srgbClr val="FFFFFF"/>
            </a:solidFill>
          </p:spPr>
          <p:txBody>
            <a:bodyPr wrap="square" lIns="0" tIns="0" rIns="0" bIns="0" rtlCol="0"/>
            <a:lstStyle/>
            <a:p>
              <a:endParaRPr/>
            </a:p>
          </p:txBody>
        </p:sp>
        <p:sp>
          <p:nvSpPr>
            <p:cNvPr id="29" name="object 9">
              <a:extLst>
                <a:ext uri="{FF2B5EF4-FFF2-40B4-BE49-F238E27FC236}">
                  <a16:creationId xmlns:a16="http://schemas.microsoft.com/office/drawing/2014/main" id="{F1A24B4F-A086-2C48-9754-CF42040EEDDD}"/>
                </a:ext>
              </a:extLst>
            </p:cNvPr>
            <p:cNvSpPr/>
            <p:nvPr/>
          </p:nvSpPr>
          <p:spPr>
            <a:xfrm>
              <a:off x="8523529" y="4846891"/>
              <a:ext cx="179070" cy="173990"/>
            </a:xfrm>
            <a:custGeom>
              <a:avLst/>
              <a:gdLst/>
              <a:ahLst/>
              <a:cxnLst/>
              <a:rect l="l" t="t" r="r" b="b"/>
              <a:pathLst>
                <a:path w="179070" h="173989">
                  <a:moveTo>
                    <a:pt x="178663" y="68961"/>
                  </a:moveTo>
                  <a:lnTo>
                    <a:pt x="110451" y="68516"/>
                  </a:lnTo>
                  <a:lnTo>
                    <a:pt x="120497" y="241"/>
                  </a:lnTo>
                  <a:lnTo>
                    <a:pt x="83667" y="0"/>
                  </a:lnTo>
                  <a:lnTo>
                    <a:pt x="73621" y="68287"/>
                  </a:lnTo>
                  <a:lnTo>
                    <a:pt x="5422" y="67830"/>
                  </a:lnTo>
                  <a:lnTo>
                    <a:pt x="0" y="104686"/>
                  </a:lnTo>
                  <a:lnTo>
                    <a:pt x="68199" y="105143"/>
                  </a:lnTo>
                  <a:lnTo>
                    <a:pt x="58166" y="173405"/>
                  </a:lnTo>
                  <a:lnTo>
                    <a:pt x="94983" y="173647"/>
                  </a:lnTo>
                  <a:lnTo>
                    <a:pt x="105029" y="105371"/>
                  </a:lnTo>
                  <a:lnTo>
                    <a:pt x="173240" y="105816"/>
                  </a:lnTo>
                  <a:lnTo>
                    <a:pt x="178663" y="68961"/>
                  </a:lnTo>
                  <a:close/>
                </a:path>
              </a:pathLst>
            </a:custGeom>
            <a:solidFill>
              <a:srgbClr val="FFFFFF"/>
            </a:solidFill>
          </p:spPr>
          <p:txBody>
            <a:bodyPr wrap="square" lIns="0" tIns="0" rIns="0" bIns="0" rtlCol="0"/>
            <a:lstStyle/>
            <a:p>
              <a:endParaRPr/>
            </a:p>
          </p:txBody>
        </p:sp>
        <p:sp>
          <p:nvSpPr>
            <p:cNvPr id="30" name="object 10">
              <a:extLst>
                <a:ext uri="{FF2B5EF4-FFF2-40B4-BE49-F238E27FC236}">
                  <a16:creationId xmlns:a16="http://schemas.microsoft.com/office/drawing/2014/main" id="{8376C262-446A-CA44-9D05-05A2B86052D1}"/>
                </a:ext>
              </a:extLst>
            </p:cNvPr>
            <p:cNvSpPr/>
            <p:nvPr/>
          </p:nvSpPr>
          <p:spPr>
            <a:xfrm>
              <a:off x="8561756" y="4586935"/>
              <a:ext cx="179070" cy="173990"/>
            </a:xfrm>
            <a:custGeom>
              <a:avLst/>
              <a:gdLst/>
              <a:ahLst/>
              <a:cxnLst/>
              <a:rect l="l" t="t" r="r" b="b"/>
              <a:pathLst>
                <a:path w="179070" h="173989">
                  <a:moveTo>
                    <a:pt x="178676" y="68961"/>
                  </a:moveTo>
                  <a:lnTo>
                    <a:pt x="110464" y="68516"/>
                  </a:lnTo>
                  <a:lnTo>
                    <a:pt x="120510" y="241"/>
                  </a:lnTo>
                  <a:lnTo>
                    <a:pt x="83680" y="0"/>
                  </a:lnTo>
                  <a:lnTo>
                    <a:pt x="73634" y="68287"/>
                  </a:lnTo>
                  <a:lnTo>
                    <a:pt x="5422" y="67830"/>
                  </a:lnTo>
                  <a:lnTo>
                    <a:pt x="0" y="104686"/>
                  </a:lnTo>
                  <a:lnTo>
                    <a:pt x="68211" y="105143"/>
                  </a:lnTo>
                  <a:lnTo>
                    <a:pt x="58178" y="173405"/>
                  </a:lnTo>
                  <a:lnTo>
                    <a:pt x="94996" y="173647"/>
                  </a:lnTo>
                  <a:lnTo>
                    <a:pt x="105041" y="105371"/>
                  </a:lnTo>
                  <a:lnTo>
                    <a:pt x="173253" y="105816"/>
                  </a:lnTo>
                  <a:lnTo>
                    <a:pt x="178676" y="68961"/>
                  </a:lnTo>
                  <a:close/>
                </a:path>
              </a:pathLst>
            </a:custGeom>
            <a:solidFill>
              <a:srgbClr val="FFFFFF"/>
            </a:solidFill>
          </p:spPr>
          <p:txBody>
            <a:bodyPr wrap="square" lIns="0" tIns="0" rIns="0" bIns="0" rtlCol="0"/>
            <a:lstStyle/>
            <a:p>
              <a:endParaRPr/>
            </a:p>
          </p:txBody>
        </p:sp>
        <p:sp>
          <p:nvSpPr>
            <p:cNvPr id="31" name="object 11">
              <a:extLst>
                <a:ext uri="{FF2B5EF4-FFF2-40B4-BE49-F238E27FC236}">
                  <a16:creationId xmlns:a16="http://schemas.microsoft.com/office/drawing/2014/main" id="{79DD1826-5B33-C544-A3E1-CE2DC3A62D1D}"/>
                </a:ext>
              </a:extLst>
            </p:cNvPr>
            <p:cNvSpPr/>
            <p:nvPr/>
          </p:nvSpPr>
          <p:spPr>
            <a:xfrm>
              <a:off x="8599995" y="4326966"/>
              <a:ext cx="179070" cy="173990"/>
            </a:xfrm>
            <a:custGeom>
              <a:avLst/>
              <a:gdLst/>
              <a:ahLst/>
              <a:cxnLst/>
              <a:rect l="l" t="t" r="r" b="b"/>
              <a:pathLst>
                <a:path w="179070" h="173989">
                  <a:moveTo>
                    <a:pt x="178663" y="68961"/>
                  </a:moveTo>
                  <a:lnTo>
                    <a:pt x="110451" y="68516"/>
                  </a:lnTo>
                  <a:lnTo>
                    <a:pt x="120497" y="254"/>
                  </a:lnTo>
                  <a:lnTo>
                    <a:pt x="83667" y="0"/>
                  </a:lnTo>
                  <a:lnTo>
                    <a:pt x="73621" y="68287"/>
                  </a:lnTo>
                  <a:lnTo>
                    <a:pt x="5410" y="67830"/>
                  </a:lnTo>
                  <a:lnTo>
                    <a:pt x="0" y="104686"/>
                  </a:lnTo>
                  <a:lnTo>
                    <a:pt x="68199" y="105143"/>
                  </a:lnTo>
                  <a:lnTo>
                    <a:pt x="58166" y="173418"/>
                  </a:lnTo>
                  <a:lnTo>
                    <a:pt x="94983" y="173659"/>
                  </a:lnTo>
                  <a:lnTo>
                    <a:pt x="105029" y="105384"/>
                  </a:lnTo>
                  <a:lnTo>
                    <a:pt x="173240" y="105829"/>
                  </a:lnTo>
                  <a:lnTo>
                    <a:pt x="178663" y="68961"/>
                  </a:lnTo>
                  <a:close/>
                </a:path>
              </a:pathLst>
            </a:custGeom>
            <a:solidFill>
              <a:srgbClr val="FFFFFF"/>
            </a:solidFill>
          </p:spPr>
          <p:txBody>
            <a:bodyPr wrap="square" lIns="0" tIns="0" rIns="0" bIns="0" rtlCol="0"/>
            <a:lstStyle/>
            <a:p>
              <a:endParaRPr/>
            </a:p>
          </p:txBody>
        </p:sp>
        <p:sp>
          <p:nvSpPr>
            <p:cNvPr id="32" name="object 12">
              <a:extLst>
                <a:ext uri="{FF2B5EF4-FFF2-40B4-BE49-F238E27FC236}">
                  <a16:creationId xmlns:a16="http://schemas.microsoft.com/office/drawing/2014/main" id="{DF33C178-5CCB-A543-8698-E5DBE7FBB974}"/>
                </a:ext>
              </a:extLst>
            </p:cNvPr>
            <p:cNvSpPr/>
            <p:nvPr/>
          </p:nvSpPr>
          <p:spPr>
            <a:xfrm>
              <a:off x="8638223" y="4067009"/>
              <a:ext cx="179070" cy="173990"/>
            </a:xfrm>
            <a:custGeom>
              <a:avLst/>
              <a:gdLst/>
              <a:ahLst/>
              <a:cxnLst/>
              <a:rect l="l" t="t" r="r" b="b"/>
              <a:pathLst>
                <a:path w="179070" h="173989">
                  <a:moveTo>
                    <a:pt x="178676" y="68973"/>
                  </a:moveTo>
                  <a:lnTo>
                    <a:pt x="110451" y="68529"/>
                  </a:lnTo>
                  <a:lnTo>
                    <a:pt x="120510" y="241"/>
                  </a:lnTo>
                  <a:lnTo>
                    <a:pt x="83680" y="0"/>
                  </a:lnTo>
                  <a:lnTo>
                    <a:pt x="73621" y="68287"/>
                  </a:lnTo>
                  <a:lnTo>
                    <a:pt x="5422" y="67830"/>
                  </a:lnTo>
                  <a:lnTo>
                    <a:pt x="0" y="104698"/>
                  </a:lnTo>
                  <a:lnTo>
                    <a:pt x="68199" y="105156"/>
                  </a:lnTo>
                  <a:lnTo>
                    <a:pt x="58166" y="173418"/>
                  </a:lnTo>
                  <a:lnTo>
                    <a:pt x="94996" y="173659"/>
                  </a:lnTo>
                  <a:lnTo>
                    <a:pt x="105029" y="105384"/>
                  </a:lnTo>
                  <a:lnTo>
                    <a:pt x="173253" y="105829"/>
                  </a:lnTo>
                  <a:lnTo>
                    <a:pt x="178676" y="68973"/>
                  </a:lnTo>
                  <a:close/>
                </a:path>
              </a:pathLst>
            </a:custGeom>
            <a:solidFill>
              <a:srgbClr val="FFFFFF"/>
            </a:solidFill>
          </p:spPr>
          <p:txBody>
            <a:bodyPr wrap="square" lIns="0" tIns="0" rIns="0" bIns="0" rtlCol="0"/>
            <a:lstStyle/>
            <a:p>
              <a:endParaRPr/>
            </a:p>
          </p:txBody>
        </p:sp>
        <p:sp>
          <p:nvSpPr>
            <p:cNvPr id="33" name="object 13">
              <a:extLst>
                <a:ext uri="{FF2B5EF4-FFF2-40B4-BE49-F238E27FC236}">
                  <a16:creationId xmlns:a16="http://schemas.microsoft.com/office/drawing/2014/main" id="{C379421C-A88F-A54B-9F3B-E2487D93B01D}"/>
                </a:ext>
              </a:extLst>
            </p:cNvPr>
            <p:cNvSpPr/>
            <p:nvPr/>
          </p:nvSpPr>
          <p:spPr>
            <a:xfrm>
              <a:off x="8293658" y="4845380"/>
              <a:ext cx="179070" cy="173990"/>
            </a:xfrm>
            <a:custGeom>
              <a:avLst/>
              <a:gdLst/>
              <a:ahLst/>
              <a:cxnLst/>
              <a:rect l="l" t="t" r="r" b="b"/>
              <a:pathLst>
                <a:path w="179070" h="173989">
                  <a:moveTo>
                    <a:pt x="178676" y="68961"/>
                  </a:moveTo>
                  <a:lnTo>
                    <a:pt x="110464" y="68516"/>
                  </a:lnTo>
                  <a:lnTo>
                    <a:pt x="120510" y="241"/>
                  </a:lnTo>
                  <a:lnTo>
                    <a:pt x="83680" y="0"/>
                  </a:lnTo>
                  <a:lnTo>
                    <a:pt x="73634" y="68287"/>
                  </a:lnTo>
                  <a:lnTo>
                    <a:pt x="5422" y="67830"/>
                  </a:lnTo>
                  <a:lnTo>
                    <a:pt x="0" y="104686"/>
                  </a:lnTo>
                  <a:lnTo>
                    <a:pt x="68211" y="105143"/>
                  </a:lnTo>
                  <a:lnTo>
                    <a:pt x="58178" y="173405"/>
                  </a:lnTo>
                  <a:lnTo>
                    <a:pt x="94996" y="173647"/>
                  </a:lnTo>
                  <a:lnTo>
                    <a:pt x="105041" y="105371"/>
                  </a:lnTo>
                  <a:lnTo>
                    <a:pt x="173253" y="105816"/>
                  </a:lnTo>
                  <a:lnTo>
                    <a:pt x="178676" y="68961"/>
                  </a:lnTo>
                  <a:close/>
                </a:path>
              </a:pathLst>
            </a:custGeom>
            <a:solidFill>
              <a:srgbClr val="FFFFFF"/>
            </a:solidFill>
          </p:spPr>
          <p:txBody>
            <a:bodyPr wrap="square" lIns="0" tIns="0" rIns="0" bIns="0" rtlCol="0"/>
            <a:lstStyle/>
            <a:p>
              <a:endParaRPr/>
            </a:p>
          </p:txBody>
        </p:sp>
        <p:sp>
          <p:nvSpPr>
            <p:cNvPr id="34" name="object 14">
              <a:extLst>
                <a:ext uri="{FF2B5EF4-FFF2-40B4-BE49-F238E27FC236}">
                  <a16:creationId xmlns:a16="http://schemas.microsoft.com/office/drawing/2014/main" id="{595D6160-CE8B-254F-9BD7-3C833EB425AD}"/>
                </a:ext>
              </a:extLst>
            </p:cNvPr>
            <p:cNvSpPr/>
            <p:nvPr/>
          </p:nvSpPr>
          <p:spPr>
            <a:xfrm>
              <a:off x="8331886" y="4585423"/>
              <a:ext cx="179070" cy="173990"/>
            </a:xfrm>
            <a:custGeom>
              <a:avLst/>
              <a:gdLst/>
              <a:ahLst/>
              <a:cxnLst/>
              <a:rect l="l" t="t" r="r" b="b"/>
              <a:pathLst>
                <a:path w="179070" h="173989">
                  <a:moveTo>
                    <a:pt x="178676" y="68961"/>
                  </a:moveTo>
                  <a:lnTo>
                    <a:pt x="110464" y="68516"/>
                  </a:lnTo>
                  <a:lnTo>
                    <a:pt x="120510" y="241"/>
                  </a:lnTo>
                  <a:lnTo>
                    <a:pt x="83680" y="0"/>
                  </a:lnTo>
                  <a:lnTo>
                    <a:pt x="73621" y="68287"/>
                  </a:lnTo>
                  <a:lnTo>
                    <a:pt x="5422" y="67830"/>
                  </a:lnTo>
                  <a:lnTo>
                    <a:pt x="0" y="104686"/>
                  </a:lnTo>
                  <a:lnTo>
                    <a:pt x="68199" y="105143"/>
                  </a:lnTo>
                  <a:lnTo>
                    <a:pt x="58166" y="173405"/>
                  </a:lnTo>
                  <a:lnTo>
                    <a:pt x="94996" y="173647"/>
                  </a:lnTo>
                  <a:lnTo>
                    <a:pt x="105041" y="105371"/>
                  </a:lnTo>
                  <a:lnTo>
                    <a:pt x="173253" y="105816"/>
                  </a:lnTo>
                  <a:lnTo>
                    <a:pt x="178676" y="68961"/>
                  </a:lnTo>
                  <a:close/>
                </a:path>
              </a:pathLst>
            </a:custGeom>
            <a:solidFill>
              <a:srgbClr val="FFFFFF"/>
            </a:solidFill>
          </p:spPr>
          <p:txBody>
            <a:bodyPr wrap="square" lIns="0" tIns="0" rIns="0" bIns="0" rtlCol="0"/>
            <a:lstStyle/>
            <a:p>
              <a:endParaRPr/>
            </a:p>
          </p:txBody>
        </p:sp>
        <p:sp>
          <p:nvSpPr>
            <p:cNvPr id="35" name="object 15">
              <a:extLst>
                <a:ext uri="{FF2B5EF4-FFF2-40B4-BE49-F238E27FC236}">
                  <a16:creationId xmlns:a16="http://schemas.microsoft.com/office/drawing/2014/main" id="{E03960CE-AC58-0B43-8E03-DFBB13654FFF}"/>
                </a:ext>
              </a:extLst>
            </p:cNvPr>
            <p:cNvSpPr/>
            <p:nvPr/>
          </p:nvSpPr>
          <p:spPr>
            <a:xfrm>
              <a:off x="8370125" y="4325467"/>
              <a:ext cx="179070" cy="173990"/>
            </a:xfrm>
            <a:custGeom>
              <a:avLst/>
              <a:gdLst/>
              <a:ahLst/>
              <a:cxnLst/>
              <a:rect l="l" t="t" r="r" b="b"/>
              <a:pathLst>
                <a:path w="179070" h="173989">
                  <a:moveTo>
                    <a:pt x="178663" y="68973"/>
                  </a:moveTo>
                  <a:lnTo>
                    <a:pt x="110451" y="68529"/>
                  </a:lnTo>
                  <a:lnTo>
                    <a:pt x="120510" y="241"/>
                  </a:lnTo>
                  <a:lnTo>
                    <a:pt x="83667" y="0"/>
                  </a:lnTo>
                  <a:lnTo>
                    <a:pt x="73621" y="68287"/>
                  </a:lnTo>
                  <a:lnTo>
                    <a:pt x="5422" y="67830"/>
                  </a:lnTo>
                  <a:lnTo>
                    <a:pt x="0" y="104698"/>
                  </a:lnTo>
                  <a:lnTo>
                    <a:pt x="68199" y="105156"/>
                  </a:lnTo>
                  <a:lnTo>
                    <a:pt x="58166" y="173405"/>
                  </a:lnTo>
                  <a:lnTo>
                    <a:pt x="94996" y="173647"/>
                  </a:lnTo>
                  <a:lnTo>
                    <a:pt x="105029" y="105384"/>
                  </a:lnTo>
                  <a:lnTo>
                    <a:pt x="173253" y="105829"/>
                  </a:lnTo>
                  <a:lnTo>
                    <a:pt x="178663" y="68973"/>
                  </a:lnTo>
                  <a:close/>
                </a:path>
              </a:pathLst>
            </a:custGeom>
            <a:solidFill>
              <a:srgbClr val="FFFFFF"/>
            </a:solidFill>
          </p:spPr>
          <p:txBody>
            <a:bodyPr wrap="square" lIns="0" tIns="0" rIns="0" bIns="0" rtlCol="0"/>
            <a:lstStyle/>
            <a:p>
              <a:endParaRPr/>
            </a:p>
          </p:txBody>
        </p:sp>
        <p:sp>
          <p:nvSpPr>
            <p:cNvPr id="36" name="object 16">
              <a:extLst>
                <a:ext uri="{FF2B5EF4-FFF2-40B4-BE49-F238E27FC236}">
                  <a16:creationId xmlns:a16="http://schemas.microsoft.com/office/drawing/2014/main" id="{A04F2B01-03E4-C944-A4F3-1993F9BB658E}"/>
                </a:ext>
              </a:extLst>
            </p:cNvPr>
            <p:cNvSpPr/>
            <p:nvPr/>
          </p:nvSpPr>
          <p:spPr>
            <a:xfrm>
              <a:off x="8408365" y="4065523"/>
              <a:ext cx="179070" cy="173990"/>
            </a:xfrm>
            <a:custGeom>
              <a:avLst/>
              <a:gdLst/>
              <a:ahLst/>
              <a:cxnLst/>
              <a:rect l="l" t="t" r="r" b="b"/>
              <a:pathLst>
                <a:path w="179070" h="173989">
                  <a:moveTo>
                    <a:pt x="178663" y="68961"/>
                  </a:moveTo>
                  <a:lnTo>
                    <a:pt x="110451" y="68516"/>
                  </a:lnTo>
                  <a:lnTo>
                    <a:pt x="120497" y="241"/>
                  </a:lnTo>
                  <a:lnTo>
                    <a:pt x="83667" y="0"/>
                  </a:lnTo>
                  <a:lnTo>
                    <a:pt x="73621" y="68287"/>
                  </a:lnTo>
                  <a:lnTo>
                    <a:pt x="5422" y="67830"/>
                  </a:lnTo>
                  <a:lnTo>
                    <a:pt x="0" y="104686"/>
                  </a:lnTo>
                  <a:lnTo>
                    <a:pt x="68199" y="105143"/>
                  </a:lnTo>
                  <a:lnTo>
                    <a:pt x="58166" y="173405"/>
                  </a:lnTo>
                  <a:lnTo>
                    <a:pt x="94983" y="173647"/>
                  </a:lnTo>
                  <a:lnTo>
                    <a:pt x="105029" y="105371"/>
                  </a:lnTo>
                  <a:lnTo>
                    <a:pt x="173240" y="105816"/>
                  </a:lnTo>
                  <a:lnTo>
                    <a:pt x="178663" y="68961"/>
                  </a:lnTo>
                  <a:close/>
                </a:path>
              </a:pathLst>
            </a:custGeom>
            <a:solidFill>
              <a:srgbClr val="FFFFFF"/>
            </a:solidFill>
          </p:spPr>
          <p:txBody>
            <a:bodyPr wrap="square" lIns="0" tIns="0" rIns="0" bIns="0" rtlCol="0"/>
            <a:lstStyle/>
            <a:p>
              <a:endParaRPr/>
            </a:p>
          </p:txBody>
        </p:sp>
        <p:sp>
          <p:nvSpPr>
            <p:cNvPr id="37" name="object 17">
              <a:extLst>
                <a:ext uri="{FF2B5EF4-FFF2-40B4-BE49-F238E27FC236}">
                  <a16:creationId xmlns:a16="http://schemas.microsoft.com/office/drawing/2014/main" id="{730071CA-C2C0-DC4A-B233-6AC72B7D2D28}"/>
                </a:ext>
              </a:extLst>
            </p:cNvPr>
            <p:cNvSpPr/>
            <p:nvPr/>
          </p:nvSpPr>
          <p:spPr>
            <a:xfrm>
              <a:off x="8063789" y="4843868"/>
              <a:ext cx="179070" cy="173990"/>
            </a:xfrm>
            <a:custGeom>
              <a:avLst/>
              <a:gdLst/>
              <a:ahLst/>
              <a:cxnLst/>
              <a:rect l="l" t="t" r="r" b="b"/>
              <a:pathLst>
                <a:path w="179070" h="173989">
                  <a:moveTo>
                    <a:pt x="178676" y="68961"/>
                  </a:moveTo>
                  <a:lnTo>
                    <a:pt x="110464" y="68516"/>
                  </a:lnTo>
                  <a:lnTo>
                    <a:pt x="120510" y="254"/>
                  </a:lnTo>
                  <a:lnTo>
                    <a:pt x="83680" y="0"/>
                  </a:lnTo>
                  <a:lnTo>
                    <a:pt x="73634" y="68287"/>
                  </a:lnTo>
                  <a:lnTo>
                    <a:pt x="5422" y="67830"/>
                  </a:lnTo>
                  <a:lnTo>
                    <a:pt x="0" y="104686"/>
                  </a:lnTo>
                  <a:lnTo>
                    <a:pt x="68211" y="105143"/>
                  </a:lnTo>
                  <a:lnTo>
                    <a:pt x="58166" y="173418"/>
                  </a:lnTo>
                  <a:lnTo>
                    <a:pt x="95008" y="173659"/>
                  </a:lnTo>
                  <a:lnTo>
                    <a:pt x="105041" y="105384"/>
                  </a:lnTo>
                  <a:lnTo>
                    <a:pt x="173240" y="105829"/>
                  </a:lnTo>
                  <a:lnTo>
                    <a:pt x="178676" y="68961"/>
                  </a:lnTo>
                  <a:close/>
                </a:path>
              </a:pathLst>
            </a:custGeom>
            <a:solidFill>
              <a:srgbClr val="FFFFFF"/>
            </a:solidFill>
          </p:spPr>
          <p:txBody>
            <a:bodyPr wrap="square" lIns="0" tIns="0" rIns="0" bIns="0" rtlCol="0"/>
            <a:lstStyle/>
            <a:p>
              <a:endParaRPr/>
            </a:p>
          </p:txBody>
        </p:sp>
        <p:sp>
          <p:nvSpPr>
            <p:cNvPr id="38" name="object 18">
              <a:extLst>
                <a:ext uri="{FF2B5EF4-FFF2-40B4-BE49-F238E27FC236}">
                  <a16:creationId xmlns:a16="http://schemas.microsoft.com/office/drawing/2014/main" id="{C2B18BEB-B56E-6242-946B-691AB60FC1D6}"/>
                </a:ext>
              </a:extLst>
            </p:cNvPr>
            <p:cNvSpPr/>
            <p:nvPr/>
          </p:nvSpPr>
          <p:spPr>
            <a:xfrm>
              <a:off x="8102028" y="4583912"/>
              <a:ext cx="179070" cy="173990"/>
            </a:xfrm>
            <a:custGeom>
              <a:avLst/>
              <a:gdLst/>
              <a:ahLst/>
              <a:cxnLst/>
              <a:rect l="l" t="t" r="r" b="b"/>
              <a:pathLst>
                <a:path w="179070" h="173989">
                  <a:moveTo>
                    <a:pt x="178663" y="68961"/>
                  </a:moveTo>
                  <a:lnTo>
                    <a:pt x="110451" y="68516"/>
                  </a:lnTo>
                  <a:lnTo>
                    <a:pt x="120497" y="241"/>
                  </a:lnTo>
                  <a:lnTo>
                    <a:pt x="83667" y="0"/>
                  </a:lnTo>
                  <a:lnTo>
                    <a:pt x="73621" y="68287"/>
                  </a:lnTo>
                  <a:lnTo>
                    <a:pt x="5422" y="67830"/>
                  </a:lnTo>
                  <a:lnTo>
                    <a:pt x="0" y="104686"/>
                  </a:lnTo>
                  <a:lnTo>
                    <a:pt x="68199" y="105143"/>
                  </a:lnTo>
                  <a:lnTo>
                    <a:pt x="58166" y="173418"/>
                  </a:lnTo>
                  <a:lnTo>
                    <a:pt x="94983" y="173659"/>
                  </a:lnTo>
                  <a:lnTo>
                    <a:pt x="105029" y="105371"/>
                  </a:lnTo>
                  <a:lnTo>
                    <a:pt x="173240" y="105816"/>
                  </a:lnTo>
                  <a:lnTo>
                    <a:pt x="178663" y="68961"/>
                  </a:lnTo>
                  <a:close/>
                </a:path>
              </a:pathLst>
            </a:custGeom>
            <a:solidFill>
              <a:srgbClr val="FFFFFF"/>
            </a:solidFill>
          </p:spPr>
          <p:txBody>
            <a:bodyPr wrap="square" lIns="0" tIns="0" rIns="0" bIns="0" rtlCol="0"/>
            <a:lstStyle/>
            <a:p>
              <a:endParaRPr/>
            </a:p>
          </p:txBody>
        </p:sp>
        <p:sp>
          <p:nvSpPr>
            <p:cNvPr id="40" name="object 19">
              <a:extLst>
                <a:ext uri="{FF2B5EF4-FFF2-40B4-BE49-F238E27FC236}">
                  <a16:creationId xmlns:a16="http://schemas.microsoft.com/office/drawing/2014/main" id="{7230347C-1007-464F-B45D-B0131F56B693}"/>
                </a:ext>
              </a:extLst>
            </p:cNvPr>
            <p:cNvSpPr/>
            <p:nvPr/>
          </p:nvSpPr>
          <p:spPr>
            <a:xfrm>
              <a:off x="8140268" y="4323969"/>
              <a:ext cx="179070" cy="173990"/>
            </a:xfrm>
            <a:custGeom>
              <a:avLst/>
              <a:gdLst/>
              <a:ahLst/>
              <a:cxnLst/>
              <a:rect l="l" t="t" r="r" b="b"/>
              <a:pathLst>
                <a:path w="179070" h="173989">
                  <a:moveTo>
                    <a:pt x="178663" y="68961"/>
                  </a:moveTo>
                  <a:lnTo>
                    <a:pt x="110451" y="68516"/>
                  </a:lnTo>
                  <a:lnTo>
                    <a:pt x="120497" y="241"/>
                  </a:lnTo>
                  <a:lnTo>
                    <a:pt x="83667" y="0"/>
                  </a:lnTo>
                  <a:lnTo>
                    <a:pt x="73621" y="68287"/>
                  </a:lnTo>
                  <a:lnTo>
                    <a:pt x="5422" y="67830"/>
                  </a:lnTo>
                  <a:lnTo>
                    <a:pt x="0" y="104686"/>
                  </a:lnTo>
                  <a:lnTo>
                    <a:pt x="68199" y="105143"/>
                  </a:lnTo>
                  <a:lnTo>
                    <a:pt x="58166" y="173405"/>
                  </a:lnTo>
                  <a:lnTo>
                    <a:pt x="94983" y="173647"/>
                  </a:lnTo>
                  <a:lnTo>
                    <a:pt x="105029" y="105371"/>
                  </a:lnTo>
                  <a:lnTo>
                    <a:pt x="173240" y="105816"/>
                  </a:lnTo>
                  <a:lnTo>
                    <a:pt x="178663" y="68961"/>
                  </a:lnTo>
                  <a:close/>
                </a:path>
              </a:pathLst>
            </a:custGeom>
            <a:solidFill>
              <a:srgbClr val="FFFFFF"/>
            </a:solidFill>
          </p:spPr>
          <p:txBody>
            <a:bodyPr wrap="square" lIns="0" tIns="0" rIns="0" bIns="0" rtlCol="0"/>
            <a:lstStyle/>
            <a:p>
              <a:endParaRPr/>
            </a:p>
          </p:txBody>
        </p:sp>
        <p:sp>
          <p:nvSpPr>
            <p:cNvPr id="41" name="object 20">
              <a:extLst>
                <a:ext uri="{FF2B5EF4-FFF2-40B4-BE49-F238E27FC236}">
                  <a16:creationId xmlns:a16="http://schemas.microsoft.com/office/drawing/2014/main" id="{3CD98227-D6B6-4643-A9A3-DDE6A8127DED}"/>
                </a:ext>
              </a:extLst>
            </p:cNvPr>
            <p:cNvSpPr/>
            <p:nvPr/>
          </p:nvSpPr>
          <p:spPr>
            <a:xfrm>
              <a:off x="8178508" y="4064012"/>
              <a:ext cx="179070" cy="173990"/>
            </a:xfrm>
            <a:custGeom>
              <a:avLst/>
              <a:gdLst/>
              <a:ahLst/>
              <a:cxnLst/>
              <a:rect l="l" t="t" r="r" b="b"/>
              <a:pathLst>
                <a:path w="179070" h="173989">
                  <a:moveTo>
                    <a:pt x="178663" y="68961"/>
                  </a:moveTo>
                  <a:lnTo>
                    <a:pt x="110451" y="68516"/>
                  </a:lnTo>
                  <a:lnTo>
                    <a:pt x="120497" y="241"/>
                  </a:lnTo>
                  <a:lnTo>
                    <a:pt x="83667" y="0"/>
                  </a:lnTo>
                  <a:lnTo>
                    <a:pt x="73621" y="68287"/>
                  </a:lnTo>
                  <a:lnTo>
                    <a:pt x="5410" y="67830"/>
                  </a:lnTo>
                  <a:lnTo>
                    <a:pt x="0" y="104686"/>
                  </a:lnTo>
                  <a:lnTo>
                    <a:pt x="68199" y="105143"/>
                  </a:lnTo>
                  <a:lnTo>
                    <a:pt x="58166" y="173405"/>
                  </a:lnTo>
                  <a:lnTo>
                    <a:pt x="94983" y="173647"/>
                  </a:lnTo>
                  <a:lnTo>
                    <a:pt x="105029" y="105371"/>
                  </a:lnTo>
                  <a:lnTo>
                    <a:pt x="173240" y="105816"/>
                  </a:lnTo>
                  <a:lnTo>
                    <a:pt x="178663" y="68961"/>
                  </a:lnTo>
                  <a:close/>
                </a:path>
              </a:pathLst>
            </a:custGeom>
            <a:solidFill>
              <a:srgbClr val="FFFFFF"/>
            </a:solidFill>
          </p:spPr>
          <p:txBody>
            <a:bodyPr wrap="square" lIns="0" tIns="0" rIns="0" bIns="0" rtlCol="0"/>
            <a:lstStyle/>
            <a:p>
              <a:endParaRPr/>
            </a:p>
          </p:txBody>
        </p:sp>
      </p:grpSp>
      <p:grpSp>
        <p:nvGrpSpPr>
          <p:cNvPr id="42" name="object 31">
            <a:extLst>
              <a:ext uri="{FF2B5EF4-FFF2-40B4-BE49-F238E27FC236}">
                <a16:creationId xmlns:a16="http://schemas.microsoft.com/office/drawing/2014/main" id="{520EBA6D-D4AA-F341-9B0E-EAF5274260E8}"/>
              </a:ext>
            </a:extLst>
          </p:cNvPr>
          <p:cNvGrpSpPr/>
          <p:nvPr userDrawn="1"/>
        </p:nvGrpSpPr>
        <p:grpSpPr>
          <a:xfrm>
            <a:off x="0" y="8259512"/>
            <a:ext cx="3557709" cy="3049838"/>
            <a:chOff x="0" y="6069449"/>
            <a:chExt cx="1739264" cy="1490980"/>
          </a:xfrm>
        </p:grpSpPr>
        <p:sp>
          <p:nvSpPr>
            <p:cNvPr id="43" name="object 32">
              <a:extLst>
                <a:ext uri="{FF2B5EF4-FFF2-40B4-BE49-F238E27FC236}">
                  <a16:creationId xmlns:a16="http://schemas.microsoft.com/office/drawing/2014/main" id="{6ED24C70-7D01-B244-AF6B-494E570C9489}"/>
                </a:ext>
              </a:extLst>
            </p:cNvPr>
            <p:cNvSpPr/>
            <p:nvPr/>
          </p:nvSpPr>
          <p:spPr>
            <a:xfrm>
              <a:off x="0" y="6069456"/>
              <a:ext cx="1739264" cy="1490980"/>
            </a:xfrm>
            <a:custGeom>
              <a:avLst/>
              <a:gdLst/>
              <a:ahLst/>
              <a:cxnLst/>
              <a:rect l="l" t="t" r="r" b="b"/>
              <a:pathLst>
                <a:path w="1739264" h="1490979">
                  <a:moveTo>
                    <a:pt x="348361" y="1490548"/>
                  </a:moveTo>
                  <a:lnTo>
                    <a:pt x="0" y="1142199"/>
                  </a:lnTo>
                  <a:lnTo>
                    <a:pt x="0" y="1174038"/>
                  </a:lnTo>
                  <a:lnTo>
                    <a:pt x="316522" y="1490548"/>
                  </a:lnTo>
                  <a:lnTo>
                    <a:pt x="348361" y="1490548"/>
                  </a:lnTo>
                  <a:close/>
                </a:path>
                <a:path w="1739264" h="1490979">
                  <a:moveTo>
                    <a:pt x="513892" y="1490548"/>
                  </a:moveTo>
                  <a:lnTo>
                    <a:pt x="0" y="976668"/>
                  </a:lnTo>
                  <a:lnTo>
                    <a:pt x="0" y="1008519"/>
                  </a:lnTo>
                  <a:lnTo>
                    <a:pt x="482041" y="1490548"/>
                  </a:lnTo>
                  <a:lnTo>
                    <a:pt x="513892" y="1490548"/>
                  </a:lnTo>
                  <a:close/>
                </a:path>
                <a:path w="1739264" h="1490979">
                  <a:moveTo>
                    <a:pt x="679411" y="1490548"/>
                  </a:moveTo>
                  <a:lnTo>
                    <a:pt x="0" y="811149"/>
                  </a:lnTo>
                  <a:lnTo>
                    <a:pt x="0" y="843013"/>
                  </a:lnTo>
                  <a:lnTo>
                    <a:pt x="647547" y="1490548"/>
                  </a:lnTo>
                  <a:lnTo>
                    <a:pt x="679411" y="1490548"/>
                  </a:lnTo>
                  <a:close/>
                </a:path>
                <a:path w="1739264" h="1490979">
                  <a:moveTo>
                    <a:pt x="844931" y="1490548"/>
                  </a:moveTo>
                  <a:lnTo>
                    <a:pt x="0" y="645642"/>
                  </a:lnTo>
                  <a:lnTo>
                    <a:pt x="0" y="677481"/>
                  </a:lnTo>
                  <a:lnTo>
                    <a:pt x="813079" y="1490548"/>
                  </a:lnTo>
                  <a:lnTo>
                    <a:pt x="844931" y="1490548"/>
                  </a:lnTo>
                  <a:close/>
                </a:path>
                <a:path w="1739264" h="1490979">
                  <a:moveTo>
                    <a:pt x="1010450" y="1490548"/>
                  </a:moveTo>
                  <a:lnTo>
                    <a:pt x="0" y="480110"/>
                  </a:lnTo>
                  <a:lnTo>
                    <a:pt x="0" y="511975"/>
                  </a:lnTo>
                  <a:lnTo>
                    <a:pt x="978585" y="1490548"/>
                  </a:lnTo>
                  <a:lnTo>
                    <a:pt x="1010450" y="1490548"/>
                  </a:lnTo>
                  <a:close/>
                </a:path>
                <a:path w="1739264" h="1490979">
                  <a:moveTo>
                    <a:pt x="1175969" y="1490548"/>
                  </a:moveTo>
                  <a:lnTo>
                    <a:pt x="0" y="314591"/>
                  </a:lnTo>
                  <a:lnTo>
                    <a:pt x="0" y="346443"/>
                  </a:lnTo>
                  <a:lnTo>
                    <a:pt x="1144104" y="1490548"/>
                  </a:lnTo>
                  <a:lnTo>
                    <a:pt x="1175969" y="1490548"/>
                  </a:lnTo>
                  <a:close/>
                </a:path>
                <a:path w="1739264" h="1490979">
                  <a:moveTo>
                    <a:pt x="1341475" y="1490548"/>
                  </a:moveTo>
                  <a:lnTo>
                    <a:pt x="0" y="149085"/>
                  </a:lnTo>
                  <a:lnTo>
                    <a:pt x="0" y="180924"/>
                  </a:lnTo>
                  <a:lnTo>
                    <a:pt x="1309624" y="1490548"/>
                  </a:lnTo>
                  <a:lnTo>
                    <a:pt x="1341475" y="1490548"/>
                  </a:lnTo>
                  <a:close/>
                </a:path>
                <a:path w="1739264" h="1490979">
                  <a:moveTo>
                    <a:pt x="1506982" y="1490548"/>
                  </a:moveTo>
                  <a:lnTo>
                    <a:pt x="101752" y="85305"/>
                  </a:lnTo>
                  <a:lnTo>
                    <a:pt x="85826" y="101231"/>
                  </a:lnTo>
                  <a:lnTo>
                    <a:pt x="1475143" y="1490548"/>
                  </a:lnTo>
                  <a:lnTo>
                    <a:pt x="1506982" y="1490548"/>
                  </a:lnTo>
                  <a:close/>
                </a:path>
                <a:path w="1739264" h="1490979">
                  <a:moveTo>
                    <a:pt x="1672501" y="1490548"/>
                  </a:moveTo>
                  <a:lnTo>
                    <a:pt x="225399" y="43446"/>
                  </a:lnTo>
                  <a:lnTo>
                    <a:pt x="209473" y="59372"/>
                  </a:lnTo>
                  <a:lnTo>
                    <a:pt x="1640662" y="1490548"/>
                  </a:lnTo>
                  <a:lnTo>
                    <a:pt x="1672501" y="1490548"/>
                  </a:lnTo>
                  <a:close/>
                </a:path>
                <a:path w="1739264" h="1490979">
                  <a:moveTo>
                    <a:pt x="1687804" y="843788"/>
                  </a:moveTo>
                  <a:lnTo>
                    <a:pt x="895400" y="51384"/>
                  </a:lnTo>
                  <a:lnTo>
                    <a:pt x="879475" y="67310"/>
                  </a:lnTo>
                  <a:lnTo>
                    <a:pt x="1671878" y="859713"/>
                  </a:lnTo>
                  <a:lnTo>
                    <a:pt x="1687804" y="843788"/>
                  </a:lnTo>
                  <a:close/>
                </a:path>
                <a:path w="1739264" h="1490979">
                  <a:moveTo>
                    <a:pt x="1725231" y="1377759"/>
                  </a:moveTo>
                  <a:lnTo>
                    <a:pt x="361429" y="13957"/>
                  </a:lnTo>
                  <a:lnTo>
                    <a:pt x="345503" y="29883"/>
                  </a:lnTo>
                  <a:lnTo>
                    <a:pt x="1709305" y="1393685"/>
                  </a:lnTo>
                  <a:lnTo>
                    <a:pt x="1725231" y="1377759"/>
                  </a:lnTo>
                  <a:close/>
                </a:path>
                <a:path w="1739264" h="1490979">
                  <a:moveTo>
                    <a:pt x="1731568" y="1053058"/>
                  </a:moveTo>
                  <a:lnTo>
                    <a:pt x="686130" y="7632"/>
                  </a:lnTo>
                  <a:lnTo>
                    <a:pt x="670204" y="23558"/>
                  </a:lnTo>
                  <a:lnTo>
                    <a:pt x="1715643" y="1068984"/>
                  </a:lnTo>
                  <a:lnTo>
                    <a:pt x="1731568" y="1053058"/>
                  </a:lnTo>
                  <a:close/>
                </a:path>
                <a:path w="1739264" h="1490979">
                  <a:moveTo>
                    <a:pt x="1739188" y="1226210"/>
                  </a:moveTo>
                  <a:lnTo>
                    <a:pt x="512978" y="0"/>
                  </a:lnTo>
                  <a:lnTo>
                    <a:pt x="497052" y="15925"/>
                  </a:lnTo>
                  <a:lnTo>
                    <a:pt x="1723263" y="1242136"/>
                  </a:lnTo>
                  <a:lnTo>
                    <a:pt x="1739188" y="1226210"/>
                  </a:lnTo>
                  <a:close/>
                </a:path>
              </a:pathLst>
            </a:custGeom>
            <a:solidFill>
              <a:srgbClr val="FFFFFF"/>
            </a:solidFill>
          </p:spPr>
          <p:txBody>
            <a:bodyPr wrap="square" lIns="0" tIns="0" rIns="0" bIns="0" rtlCol="0"/>
            <a:lstStyle/>
            <a:p>
              <a:endParaRPr/>
            </a:p>
          </p:txBody>
        </p:sp>
        <p:pic>
          <p:nvPicPr>
            <p:cNvPr id="44" name="object 33">
              <a:extLst>
                <a:ext uri="{FF2B5EF4-FFF2-40B4-BE49-F238E27FC236}">
                  <a16:creationId xmlns:a16="http://schemas.microsoft.com/office/drawing/2014/main" id="{4496A643-D7E9-C34C-87E6-5D2E1F121CF9}"/>
                </a:ext>
              </a:extLst>
            </p:cNvPr>
            <p:cNvPicPr/>
            <p:nvPr/>
          </p:nvPicPr>
          <p:blipFill>
            <a:blip r:embed="rId2" cstate="print"/>
            <a:stretch>
              <a:fillRect/>
            </a:stretch>
          </p:blipFill>
          <p:spPr>
            <a:xfrm>
              <a:off x="0" y="7377151"/>
              <a:ext cx="182854" cy="182854"/>
            </a:xfrm>
            <a:prstGeom prst="rect">
              <a:avLst/>
            </a:prstGeom>
          </p:spPr>
        </p:pic>
        <p:sp>
          <p:nvSpPr>
            <p:cNvPr id="45" name="object 34">
              <a:extLst>
                <a:ext uri="{FF2B5EF4-FFF2-40B4-BE49-F238E27FC236}">
                  <a16:creationId xmlns:a16="http://schemas.microsoft.com/office/drawing/2014/main" id="{3D59D0A6-A8C2-9B42-BB47-6DB24E419295}"/>
                </a:ext>
              </a:extLst>
            </p:cNvPr>
            <p:cNvSpPr/>
            <p:nvPr/>
          </p:nvSpPr>
          <p:spPr>
            <a:xfrm>
              <a:off x="1194642" y="6270476"/>
              <a:ext cx="343535" cy="343535"/>
            </a:xfrm>
            <a:custGeom>
              <a:avLst/>
              <a:gdLst/>
              <a:ahLst/>
              <a:cxnLst/>
              <a:rect l="l" t="t" r="r" b="b"/>
              <a:pathLst>
                <a:path w="343534" h="343534">
                  <a:moveTo>
                    <a:pt x="15925" y="0"/>
                  </a:moveTo>
                  <a:lnTo>
                    <a:pt x="0" y="15925"/>
                  </a:lnTo>
                  <a:lnTo>
                    <a:pt x="327609" y="343534"/>
                  </a:lnTo>
                  <a:lnTo>
                    <a:pt x="343534" y="327609"/>
                  </a:lnTo>
                  <a:lnTo>
                    <a:pt x="15925" y="0"/>
                  </a:lnTo>
                  <a:close/>
                </a:path>
              </a:pathLst>
            </a:custGeom>
            <a:solidFill>
              <a:srgbClr val="FFFFFF"/>
            </a:solidFill>
          </p:spPr>
          <p:txBody>
            <a:bodyPr wrap="square" lIns="0" tIns="0" rIns="0" bIns="0" rtlCol="0"/>
            <a:lstStyle/>
            <a:p>
              <a:endParaRPr/>
            </a:p>
          </p:txBody>
        </p:sp>
      </p:grpSp>
      <p:sp>
        <p:nvSpPr>
          <p:cNvPr id="47" name="Text Placeholder 4">
            <a:extLst>
              <a:ext uri="{FF2B5EF4-FFF2-40B4-BE49-F238E27FC236}">
                <a16:creationId xmlns:a16="http://schemas.microsoft.com/office/drawing/2014/main" id="{3F733A12-3C21-5F4F-AA98-7284FA5A9CD5}"/>
              </a:ext>
            </a:extLst>
          </p:cNvPr>
          <p:cNvSpPr>
            <a:spLocks noGrp="1"/>
          </p:cNvSpPr>
          <p:nvPr>
            <p:ph type="body" sz="quarter" idx="15" hasCustomPrompt="1"/>
          </p:nvPr>
        </p:nvSpPr>
        <p:spPr>
          <a:xfrm>
            <a:off x="11093955" y="9324653"/>
            <a:ext cx="8193087" cy="549273"/>
          </a:xfrm>
          <a:prstGeom prst="rect">
            <a:avLst/>
          </a:prstGeom>
        </p:spPr>
        <p:txBody>
          <a:bodyPr/>
          <a:lstStyle>
            <a:lvl1pPr algn="r">
              <a:defRPr sz="3000" b="1" i="0">
                <a:solidFill>
                  <a:srgbClr val="FEC700"/>
                </a:solidFill>
                <a:latin typeface="Poppins" pitchFamily="2" charset="77"/>
                <a:cs typeface="Poppins" pitchFamily="2" charset="77"/>
              </a:defRPr>
            </a:lvl1pPr>
          </a:lstStyle>
          <a:p>
            <a:r>
              <a:rPr lang="en-US"/>
              <a:t>BRAND FRAMEWORK 2.0</a:t>
            </a:r>
          </a:p>
        </p:txBody>
      </p:sp>
      <p:sp>
        <p:nvSpPr>
          <p:cNvPr id="48" name="Text Placeholder 4">
            <a:extLst>
              <a:ext uri="{FF2B5EF4-FFF2-40B4-BE49-F238E27FC236}">
                <a16:creationId xmlns:a16="http://schemas.microsoft.com/office/drawing/2014/main" id="{93D614ED-C7DE-9E43-AE62-E7788EC519E3}"/>
              </a:ext>
            </a:extLst>
          </p:cNvPr>
          <p:cNvSpPr>
            <a:spLocks noGrp="1"/>
          </p:cNvSpPr>
          <p:nvPr>
            <p:ph type="body" sz="quarter" idx="16" hasCustomPrompt="1"/>
          </p:nvPr>
        </p:nvSpPr>
        <p:spPr>
          <a:xfrm>
            <a:off x="11093955" y="9891581"/>
            <a:ext cx="8193087" cy="549273"/>
          </a:xfrm>
          <a:prstGeom prst="rect">
            <a:avLst/>
          </a:prstGeom>
        </p:spPr>
        <p:txBody>
          <a:bodyPr/>
          <a:lstStyle>
            <a:lvl1pPr algn="r">
              <a:defRPr sz="3000" b="0" i="0">
                <a:solidFill>
                  <a:schemeClr val="bg1"/>
                </a:solidFill>
                <a:latin typeface="Poppins" pitchFamily="2" charset="77"/>
                <a:cs typeface="Poppins" pitchFamily="2" charset="77"/>
              </a:defRPr>
            </a:lvl1pPr>
          </a:lstStyle>
          <a:p>
            <a:r>
              <a:rPr lang="en-US"/>
              <a:t>MARCH 2021</a:t>
            </a:r>
          </a:p>
        </p:txBody>
      </p:sp>
      <p:pic>
        <p:nvPicPr>
          <p:cNvPr id="4" name="Picture 3" descr="A picture containing text, sign&#10;&#10;Description automatically generated">
            <a:extLst>
              <a:ext uri="{FF2B5EF4-FFF2-40B4-BE49-F238E27FC236}">
                <a16:creationId xmlns:a16="http://schemas.microsoft.com/office/drawing/2014/main" id="{933791B7-A79E-B251-DAE0-54F6B1CE43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14858" y="3920730"/>
            <a:ext cx="3874383" cy="3467890"/>
          </a:xfrm>
          <a:prstGeom prst="rect">
            <a:avLst/>
          </a:prstGeom>
        </p:spPr>
      </p:pic>
    </p:spTree>
    <p:extLst>
      <p:ext uri="{BB962C8B-B14F-4D97-AF65-F5344CB8AC3E}">
        <p14:creationId xmlns:p14="http://schemas.microsoft.com/office/powerpoint/2010/main" val="2939106023"/>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2_Overview">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C9066CC-A2B5-F148-A10F-615D8F886B50}"/>
              </a:ext>
            </a:extLst>
          </p:cNvPr>
          <p:cNvGrpSpPr/>
          <p:nvPr userDrawn="1"/>
        </p:nvGrpSpPr>
        <p:grpSpPr>
          <a:xfrm>
            <a:off x="12338050" y="0"/>
            <a:ext cx="7108886" cy="549273"/>
            <a:chOff x="691727" y="2"/>
            <a:chExt cx="4881727" cy="377190"/>
          </a:xfrm>
        </p:grpSpPr>
        <p:sp>
          <p:nvSpPr>
            <p:cNvPr id="10" name="object 22">
              <a:extLst>
                <a:ext uri="{FF2B5EF4-FFF2-40B4-BE49-F238E27FC236}">
                  <a16:creationId xmlns:a16="http://schemas.microsoft.com/office/drawing/2014/main" id="{DF093042-3EEF-0347-983A-1F511B970FD9}"/>
                </a:ext>
              </a:extLst>
            </p:cNvPr>
            <p:cNvSpPr/>
            <p:nvPr/>
          </p:nvSpPr>
          <p:spPr>
            <a:xfrm>
              <a:off x="5332789"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26213F"/>
            </a:solidFill>
          </p:spPr>
          <p:txBody>
            <a:bodyPr wrap="square" lIns="0" tIns="0" rIns="0" bIns="0" rtlCol="0"/>
            <a:lstStyle/>
            <a:p>
              <a:endParaRPr/>
            </a:p>
          </p:txBody>
        </p:sp>
        <p:sp>
          <p:nvSpPr>
            <p:cNvPr id="11" name="object 23">
              <a:extLst>
                <a:ext uri="{FF2B5EF4-FFF2-40B4-BE49-F238E27FC236}">
                  <a16:creationId xmlns:a16="http://schemas.microsoft.com/office/drawing/2014/main" id="{F303342A-1990-8E4A-BE8C-E20B8A53648B}"/>
                </a:ext>
              </a:extLst>
            </p:cNvPr>
            <p:cNvSpPr/>
            <p:nvPr/>
          </p:nvSpPr>
          <p:spPr>
            <a:xfrm>
              <a:off x="4752666"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26213F"/>
            </a:solidFill>
          </p:spPr>
          <p:txBody>
            <a:bodyPr wrap="square" lIns="0" tIns="0" rIns="0" bIns="0" rtlCol="0"/>
            <a:lstStyle/>
            <a:p>
              <a:endParaRPr/>
            </a:p>
          </p:txBody>
        </p:sp>
        <p:sp>
          <p:nvSpPr>
            <p:cNvPr id="12" name="object 24">
              <a:extLst>
                <a:ext uri="{FF2B5EF4-FFF2-40B4-BE49-F238E27FC236}">
                  <a16:creationId xmlns:a16="http://schemas.microsoft.com/office/drawing/2014/main" id="{9B328076-A70C-DB4A-BCB7-B2A84C1E92D2}"/>
                </a:ext>
              </a:extLst>
            </p:cNvPr>
            <p:cNvSpPr/>
            <p:nvPr/>
          </p:nvSpPr>
          <p:spPr>
            <a:xfrm>
              <a:off x="4172517"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26213F"/>
            </a:solidFill>
          </p:spPr>
          <p:txBody>
            <a:bodyPr wrap="square" lIns="0" tIns="0" rIns="0" bIns="0" rtlCol="0"/>
            <a:lstStyle/>
            <a:p>
              <a:endParaRPr/>
            </a:p>
          </p:txBody>
        </p:sp>
        <p:sp>
          <p:nvSpPr>
            <p:cNvPr id="15" name="object 25">
              <a:extLst>
                <a:ext uri="{FF2B5EF4-FFF2-40B4-BE49-F238E27FC236}">
                  <a16:creationId xmlns:a16="http://schemas.microsoft.com/office/drawing/2014/main" id="{5D67A596-E8C1-C44B-8FB9-812AB5B3889F}"/>
                </a:ext>
              </a:extLst>
            </p:cNvPr>
            <p:cNvSpPr/>
            <p:nvPr/>
          </p:nvSpPr>
          <p:spPr>
            <a:xfrm>
              <a:off x="3592394"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26213F"/>
            </a:solidFill>
          </p:spPr>
          <p:txBody>
            <a:bodyPr wrap="square" lIns="0" tIns="0" rIns="0" bIns="0" rtlCol="0"/>
            <a:lstStyle/>
            <a:p>
              <a:endParaRPr/>
            </a:p>
          </p:txBody>
        </p:sp>
        <p:sp>
          <p:nvSpPr>
            <p:cNvPr id="16" name="object 26">
              <a:extLst>
                <a:ext uri="{FF2B5EF4-FFF2-40B4-BE49-F238E27FC236}">
                  <a16:creationId xmlns:a16="http://schemas.microsoft.com/office/drawing/2014/main" id="{A64A3534-DDE0-764C-98FD-CEE5508F8A9D}"/>
                </a:ext>
              </a:extLst>
            </p:cNvPr>
            <p:cNvSpPr/>
            <p:nvPr/>
          </p:nvSpPr>
          <p:spPr>
            <a:xfrm>
              <a:off x="3012245" y="2"/>
              <a:ext cx="240665" cy="377190"/>
            </a:xfrm>
            <a:custGeom>
              <a:avLst/>
              <a:gdLst/>
              <a:ahLst/>
              <a:cxnLst/>
              <a:rect l="l" t="t" r="r" b="b"/>
              <a:pathLst>
                <a:path w="240664" h="377190">
                  <a:moveTo>
                    <a:pt x="187731" y="376593"/>
                  </a:moveTo>
                  <a:lnTo>
                    <a:pt x="0" y="376593"/>
                  </a:lnTo>
                  <a:lnTo>
                    <a:pt x="52926" y="0"/>
                  </a:lnTo>
                  <a:lnTo>
                    <a:pt x="240658" y="0"/>
                  </a:lnTo>
                  <a:lnTo>
                    <a:pt x="187731" y="376593"/>
                  </a:lnTo>
                  <a:close/>
                </a:path>
              </a:pathLst>
            </a:custGeom>
            <a:solidFill>
              <a:srgbClr val="26213F"/>
            </a:solidFill>
          </p:spPr>
          <p:txBody>
            <a:bodyPr wrap="square" lIns="0" tIns="0" rIns="0" bIns="0" rtlCol="0"/>
            <a:lstStyle/>
            <a:p>
              <a:endParaRPr/>
            </a:p>
          </p:txBody>
        </p:sp>
        <p:sp>
          <p:nvSpPr>
            <p:cNvPr id="17" name="object 27">
              <a:extLst>
                <a:ext uri="{FF2B5EF4-FFF2-40B4-BE49-F238E27FC236}">
                  <a16:creationId xmlns:a16="http://schemas.microsoft.com/office/drawing/2014/main" id="{E4CA6F64-05FD-D948-A5A0-A104247E8F61}"/>
                </a:ext>
              </a:extLst>
            </p:cNvPr>
            <p:cNvSpPr/>
            <p:nvPr/>
          </p:nvSpPr>
          <p:spPr>
            <a:xfrm>
              <a:off x="2432122" y="2"/>
              <a:ext cx="240665" cy="377190"/>
            </a:xfrm>
            <a:custGeom>
              <a:avLst/>
              <a:gdLst/>
              <a:ahLst/>
              <a:cxnLst/>
              <a:rect l="l" t="t" r="r" b="b"/>
              <a:pathLst>
                <a:path w="240664" h="377190">
                  <a:moveTo>
                    <a:pt x="187731" y="376593"/>
                  </a:moveTo>
                  <a:lnTo>
                    <a:pt x="0" y="376593"/>
                  </a:lnTo>
                  <a:lnTo>
                    <a:pt x="52926" y="0"/>
                  </a:lnTo>
                  <a:lnTo>
                    <a:pt x="240658" y="0"/>
                  </a:lnTo>
                  <a:lnTo>
                    <a:pt x="187731" y="376593"/>
                  </a:lnTo>
                  <a:close/>
                </a:path>
              </a:pathLst>
            </a:custGeom>
            <a:solidFill>
              <a:srgbClr val="26213F"/>
            </a:solidFill>
          </p:spPr>
          <p:txBody>
            <a:bodyPr wrap="square" lIns="0" tIns="0" rIns="0" bIns="0" rtlCol="0"/>
            <a:lstStyle/>
            <a:p>
              <a:endParaRPr/>
            </a:p>
          </p:txBody>
        </p:sp>
        <p:sp>
          <p:nvSpPr>
            <p:cNvPr id="18" name="object 28">
              <a:extLst>
                <a:ext uri="{FF2B5EF4-FFF2-40B4-BE49-F238E27FC236}">
                  <a16:creationId xmlns:a16="http://schemas.microsoft.com/office/drawing/2014/main" id="{95E78ED5-43E7-CC42-A593-DC016315B170}"/>
                </a:ext>
              </a:extLst>
            </p:cNvPr>
            <p:cNvSpPr/>
            <p:nvPr/>
          </p:nvSpPr>
          <p:spPr>
            <a:xfrm>
              <a:off x="1851986"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26213F"/>
            </a:solidFill>
          </p:spPr>
          <p:txBody>
            <a:bodyPr wrap="square" lIns="0" tIns="0" rIns="0" bIns="0" rtlCol="0"/>
            <a:lstStyle/>
            <a:p>
              <a:endParaRPr/>
            </a:p>
          </p:txBody>
        </p:sp>
        <p:sp>
          <p:nvSpPr>
            <p:cNvPr id="19" name="object 29">
              <a:extLst>
                <a:ext uri="{FF2B5EF4-FFF2-40B4-BE49-F238E27FC236}">
                  <a16:creationId xmlns:a16="http://schemas.microsoft.com/office/drawing/2014/main" id="{2A491E1A-3EFA-D846-B504-680FFBDAAC6B}"/>
                </a:ext>
              </a:extLst>
            </p:cNvPr>
            <p:cNvSpPr/>
            <p:nvPr/>
          </p:nvSpPr>
          <p:spPr>
            <a:xfrm>
              <a:off x="1271850" y="2"/>
              <a:ext cx="240665" cy="377190"/>
            </a:xfrm>
            <a:custGeom>
              <a:avLst/>
              <a:gdLst/>
              <a:ahLst/>
              <a:cxnLst/>
              <a:rect l="l" t="t" r="r" b="b"/>
              <a:pathLst>
                <a:path w="240665" h="377190">
                  <a:moveTo>
                    <a:pt x="187731" y="376593"/>
                  </a:moveTo>
                  <a:lnTo>
                    <a:pt x="0" y="376593"/>
                  </a:lnTo>
                  <a:lnTo>
                    <a:pt x="52926" y="0"/>
                  </a:lnTo>
                  <a:lnTo>
                    <a:pt x="240658" y="0"/>
                  </a:lnTo>
                  <a:lnTo>
                    <a:pt x="187731" y="376593"/>
                  </a:lnTo>
                  <a:close/>
                </a:path>
              </a:pathLst>
            </a:custGeom>
            <a:solidFill>
              <a:srgbClr val="FEC700"/>
            </a:solidFill>
          </p:spPr>
          <p:txBody>
            <a:bodyPr wrap="square" lIns="0" tIns="0" rIns="0" bIns="0" rtlCol="0"/>
            <a:lstStyle/>
            <a:p>
              <a:endParaRPr/>
            </a:p>
          </p:txBody>
        </p:sp>
        <p:sp>
          <p:nvSpPr>
            <p:cNvPr id="20" name="object 30">
              <a:extLst>
                <a:ext uri="{FF2B5EF4-FFF2-40B4-BE49-F238E27FC236}">
                  <a16:creationId xmlns:a16="http://schemas.microsoft.com/office/drawing/2014/main" id="{2431E518-0652-774D-BD25-3DB0A18BCAE7}"/>
                </a:ext>
              </a:extLst>
            </p:cNvPr>
            <p:cNvSpPr/>
            <p:nvPr/>
          </p:nvSpPr>
          <p:spPr>
            <a:xfrm>
              <a:off x="691727" y="2"/>
              <a:ext cx="240665" cy="377190"/>
            </a:xfrm>
            <a:custGeom>
              <a:avLst/>
              <a:gdLst/>
              <a:ahLst/>
              <a:cxnLst/>
              <a:rect l="l" t="t" r="r" b="b"/>
              <a:pathLst>
                <a:path w="240665" h="377190">
                  <a:moveTo>
                    <a:pt x="187718" y="376593"/>
                  </a:moveTo>
                  <a:lnTo>
                    <a:pt x="0" y="376593"/>
                  </a:lnTo>
                  <a:lnTo>
                    <a:pt x="52926" y="0"/>
                  </a:lnTo>
                  <a:lnTo>
                    <a:pt x="240645" y="0"/>
                  </a:lnTo>
                  <a:lnTo>
                    <a:pt x="187718" y="376593"/>
                  </a:lnTo>
                  <a:close/>
                </a:path>
              </a:pathLst>
            </a:custGeom>
            <a:solidFill>
              <a:srgbClr val="26213F"/>
            </a:solidFill>
          </p:spPr>
          <p:txBody>
            <a:bodyPr wrap="square" lIns="0" tIns="0" rIns="0" bIns="0" rtlCol="0"/>
            <a:lstStyle/>
            <a:p>
              <a:endParaRPr/>
            </a:p>
          </p:txBody>
        </p:sp>
      </p:grpSp>
      <p:pic>
        <p:nvPicPr>
          <p:cNvPr id="22" name="Picture 21">
            <a:extLst>
              <a:ext uri="{FF2B5EF4-FFF2-40B4-BE49-F238E27FC236}">
                <a16:creationId xmlns:a16="http://schemas.microsoft.com/office/drawing/2014/main" id="{154EDE50-E6CE-0E4E-AC2E-EE2D3F5B86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130"/>
          <a:stretch/>
        </p:blipFill>
        <p:spPr>
          <a:xfrm>
            <a:off x="11195050" y="1126893"/>
            <a:ext cx="8075741" cy="9349434"/>
          </a:xfrm>
          <a:prstGeom prst="rect">
            <a:avLst/>
          </a:prstGeom>
        </p:spPr>
      </p:pic>
      <p:sp>
        <p:nvSpPr>
          <p:cNvPr id="25" name="Text Placeholder 2">
            <a:extLst>
              <a:ext uri="{FF2B5EF4-FFF2-40B4-BE49-F238E27FC236}">
                <a16:creationId xmlns:a16="http://schemas.microsoft.com/office/drawing/2014/main" id="{A8A8BDF6-AF70-B74A-A48E-3148C49B3984}"/>
              </a:ext>
            </a:extLst>
          </p:cNvPr>
          <p:cNvSpPr>
            <a:spLocks noGrp="1"/>
          </p:cNvSpPr>
          <p:nvPr>
            <p:ph type="body" sz="quarter" idx="15" hasCustomPrompt="1"/>
          </p:nvPr>
        </p:nvSpPr>
        <p:spPr>
          <a:xfrm>
            <a:off x="715882" y="1089917"/>
            <a:ext cx="11926886" cy="738665"/>
          </a:xfrm>
          <a:prstGeom prst="rect">
            <a:avLst/>
          </a:prstGeom>
        </p:spPr>
        <p:txBody>
          <a:bodyPr/>
          <a:lstStyle>
            <a:lvl1pPr>
              <a:defRPr sz="4801" b="1" i="1">
                <a:solidFill>
                  <a:srgbClr val="26213F"/>
                </a:solidFill>
                <a:latin typeface="Poppins" pitchFamily="2" charset="77"/>
                <a:cs typeface="Poppins" pitchFamily="2" charset="77"/>
              </a:defRPr>
            </a:lvl1pPr>
          </a:lstStyle>
          <a:p>
            <a:pPr lvl="0"/>
            <a:r>
              <a:rPr lang="en-GB"/>
              <a:t>TITLE HERE</a:t>
            </a:r>
          </a:p>
        </p:txBody>
      </p:sp>
      <p:pic>
        <p:nvPicPr>
          <p:cNvPr id="27" name="Picture 26">
            <a:extLst>
              <a:ext uri="{FF2B5EF4-FFF2-40B4-BE49-F238E27FC236}">
                <a16:creationId xmlns:a16="http://schemas.microsoft.com/office/drawing/2014/main" id="{2D681C9A-36FC-684F-BCDF-F6FAF7112CCC}"/>
              </a:ext>
            </a:extLst>
          </p:cNvPr>
          <p:cNvPicPr>
            <a:picLocks noChangeAspect="1"/>
          </p:cNvPicPr>
          <p:nvPr userDrawn="1"/>
        </p:nvPicPr>
        <p:blipFill>
          <a:blip r:embed="rId3" cstate="print">
            <a:duotone>
              <a:prstClr val="black"/>
              <a:srgbClr val="FEC759">
                <a:tint val="45000"/>
                <a:satMod val="400000"/>
              </a:srgbClr>
            </a:duotone>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10705" y="2454275"/>
            <a:ext cx="1416546" cy="1004816"/>
          </a:xfrm>
          <a:prstGeom prst="rect">
            <a:avLst/>
          </a:prstGeom>
        </p:spPr>
      </p:pic>
      <p:sp>
        <p:nvSpPr>
          <p:cNvPr id="28" name="Text Placeholder 14">
            <a:extLst>
              <a:ext uri="{FF2B5EF4-FFF2-40B4-BE49-F238E27FC236}">
                <a16:creationId xmlns:a16="http://schemas.microsoft.com/office/drawing/2014/main" id="{829A1745-E225-8C43-AEC0-9D62EFF8CC0F}"/>
              </a:ext>
            </a:extLst>
          </p:cNvPr>
          <p:cNvSpPr>
            <a:spLocks noGrp="1"/>
          </p:cNvSpPr>
          <p:nvPr>
            <p:ph type="body" sz="quarter" idx="11" hasCustomPrompt="1"/>
          </p:nvPr>
        </p:nvSpPr>
        <p:spPr>
          <a:xfrm>
            <a:off x="2508250" y="2682875"/>
            <a:ext cx="8686800" cy="6155532"/>
          </a:xfrm>
          <a:prstGeom prst="rect">
            <a:avLst/>
          </a:prstGeom>
          <a:noFill/>
        </p:spPr>
        <p:txBody>
          <a:bodyPr/>
          <a:lstStyle>
            <a:lvl1pPr>
              <a:lnSpc>
                <a:spcPts val="8000"/>
              </a:lnSpc>
              <a:defRPr sz="7500" b="1" i="1" spc="-150">
                <a:solidFill>
                  <a:srgbClr val="26213F"/>
                </a:solidFill>
                <a:latin typeface="Poppins" pitchFamily="2" charset="77"/>
                <a:cs typeface="Poppins" pitchFamily="2" charset="77"/>
              </a:defRPr>
            </a:lvl1pPr>
            <a:lvl2pPr>
              <a:defRPr sz="8401">
                <a:latin typeface="Poppins" pitchFamily="2" charset="77"/>
                <a:cs typeface="Poppins" pitchFamily="2" charset="77"/>
              </a:defRPr>
            </a:lvl2pPr>
            <a:lvl3pPr>
              <a:defRPr sz="8401">
                <a:latin typeface="Poppins" pitchFamily="2" charset="77"/>
                <a:cs typeface="Poppins" pitchFamily="2" charset="77"/>
              </a:defRPr>
            </a:lvl3pPr>
            <a:lvl4pPr>
              <a:defRPr sz="8401">
                <a:latin typeface="Poppins" pitchFamily="2" charset="77"/>
                <a:cs typeface="Poppins" pitchFamily="2" charset="77"/>
              </a:defRPr>
            </a:lvl4pPr>
            <a:lvl5pPr>
              <a:defRPr sz="8401">
                <a:latin typeface="Poppins" pitchFamily="2" charset="77"/>
                <a:cs typeface="Poppins" pitchFamily="2" charset="77"/>
              </a:defRPr>
            </a:lvl5pPr>
          </a:lstStyle>
          <a:p>
            <a:pPr lvl="0"/>
            <a:r>
              <a:rPr lang="en-GB"/>
              <a:t>LOREM IPSUM </a:t>
            </a:r>
            <a:br>
              <a:rPr lang="en-GB"/>
            </a:br>
            <a:r>
              <a:rPr lang="en-GB"/>
              <a:t>DOLOR SIT AMET, CONSECTETUR ADIPISCING ELIT.</a:t>
            </a:r>
          </a:p>
          <a:p>
            <a:pPr lvl="0"/>
            <a:r>
              <a:rPr lang="en-GB"/>
              <a:t>DOLOR SIT AMET, CONSECTETUR</a:t>
            </a:r>
            <a:endParaRPr lang="en-US"/>
          </a:p>
        </p:txBody>
      </p:sp>
      <p:sp>
        <p:nvSpPr>
          <p:cNvPr id="29" name="Text Placeholder 2">
            <a:extLst>
              <a:ext uri="{FF2B5EF4-FFF2-40B4-BE49-F238E27FC236}">
                <a16:creationId xmlns:a16="http://schemas.microsoft.com/office/drawing/2014/main" id="{A8F322BA-D943-B04E-91C9-C08F4BF24170}"/>
              </a:ext>
            </a:extLst>
          </p:cNvPr>
          <p:cNvSpPr>
            <a:spLocks noGrp="1"/>
          </p:cNvSpPr>
          <p:nvPr>
            <p:ph type="body" sz="quarter" idx="16" hasCustomPrompt="1"/>
          </p:nvPr>
        </p:nvSpPr>
        <p:spPr>
          <a:xfrm>
            <a:off x="2466966" y="8855075"/>
            <a:ext cx="8728084" cy="412529"/>
          </a:xfrm>
          <a:prstGeom prst="rect">
            <a:avLst/>
          </a:prstGeom>
        </p:spPr>
        <p:txBody>
          <a:bodyPr/>
          <a:lstStyle>
            <a:lvl1pPr marL="0" marR="0" indent="0" defTabSz="914400" eaLnBrk="1" fontAlgn="auto" latinLnBrk="0" hangingPunct="1">
              <a:lnSpc>
                <a:spcPct val="100000"/>
              </a:lnSpc>
              <a:spcBef>
                <a:spcPts val="0"/>
              </a:spcBef>
              <a:spcAft>
                <a:spcPts val="0"/>
              </a:spcAft>
              <a:buClr>
                <a:srgbClr val="282727"/>
              </a:buClr>
              <a:buSzPct val="120000"/>
              <a:buFontTx/>
              <a:buNone/>
              <a:tabLst/>
              <a:defRPr sz="2000" b="0" i="1">
                <a:solidFill>
                  <a:srgbClr val="26213F"/>
                </a:solidFill>
                <a:latin typeface="Poppins Light" pitchFamily="2" charset="77"/>
              </a:defRPr>
            </a:lvl1pPr>
          </a:lstStyle>
          <a:p>
            <a:pPr lvl="0"/>
            <a:r>
              <a:rPr lang="en-GB"/>
              <a:t>Name and title</a:t>
            </a:r>
          </a:p>
        </p:txBody>
      </p:sp>
      <p:sp>
        <p:nvSpPr>
          <p:cNvPr id="32" name="object 11">
            <a:extLst>
              <a:ext uri="{FF2B5EF4-FFF2-40B4-BE49-F238E27FC236}">
                <a16:creationId xmlns:a16="http://schemas.microsoft.com/office/drawing/2014/main" id="{3327CD78-9856-F149-8D20-A1634F635338}"/>
              </a:ext>
            </a:extLst>
          </p:cNvPr>
          <p:cNvSpPr/>
          <p:nvPr userDrawn="1"/>
        </p:nvSpPr>
        <p:spPr>
          <a:xfrm>
            <a:off x="709430" y="1920875"/>
            <a:ext cx="3240168" cy="260582"/>
          </a:xfrm>
          <a:custGeom>
            <a:avLst/>
            <a:gdLst/>
            <a:ahLst/>
            <a:cxnLst/>
            <a:rect l="l" t="t" r="r" b="b"/>
            <a:pathLst>
              <a:path w="1563370" h="125729">
                <a:moveTo>
                  <a:pt x="1551971" y="125437"/>
                </a:moveTo>
                <a:lnTo>
                  <a:pt x="1542650" y="125437"/>
                </a:lnTo>
                <a:lnTo>
                  <a:pt x="1506998" y="120870"/>
                </a:lnTo>
                <a:lnTo>
                  <a:pt x="1480145" y="109045"/>
                </a:lnTo>
                <a:lnTo>
                  <a:pt x="1459518" y="92776"/>
                </a:lnTo>
                <a:lnTo>
                  <a:pt x="1427707" y="59130"/>
                </a:lnTo>
                <a:lnTo>
                  <a:pt x="1411408" y="46016"/>
                </a:lnTo>
                <a:lnTo>
                  <a:pt x="1391157" y="37044"/>
                </a:lnTo>
                <a:lnTo>
                  <a:pt x="1364469" y="33718"/>
                </a:lnTo>
                <a:lnTo>
                  <a:pt x="1336869" y="37044"/>
                </a:lnTo>
                <a:lnTo>
                  <a:pt x="1314115" y="46016"/>
                </a:lnTo>
                <a:lnTo>
                  <a:pt x="1294146" y="59130"/>
                </a:lnTo>
                <a:lnTo>
                  <a:pt x="1252901" y="92776"/>
                </a:lnTo>
                <a:lnTo>
                  <a:pt x="1227717" y="109045"/>
                </a:lnTo>
                <a:lnTo>
                  <a:pt x="1197561" y="120870"/>
                </a:lnTo>
                <a:lnTo>
                  <a:pt x="1160646" y="125437"/>
                </a:lnTo>
                <a:lnTo>
                  <a:pt x="1125040" y="120870"/>
                </a:lnTo>
                <a:lnTo>
                  <a:pt x="1098226" y="109043"/>
                </a:lnTo>
                <a:lnTo>
                  <a:pt x="1077632" y="92771"/>
                </a:lnTo>
                <a:lnTo>
                  <a:pt x="1045881" y="59125"/>
                </a:lnTo>
                <a:lnTo>
                  <a:pt x="1029618" y="46015"/>
                </a:lnTo>
                <a:lnTo>
                  <a:pt x="1009408" y="37043"/>
                </a:lnTo>
                <a:lnTo>
                  <a:pt x="982770" y="33718"/>
                </a:lnTo>
                <a:lnTo>
                  <a:pt x="955180" y="37043"/>
                </a:lnTo>
                <a:lnTo>
                  <a:pt x="932434" y="46015"/>
                </a:lnTo>
                <a:lnTo>
                  <a:pt x="912471" y="59125"/>
                </a:lnTo>
                <a:lnTo>
                  <a:pt x="871236" y="92771"/>
                </a:lnTo>
                <a:lnTo>
                  <a:pt x="846057" y="109043"/>
                </a:lnTo>
                <a:lnTo>
                  <a:pt x="815906" y="120870"/>
                </a:lnTo>
                <a:lnTo>
                  <a:pt x="778999" y="125437"/>
                </a:lnTo>
                <a:lnTo>
                  <a:pt x="743384" y="120870"/>
                </a:lnTo>
                <a:lnTo>
                  <a:pt x="716568" y="109043"/>
                </a:lnTo>
                <a:lnTo>
                  <a:pt x="695972" y="92771"/>
                </a:lnTo>
                <a:lnTo>
                  <a:pt x="664209" y="59125"/>
                </a:lnTo>
                <a:lnTo>
                  <a:pt x="647934" y="46015"/>
                </a:lnTo>
                <a:lnTo>
                  <a:pt x="627714" y="37043"/>
                </a:lnTo>
                <a:lnTo>
                  <a:pt x="601072" y="33718"/>
                </a:lnTo>
                <a:lnTo>
                  <a:pt x="573496" y="37043"/>
                </a:lnTo>
                <a:lnTo>
                  <a:pt x="550758" y="46015"/>
                </a:lnTo>
                <a:lnTo>
                  <a:pt x="530798" y="59125"/>
                </a:lnTo>
                <a:lnTo>
                  <a:pt x="489578" y="92771"/>
                </a:lnTo>
                <a:lnTo>
                  <a:pt x="464408" y="109043"/>
                </a:lnTo>
                <a:lnTo>
                  <a:pt x="434264" y="120870"/>
                </a:lnTo>
                <a:lnTo>
                  <a:pt x="397364" y="125437"/>
                </a:lnTo>
                <a:lnTo>
                  <a:pt x="361747" y="120870"/>
                </a:lnTo>
                <a:lnTo>
                  <a:pt x="334926" y="109043"/>
                </a:lnTo>
                <a:lnTo>
                  <a:pt x="314326" y="92771"/>
                </a:lnTo>
                <a:lnTo>
                  <a:pt x="282563" y="59125"/>
                </a:lnTo>
                <a:lnTo>
                  <a:pt x="266292" y="46015"/>
                </a:lnTo>
                <a:lnTo>
                  <a:pt x="246077" y="37043"/>
                </a:lnTo>
                <a:lnTo>
                  <a:pt x="219437" y="33718"/>
                </a:lnTo>
                <a:lnTo>
                  <a:pt x="191866" y="37043"/>
                </a:lnTo>
                <a:lnTo>
                  <a:pt x="169139" y="46015"/>
                </a:lnTo>
                <a:lnTo>
                  <a:pt x="149195" y="59125"/>
                </a:lnTo>
                <a:lnTo>
                  <a:pt x="107989" y="92771"/>
                </a:lnTo>
                <a:lnTo>
                  <a:pt x="82822" y="109043"/>
                </a:lnTo>
                <a:lnTo>
                  <a:pt x="52688" y="120870"/>
                </a:lnTo>
                <a:lnTo>
                  <a:pt x="15805" y="125437"/>
                </a:lnTo>
                <a:lnTo>
                  <a:pt x="6496" y="125437"/>
                </a:lnTo>
                <a:lnTo>
                  <a:pt x="0" y="117894"/>
                </a:lnTo>
                <a:lnTo>
                  <a:pt x="2618" y="99263"/>
                </a:lnTo>
                <a:lnTo>
                  <a:pt x="11235" y="91719"/>
                </a:lnTo>
                <a:lnTo>
                  <a:pt x="20544" y="91719"/>
                </a:lnTo>
                <a:lnTo>
                  <a:pt x="48109" y="88393"/>
                </a:lnTo>
                <a:lnTo>
                  <a:pt x="70838" y="79422"/>
                </a:lnTo>
                <a:lnTo>
                  <a:pt x="90789" y="66312"/>
                </a:lnTo>
                <a:lnTo>
                  <a:pt x="131995" y="32666"/>
                </a:lnTo>
                <a:lnTo>
                  <a:pt x="157155" y="16394"/>
                </a:lnTo>
                <a:lnTo>
                  <a:pt x="187287" y="4567"/>
                </a:lnTo>
                <a:lnTo>
                  <a:pt x="224175" y="0"/>
                </a:lnTo>
                <a:lnTo>
                  <a:pt x="259790" y="4567"/>
                </a:lnTo>
                <a:lnTo>
                  <a:pt x="286606" y="16394"/>
                </a:lnTo>
                <a:lnTo>
                  <a:pt x="307202" y="32666"/>
                </a:lnTo>
                <a:lnTo>
                  <a:pt x="338963" y="66312"/>
                </a:lnTo>
                <a:lnTo>
                  <a:pt x="355236" y="79422"/>
                </a:lnTo>
                <a:lnTo>
                  <a:pt x="375455" y="88393"/>
                </a:lnTo>
                <a:lnTo>
                  <a:pt x="402103" y="91719"/>
                </a:lnTo>
                <a:lnTo>
                  <a:pt x="429685" y="88393"/>
                </a:lnTo>
                <a:lnTo>
                  <a:pt x="452424" y="79422"/>
                </a:lnTo>
                <a:lnTo>
                  <a:pt x="472378" y="66312"/>
                </a:lnTo>
                <a:lnTo>
                  <a:pt x="513591" y="32666"/>
                </a:lnTo>
                <a:lnTo>
                  <a:pt x="538765" y="16394"/>
                </a:lnTo>
                <a:lnTo>
                  <a:pt x="568910" y="4567"/>
                </a:lnTo>
                <a:lnTo>
                  <a:pt x="605810" y="0"/>
                </a:lnTo>
                <a:lnTo>
                  <a:pt x="641425" y="4567"/>
                </a:lnTo>
                <a:lnTo>
                  <a:pt x="668243" y="16394"/>
                </a:lnTo>
                <a:lnTo>
                  <a:pt x="688843" y="32666"/>
                </a:lnTo>
                <a:lnTo>
                  <a:pt x="720605" y="66312"/>
                </a:lnTo>
                <a:lnTo>
                  <a:pt x="736877" y="79422"/>
                </a:lnTo>
                <a:lnTo>
                  <a:pt x="757095" y="88393"/>
                </a:lnTo>
                <a:lnTo>
                  <a:pt x="783738" y="91719"/>
                </a:lnTo>
                <a:lnTo>
                  <a:pt x="811329" y="88393"/>
                </a:lnTo>
                <a:lnTo>
                  <a:pt x="834078" y="79422"/>
                </a:lnTo>
                <a:lnTo>
                  <a:pt x="854042" y="66312"/>
                </a:lnTo>
                <a:lnTo>
                  <a:pt x="895271" y="32666"/>
                </a:lnTo>
                <a:lnTo>
                  <a:pt x="920451" y="16394"/>
                </a:lnTo>
                <a:lnTo>
                  <a:pt x="950601" y="4567"/>
                </a:lnTo>
                <a:lnTo>
                  <a:pt x="987509" y="0"/>
                </a:lnTo>
                <a:lnTo>
                  <a:pt x="1023115" y="4567"/>
                </a:lnTo>
                <a:lnTo>
                  <a:pt x="1049927" y="16394"/>
                </a:lnTo>
                <a:lnTo>
                  <a:pt x="1070518" y="32666"/>
                </a:lnTo>
                <a:lnTo>
                  <a:pt x="1102269" y="66312"/>
                </a:lnTo>
                <a:lnTo>
                  <a:pt x="1118536" y="79422"/>
                </a:lnTo>
                <a:lnTo>
                  <a:pt x="1138747" y="88393"/>
                </a:lnTo>
                <a:lnTo>
                  <a:pt x="1165385" y="91719"/>
                </a:lnTo>
                <a:lnTo>
                  <a:pt x="1192985" y="88393"/>
                </a:lnTo>
                <a:lnTo>
                  <a:pt x="1215739" y="79421"/>
                </a:lnTo>
                <a:lnTo>
                  <a:pt x="1235708" y="66307"/>
                </a:lnTo>
                <a:lnTo>
                  <a:pt x="1276953" y="32661"/>
                </a:lnTo>
                <a:lnTo>
                  <a:pt x="1302137" y="16392"/>
                </a:lnTo>
                <a:lnTo>
                  <a:pt x="1332292" y="4567"/>
                </a:lnTo>
                <a:lnTo>
                  <a:pt x="1369207" y="0"/>
                </a:lnTo>
                <a:lnTo>
                  <a:pt x="1404858" y="4565"/>
                </a:lnTo>
                <a:lnTo>
                  <a:pt x="1431708" y="16386"/>
                </a:lnTo>
                <a:lnTo>
                  <a:pt x="1452335" y="32650"/>
                </a:lnTo>
                <a:lnTo>
                  <a:pt x="1484145" y="66301"/>
                </a:lnTo>
                <a:lnTo>
                  <a:pt x="1500444" y="79419"/>
                </a:lnTo>
                <a:lnTo>
                  <a:pt x="1520698" y="88393"/>
                </a:lnTo>
                <a:lnTo>
                  <a:pt x="1547389" y="91719"/>
                </a:lnTo>
                <a:lnTo>
                  <a:pt x="1556710" y="91719"/>
                </a:lnTo>
                <a:lnTo>
                  <a:pt x="1563181" y="99263"/>
                </a:lnTo>
                <a:lnTo>
                  <a:pt x="1560563" y="117894"/>
                </a:lnTo>
                <a:lnTo>
                  <a:pt x="1551971" y="125437"/>
                </a:lnTo>
                <a:close/>
              </a:path>
            </a:pathLst>
          </a:custGeom>
          <a:solidFill>
            <a:srgbClr val="25203E"/>
          </a:solidFill>
        </p:spPr>
        <p:txBody>
          <a:bodyPr wrap="square" lIns="0" tIns="0" rIns="0" bIns="0" rtlCol="0"/>
          <a:lstStyle/>
          <a:p>
            <a:endParaRPr/>
          </a:p>
        </p:txBody>
      </p:sp>
    </p:spTree>
    <p:extLst>
      <p:ext uri="{BB962C8B-B14F-4D97-AF65-F5344CB8AC3E}">
        <p14:creationId xmlns:p14="http://schemas.microsoft.com/office/powerpoint/2010/main" val="3983131340"/>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5_Overview">
    <p:spTree>
      <p:nvGrpSpPr>
        <p:cNvPr id="1" name=""/>
        <p:cNvGrpSpPr/>
        <p:nvPr/>
      </p:nvGrpSpPr>
      <p:grpSpPr>
        <a:xfrm>
          <a:off x="0" y="0"/>
          <a:ext cx="0" cy="0"/>
          <a:chOff x="0" y="0"/>
          <a:chExt cx="0" cy="0"/>
        </a:xfrm>
      </p:grpSpPr>
      <p:pic>
        <p:nvPicPr>
          <p:cNvPr id="3" name="Picture 2" descr="A person wearing a yellow shirt&#10;&#10;Description automatically generated with medium confidence">
            <a:extLst>
              <a:ext uri="{FF2B5EF4-FFF2-40B4-BE49-F238E27FC236}">
                <a16:creationId xmlns:a16="http://schemas.microsoft.com/office/drawing/2014/main" id="{D6B4B82B-C36D-4F41-A2E5-B799F7A86A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26027" y="2606674"/>
            <a:ext cx="7273062" cy="7884000"/>
          </a:xfrm>
          <a:prstGeom prst="rect">
            <a:avLst/>
          </a:prstGeom>
        </p:spPr>
      </p:pic>
      <p:grpSp>
        <p:nvGrpSpPr>
          <p:cNvPr id="9" name="Group 8">
            <a:extLst>
              <a:ext uri="{FF2B5EF4-FFF2-40B4-BE49-F238E27FC236}">
                <a16:creationId xmlns:a16="http://schemas.microsoft.com/office/drawing/2014/main" id="{6C9066CC-A2B5-F148-A10F-615D8F886B50}"/>
              </a:ext>
            </a:extLst>
          </p:cNvPr>
          <p:cNvGrpSpPr/>
          <p:nvPr userDrawn="1"/>
        </p:nvGrpSpPr>
        <p:grpSpPr>
          <a:xfrm>
            <a:off x="12338050" y="0"/>
            <a:ext cx="7108886" cy="549273"/>
            <a:chOff x="691727" y="2"/>
            <a:chExt cx="4881727" cy="377190"/>
          </a:xfrm>
        </p:grpSpPr>
        <p:sp>
          <p:nvSpPr>
            <p:cNvPr id="10" name="object 22">
              <a:extLst>
                <a:ext uri="{FF2B5EF4-FFF2-40B4-BE49-F238E27FC236}">
                  <a16:creationId xmlns:a16="http://schemas.microsoft.com/office/drawing/2014/main" id="{DF093042-3EEF-0347-983A-1F511B970FD9}"/>
                </a:ext>
              </a:extLst>
            </p:cNvPr>
            <p:cNvSpPr/>
            <p:nvPr/>
          </p:nvSpPr>
          <p:spPr>
            <a:xfrm>
              <a:off x="5332789"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26213F"/>
            </a:solidFill>
          </p:spPr>
          <p:txBody>
            <a:bodyPr wrap="square" lIns="0" tIns="0" rIns="0" bIns="0" rtlCol="0"/>
            <a:lstStyle/>
            <a:p>
              <a:endParaRPr/>
            </a:p>
          </p:txBody>
        </p:sp>
        <p:sp>
          <p:nvSpPr>
            <p:cNvPr id="11" name="object 23">
              <a:extLst>
                <a:ext uri="{FF2B5EF4-FFF2-40B4-BE49-F238E27FC236}">
                  <a16:creationId xmlns:a16="http://schemas.microsoft.com/office/drawing/2014/main" id="{F303342A-1990-8E4A-BE8C-E20B8A53648B}"/>
                </a:ext>
              </a:extLst>
            </p:cNvPr>
            <p:cNvSpPr/>
            <p:nvPr/>
          </p:nvSpPr>
          <p:spPr>
            <a:xfrm>
              <a:off x="4752666"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26213F"/>
            </a:solidFill>
          </p:spPr>
          <p:txBody>
            <a:bodyPr wrap="square" lIns="0" tIns="0" rIns="0" bIns="0" rtlCol="0"/>
            <a:lstStyle/>
            <a:p>
              <a:endParaRPr/>
            </a:p>
          </p:txBody>
        </p:sp>
        <p:sp>
          <p:nvSpPr>
            <p:cNvPr id="12" name="object 24">
              <a:extLst>
                <a:ext uri="{FF2B5EF4-FFF2-40B4-BE49-F238E27FC236}">
                  <a16:creationId xmlns:a16="http://schemas.microsoft.com/office/drawing/2014/main" id="{9B328076-A70C-DB4A-BCB7-B2A84C1E92D2}"/>
                </a:ext>
              </a:extLst>
            </p:cNvPr>
            <p:cNvSpPr/>
            <p:nvPr/>
          </p:nvSpPr>
          <p:spPr>
            <a:xfrm>
              <a:off x="4172517"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26213F"/>
            </a:solidFill>
          </p:spPr>
          <p:txBody>
            <a:bodyPr wrap="square" lIns="0" tIns="0" rIns="0" bIns="0" rtlCol="0"/>
            <a:lstStyle/>
            <a:p>
              <a:endParaRPr/>
            </a:p>
          </p:txBody>
        </p:sp>
        <p:sp>
          <p:nvSpPr>
            <p:cNvPr id="15" name="object 25">
              <a:extLst>
                <a:ext uri="{FF2B5EF4-FFF2-40B4-BE49-F238E27FC236}">
                  <a16:creationId xmlns:a16="http://schemas.microsoft.com/office/drawing/2014/main" id="{5D67A596-E8C1-C44B-8FB9-812AB5B3889F}"/>
                </a:ext>
              </a:extLst>
            </p:cNvPr>
            <p:cNvSpPr/>
            <p:nvPr/>
          </p:nvSpPr>
          <p:spPr>
            <a:xfrm>
              <a:off x="3592394"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26213F"/>
            </a:solidFill>
          </p:spPr>
          <p:txBody>
            <a:bodyPr wrap="square" lIns="0" tIns="0" rIns="0" bIns="0" rtlCol="0"/>
            <a:lstStyle/>
            <a:p>
              <a:endParaRPr/>
            </a:p>
          </p:txBody>
        </p:sp>
        <p:sp>
          <p:nvSpPr>
            <p:cNvPr id="16" name="object 26">
              <a:extLst>
                <a:ext uri="{FF2B5EF4-FFF2-40B4-BE49-F238E27FC236}">
                  <a16:creationId xmlns:a16="http://schemas.microsoft.com/office/drawing/2014/main" id="{A64A3534-DDE0-764C-98FD-CEE5508F8A9D}"/>
                </a:ext>
              </a:extLst>
            </p:cNvPr>
            <p:cNvSpPr/>
            <p:nvPr/>
          </p:nvSpPr>
          <p:spPr>
            <a:xfrm>
              <a:off x="3012245" y="2"/>
              <a:ext cx="240665" cy="377190"/>
            </a:xfrm>
            <a:custGeom>
              <a:avLst/>
              <a:gdLst/>
              <a:ahLst/>
              <a:cxnLst/>
              <a:rect l="l" t="t" r="r" b="b"/>
              <a:pathLst>
                <a:path w="240664" h="377190">
                  <a:moveTo>
                    <a:pt x="187731" y="376593"/>
                  </a:moveTo>
                  <a:lnTo>
                    <a:pt x="0" y="376593"/>
                  </a:lnTo>
                  <a:lnTo>
                    <a:pt x="52926" y="0"/>
                  </a:lnTo>
                  <a:lnTo>
                    <a:pt x="240658" y="0"/>
                  </a:lnTo>
                  <a:lnTo>
                    <a:pt x="187731" y="376593"/>
                  </a:lnTo>
                  <a:close/>
                </a:path>
              </a:pathLst>
            </a:custGeom>
            <a:solidFill>
              <a:srgbClr val="26213F"/>
            </a:solidFill>
          </p:spPr>
          <p:txBody>
            <a:bodyPr wrap="square" lIns="0" tIns="0" rIns="0" bIns="0" rtlCol="0"/>
            <a:lstStyle/>
            <a:p>
              <a:endParaRPr/>
            </a:p>
          </p:txBody>
        </p:sp>
        <p:sp>
          <p:nvSpPr>
            <p:cNvPr id="17" name="object 27">
              <a:extLst>
                <a:ext uri="{FF2B5EF4-FFF2-40B4-BE49-F238E27FC236}">
                  <a16:creationId xmlns:a16="http://schemas.microsoft.com/office/drawing/2014/main" id="{E4CA6F64-05FD-D948-A5A0-A104247E8F61}"/>
                </a:ext>
              </a:extLst>
            </p:cNvPr>
            <p:cNvSpPr/>
            <p:nvPr/>
          </p:nvSpPr>
          <p:spPr>
            <a:xfrm>
              <a:off x="2432122" y="2"/>
              <a:ext cx="240665" cy="377190"/>
            </a:xfrm>
            <a:custGeom>
              <a:avLst/>
              <a:gdLst/>
              <a:ahLst/>
              <a:cxnLst/>
              <a:rect l="l" t="t" r="r" b="b"/>
              <a:pathLst>
                <a:path w="240664" h="377190">
                  <a:moveTo>
                    <a:pt x="187731" y="376593"/>
                  </a:moveTo>
                  <a:lnTo>
                    <a:pt x="0" y="376593"/>
                  </a:lnTo>
                  <a:lnTo>
                    <a:pt x="52926" y="0"/>
                  </a:lnTo>
                  <a:lnTo>
                    <a:pt x="240658" y="0"/>
                  </a:lnTo>
                  <a:lnTo>
                    <a:pt x="187731" y="376593"/>
                  </a:lnTo>
                  <a:close/>
                </a:path>
              </a:pathLst>
            </a:custGeom>
            <a:solidFill>
              <a:srgbClr val="26213F"/>
            </a:solidFill>
          </p:spPr>
          <p:txBody>
            <a:bodyPr wrap="square" lIns="0" tIns="0" rIns="0" bIns="0" rtlCol="0"/>
            <a:lstStyle/>
            <a:p>
              <a:endParaRPr/>
            </a:p>
          </p:txBody>
        </p:sp>
        <p:sp>
          <p:nvSpPr>
            <p:cNvPr id="18" name="object 28">
              <a:extLst>
                <a:ext uri="{FF2B5EF4-FFF2-40B4-BE49-F238E27FC236}">
                  <a16:creationId xmlns:a16="http://schemas.microsoft.com/office/drawing/2014/main" id="{95E78ED5-43E7-CC42-A593-DC016315B170}"/>
                </a:ext>
              </a:extLst>
            </p:cNvPr>
            <p:cNvSpPr/>
            <p:nvPr/>
          </p:nvSpPr>
          <p:spPr>
            <a:xfrm>
              <a:off x="1851986"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26213F"/>
            </a:solidFill>
          </p:spPr>
          <p:txBody>
            <a:bodyPr wrap="square" lIns="0" tIns="0" rIns="0" bIns="0" rtlCol="0"/>
            <a:lstStyle/>
            <a:p>
              <a:endParaRPr/>
            </a:p>
          </p:txBody>
        </p:sp>
        <p:sp>
          <p:nvSpPr>
            <p:cNvPr id="19" name="object 29">
              <a:extLst>
                <a:ext uri="{FF2B5EF4-FFF2-40B4-BE49-F238E27FC236}">
                  <a16:creationId xmlns:a16="http://schemas.microsoft.com/office/drawing/2014/main" id="{2A491E1A-3EFA-D846-B504-680FFBDAAC6B}"/>
                </a:ext>
              </a:extLst>
            </p:cNvPr>
            <p:cNvSpPr/>
            <p:nvPr/>
          </p:nvSpPr>
          <p:spPr>
            <a:xfrm>
              <a:off x="1271850" y="2"/>
              <a:ext cx="240665" cy="377190"/>
            </a:xfrm>
            <a:custGeom>
              <a:avLst/>
              <a:gdLst/>
              <a:ahLst/>
              <a:cxnLst/>
              <a:rect l="l" t="t" r="r" b="b"/>
              <a:pathLst>
                <a:path w="240665" h="377190">
                  <a:moveTo>
                    <a:pt x="187731" y="376593"/>
                  </a:moveTo>
                  <a:lnTo>
                    <a:pt x="0" y="376593"/>
                  </a:lnTo>
                  <a:lnTo>
                    <a:pt x="52926" y="0"/>
                  </a:lnTo>
                  <a:lnTo>
                    <a:pt x="240658" y="0"/>
                  </a:lnTo>
                  <a:lnTo>
                    <a:pt x="187731" y="376593"/>
                  </a:lnTo>
                  <a:close/>
                </a:path>
              </a:pathLst>
            </a:custGeom>
            <a:solidFill>
              <a:srgbClr val="FEC700"/>
            </a:solidFill>
          </p:spPr>
          <p:txBody>
            <a:bodyPr wrap="square" lIns="0" tIns="0" rIns="0" bIns="0" rtlCol="0"/>
            <a:lstStyle/>
            <a:p>
              <a:endParaRPr/>
            </a:p>
          </p:txBody>
        </p:sp>
        <p:sp>
          <p:nvSpPr>
            <p:cNvPr id="20" name="object 30">
              <a:extLst>
                <a:ext uri="{FF2B5EF4-FFF2-40B4-BE49-F238E27FC236}">
                  <a16:creationId xmlns:a16="http://schemas.microsoft.com/office/drawing/2014/main" id="{2431E518-0652-774D-BD25-3DB0A18BCAE7}"/>
                </a:ext>
              </a:extLst>
            </p:cNvPr>
            <p:cNvSpPr/>
            <p:nvPr/>
          </p:nvSpPr>
          <p:spPr>
            <a:xfrm>
              <a:off x="691727" y="2"/>
              <a:ext cx="240665" cy="377190"/>
            </a:xfrm>
            <a:custGeom>
              <a:avLst/>
              <a:gdLst/>
              <a:ahLst/>
              <a:cxnLst/>
              <a:rect l="l" t="t" r="r" b="b"/>
              <a:pathLst>
                <a:path w="240665" h="377190">
                  <a:moveTo>
                    <a:pt x="187718" y="376593"/>
                  </a:moveTo>
                  <a:lnTo>
                    <a:pt x="0" y="376593"/>
                  </a:lnTo>
                  <a:lnTo>
                    <a:pt x="52926" y="0"/>
                  </a:lnTo>
                  <a:lnTo>
                    <a:pt x="240645" y="0"/>
                  </a:lnTo>
                  <a:lnTo>
                    <a:pt x="187718" y="376593"/>
                  </a:lnTo>
                  <a:close/>
                </a:path>
              </a:pathLst>
            </a:custGeom>
            <a:solidFill>
              <a:srgbClr val="26213F"/>
            </a:solidFill>
          </p:spPr>
          <p:txBody>
            <a:bodyPr wrap="square" lIns="0" tIns="0" rIns="0" bIns="0" rtlCol="0"/>
            <a:lstStyle/>
            <a:p>
              <a:endParaRPr/>
            </a:p>
          </p:txBody>
        </p:sp>
      </p:grpSp>
      <p:sp>
        <p:nvSpPr>
          <p:cNvPr id="25" name="Text Placeholder 2">
            <a:extLst>
              <a:ext uri="{FF2B5EF4-FFF2-40B4-BE49-F238E27FC236}">
                <a16:creationId xmlns:a16="http://schemas.microsoft.com/office/drawing/2014/main" id="{A8A8BDF6-AF70-B74A-A48E-3148C49B3984}"/>
              </a:ext>
            </a:extLst>
          </p:cNvPr>
          <p:cNvSpPr>
            <a:spLocks noGrp="1"/>
          </p:cNvSpPr>
          <p:nvPr>
            <p:ph type="body" sz="quarter" idx="15" hasCustomPrompt="1"/>
          </p:nvPr>
        </p:nvSpPr>
        <p:spPr>
          <a:xfrm>
            <a:off x="715882" y="1089917"/>
            <a:ext cx="11926886" cy="738665"/>
          </a:xfrm>
          <a:prstGeom prst="rect">
            <a:avLst/>
          </a:prstGeom>
        </p:spPr>
        <p:txBody>
          <a:bodyPr/>
          <a:lstStyle>
            <a:lvl1pPr>
              <a:defRPr sz="4801" b="1" i="1">
                <a:solidFill>
                  <a:srgbClr val="26213F"/>
                </a:solidFill>
                <a:latin typeface="Poppins" pitchFamily="2" charset="77"/>
                <a:cs typeface="Poppins" pitchFamily="2" charset="77"/>
              </a:defRPr>
            </a:lvl1pPr>
          </a:lstStyle>
          <a:p>
            <a:pPr lvl="0"/>
            <a:r>
              <a:rPr lang="en-GB"/>
              <a:t>TITLE HERE</a:t>
            </a:r>
          </a:p>
        </p:txBody>
      </p:sp>
      <p:sp>
        <p:nvSpPr>
          <p:cNvPr id="28" name="Text Placeholder 14">
            <a:extLst>
              <a:ext uri="{FF2B5EF4-FFF2-40B4-BE49-F238E27FC236}">
                <a16:creationId xmlns:a16="http://schemas.microsoft.com/office/drawing/2014/main" id="{829A1745-E225-8C43-AEC0-9D62EFF8CC0F}"/>
              </a:ext>
            </a:extLst>
          </p:cNvPr>
          <p:cNvSpPr>
            <a:spLocks noGrp="1"/>
          </p:cNvSpPr>
          <p:nvPr>
            <p:ph type="body" sz="quarter" idx="11" hasCustomPrompt="1"/>
          </p:nvPr>
        </p:nvSpPr>
        <p:spPr>
          <a:xfrm>
            <a:off x="831850" y="2699543"/>
            <a:ext cx="8686800" cy="6155532"/>
          </a:xfrm>
          <a:prstGeom prst="rect">
            <a:avLst/>
          </a:prstGeom>
          <a:noFill/>
        </p:spPr>
        <p:txBody>
          <a:bodyPr/>
          <a:lstStyle>
            <a:lvl1pPr>
              <a:lnSpc>
                <a:spcPts val="8000"/>
              </a:lnSpc>
              <a:defRPr sz="7500" b="1" i="1" spc="-150">
                <a:solidFill>
                  <a:srgbClr val="26213F"/>
                </a:solidFill>
                <a:latin typeface="Poppins" pitchFamily="2" charset="77"/>
                <a:cs typeface="Poppins" pitchFamily="2" charset="77"/>
              </a:defRPr>
            </a:lvl1pPr>
            <a:lvl2pPr>
              <a:defRPr sz="8401">
                <a:latin typeface="Poppins" pitchFamily="2" charset="77"/>
                <a:cs typeface="Poppins" pitchFamily="2" charset="77"/>
              </a:defRPr>
            </a:lvl2pPr>
            <a:lvl3pPr>
              <a:defRPr sz="8401">
                <a:latin typeface="Poppins" pitchFamily="2" charset="77"/>
                <a:cs typeface="Poppins" pitchFamily="2" charset="77"/>
              </a:defRPr>
            </a:lvl3pPr>
            <a:lvl4pPr>
              <a:defRPr sz="8401">
                <a:latin typeface="Poppins" pitchFamily="2" charset="77"/>
                <a:cs typeface="Poppins" pitchFamily="2" charset="77"/>
              </a:defRPr>
            </a:lvl4pPr>
            <a:lvl5pPr>
              <a:defRPr sz="8401">
                <a:latin typeface="Poppins" pitchFamily="2" charset="77"/>
                <a:cs typeface="Poppins" pitchFamily="2" charset="77"/>
              </a:defRPr>
            </a:lvl5pPr>
          </a:lstStyle>
          <a:p>
            <a:pPr lvl="0"/>
            <a:r>
              <a:rPr lang="en-GB"/>
              <a:t>LOREM IPSUM </a:t>
            </a:r>
            <a:br>
              <a:rPr lang="en-GB"/>
            </a:br>
            <a:r>
              <a:rPr lang="en-GB"/>
              <a:t>DOLOR SIT AMET, CONSECTETUR ADIPISCING ELIT.</a:t>
            </a:r>
          </a:p>
          <a:p>
            <a:pPr lvl="0"/>
            <a:r>
              <a:rPr lang="en-GB"/>
              <a:t>DOLOR SIT AMET, CONSECTETUR</a:t>
            </a:r>
            <a:endParaRPr lang="en-US"/>
          </a:p>
        </p:txBody>
      </p:sp>
      <p:sp>
        <p:nvSpPr>
          <p:cNvPr id="29" name="Text Placeholder 2">
            <a:extLst>
              <a:ext uri="{FF2B5EF4-FFF2-40B4-BE49-F238E27FC236}">
                <a16:creationId xmlns:a16="http://schemas.microsoft.com/office/drawing/2014/main" id="{A8F322BA-D943-B04E-91C9-C08F4BF24170}"/>
              </a:ext>
            </a:extLst>
          </p:cNvPr>
          <p:cNvSpPr>
            <a:spLocks noGrp="1"/>
          </p:cNvSpPr>
          <p:nvPr>
            <p:ph type="body" sz="quarter" idx="16" hasCustomPrompt="1"/>
          </p:nvPr>
        </p:nvSpPr>
        <p:spPr>
          <a:xfrm>
            <a:off x="831850" y="8975946"/>
            <a:ext cx="8728084" cy="412529"/>
          </a:xfrm>
          <a:prstGeom prst="rect">
            <a:avLst/>
          </a:prstGeom>
        </p:spPr>
        <p:txBody>
          <a:bodyPr/>
          <a:lstStyle>
            <a:lvl1pPr marL="0" marR="0" indent="0" defTabSz="914400" eaLnBrk="1" fontAlgn="auto" latinLnBrk="0" hangingPunct="1">
              <a:lnSpc>
                <a:spcPct val="100000"/>
              </a:lnSpc>
              <a:spcBef>
                <a:spcPts val="0"/>
              </a:spcBef>
              <a:spcAft>
                <a:spcPts val="0"/>
              </a:spcAft>
              <a:buClr>
                <a:srgbClr val="282727"/>
              </a:buClr>
              <a:buSzPct val="120000"/>
              <a:buFontTx/>
              <a:buNone/>
              <a:tabLst/>
              <a:defRPr sz="2000" b="0" i="1">
                <a:solidFill>
                  <a:srgbClr val="26213F"/>
                </a:solidFill>
                <a:latin typeface="Poppins Light" pitchFamily="2" charset="77"/>
              </a:defRPr>
            </a:lvl1pPr>
          </a:lstStyle>
          <a:p>
            <a:pPr lvl="0"/>
            <a:r>
              <a:rPr lang="en-GB"/>
              <a:t>Name and title</a:t>
            </a:r>
          </a:p>
        </p:txBody>
      </p:sp>
      <p:sp>
        <p:nvSpPr>
          <p:cNvPr id="32" name="object 11">
            <a:extLst>
              <a:ext uri="{FF2B5EF4-FFF2-40B4-BE49-F238E27FC236}">
                <a16:creationId xmlns:a16="http://schemas.microsoft.com/office/drawing/2014/main" id="{3327CD78-9856-F149-8D20-A1634F635338}"/>
              </a:ext>
            </a:extLst>
          </p:cNvPr>
          <p:cNvSpPr/>
          <p:nvPr userDrawn="1"/>
        </p:nvSpPr>
        <p:spPr>
          <a:xfrm>
            <a:off x="709430" y="1920875"/>
            <a:ext cx="3240168" cy="260582"/>
          </a:xfrm>
          <a:custGeom>
            <a:avLst/>
            <a:gdLst/>
            <a:ahLst/>
            <a:cxnLst/>
            <a:rect l="l" t="t" r="r" b="b"/>
            <a:pathLst>
              <a:path w="1563370" h="125729">
                <a:moveTo>
                  <a:pt x="1551971" y="125437"/>
                </a:moveTo>
                <a:lnTo>
                  <a:pt x="1542650" y="125437"/>
                </a:lnTo>
                <a:lnTo>
                  <a:pt x="1506998" y="120870"/>
                </a:lnTo>
                <a:lnTo>
                  <a:pt x="1480145" y="109045"/>
                </a:lnTo>
                <a:lnTo>
                  <a:pt x="1459518" y="92776"/>
                </a:lnTo>
                <a:lnTo>
                  <a:pt x="1427707" y="59130"/>
                </a:lnTo>
                <a:lnTo>
                  <a:pt x="1411408" y="46016"/>
                </a:lnTo>
                <a:lnTo>
                  <a:pt x="1391157" y="37044"/>
                </a:lnTo>
                <a:lnTo>
                  <a:pt x="1364469" y="33718"/>
                </a:lnTo>
                <a:lnTo>
                  <a:pt x="1336869" y="37044"/>
                </a:lnTo>
                <a:lnTo>
                  <a:pt x="1314115" y="46016"/>
                </a:lnTo>
                <a:lnTo>
                  <a:pt x="1294146" y="59130"/>
                </a:lnTo>
                <a:lnTo>
                  <a:pt x="1252901" y="92776"/>
                </a:lnTo>
                <a:lnTo>
                  <a:pt x="1227717" y="109045"/>
                </a:lnTo>
                <a:lnTo>
                  <a:pt x="1197561" y="120870"/>
                </a:lnTo>
                <a:lnTo>
                  <a:pt x="1160646" y="125437"/>
                </a:lnTo>
                <a:lnTo>
                  <a:pt x="1125040" y="120870"/>
                </a:lnTo>
                <a:lnTo>
                  <a:pt x="1098226" y="109043"/>
                </a:lnTo>
                <a:lnTo>
                  <a:pt x="1077632" y="92771"/>
                </a:lnTo>
                <a:lnTo>
                  <a:pt x="1045881" y="59125"/>
                </a:lnTo>
                <a:lnTo>
                  <a:pt x="1029618" y="46015"/>
                </a:lnTo>
                <a:lnTo>
                  <a:pt x="1009408" y="37043"/>
                </a:lnTo>
                <a:lnTo>
                  <a:pt x="982770" y="33718"/>
                </a:lnTo>
                <a:lnTo>
                  <a:pt x="955180" y="37043"/>
                </a:lnTo>
                <a:lnTo>
                  <a:pt x="932434" y="46015"/>
                </a:lnTo>
                <a:lnTo>
                  <a:pt x="912471" y="59125"/>
                </a:lnTo>
                <a:lnTo>
                  <a:pt x="871236" y="92771"/>
                </a:lnTo>
                <a:lnTo>
                  <a:pt x="846057" y="109043"/>
                </a:lnTo>
                <a:lnTo>
                  <a:pt x="815906" y="120870"/>
                </a:lnTo>
                <a:lnTo>
                  <a:pt x="778999" y="125437"/>
                </a:lnTo>
                <a:lnTo>
                  <a:pt x="743384" y="120870"/>
                </a:lnTo>
                <a:lnTo>
                  <a:pt x="716568" y="109043"/>
                </a:lnTo>
                <a:lnTo>
                  <a:pt x="695972" y="92771"/>
                </a:lnTo>
                <a:lnTo>
                  <a:pt x="664209" y="59125"/>
                </a:lnTo>
                <a:lnTo>
                  <a:pt x="647934" y="46015"/>
                </a:lnTo>
                <a:lnTo>
                  <a:pt x="627714" y="37043"/>
                </a:lnTo>
                <a:lnTo>
                  <a:pt x="601072" y="33718"/>
                </a:lnTo>
                <a:lnTo>
                  <a:pt x="573496" y="37043"/>
                </a:lnTo>
                <a:lnTo>
                  <a:pt x="550758" y="46015"/>
                </a:lnTo>
                <a:lnTo>
                  <a:pt x="530798" y="59125"/>
                </a:lnTo>
                <a:lnTo>
                  <a:pt x="489578" y="92771"/>
                </a:lnTo>
                <a:lnTo>
                  <a:pt x="464408" y="109043"/>
                </a:lnTo>
                <a:lnTo>
                  <a:pt x="434264" y="120870"/>
                </a:lnTo>
                <a:lnTo>
                  <a:pt x="397364" y="125437"/>
                </a:lnTo>
                <a:lnTo>
                  <a:pt x="361747" y="120870"/>
                </a:lnTo>
                <a:lnTo>
                  <a:pt x="334926" y="109043"/>
                </a:lnTo>
                <a:lnTo>
                  <a:pt x="314326" y="92771"/>
                </a:lnTo>
                <a:lnTo>
                  <a:pt x="282563" y="59125"/>
                </a:lnTo>
                <a:lnTo>
                  <a:pt x="266292" y="46015"/>
                </a:lnTo>
                <a:lnTo>
                  <a:pt x="246077" y="37043"/>
                </a:lnTo>
                <a:lnTo>
                  <a:pt x="219437" y="33718"/>
                </a:lnTo>
                <a:lnTo>
                  <a:pt x="191866" y="37043"/>
                </a:lnTo>
                <a:lnTo>
                  <a:pt x="169139" y="46015"/>
                </a:lnTo>
                <a:lnTo>
                  <a:pt x="149195" y="59125"/>
                </a:lnTo>
                <a:lnTo>
                  <a:pt x="107989" y="92771"/>
                </a:lnTo>
                <a:lnTo>
                  <a:pt x="82822" y="109043"/>
                </a:lnTo>
                <a:lnTo>
                  <a:pt x="52688" y="120870"/>
                </a:lnTo>
                <a:lnTo>
                  <a:pt x="15805" y="125437"/>
                </a:lnTo>
                <a:lnTo>
                  <a:pt x="6496" y="125437"/>
                </a:lnTo>
                <a:lnTo>
                  <a:pt x="0" y="117894"/>
                </a:lnTo>
                <a:lnTo>
                  <a:pt x="2618" y="99263"/>
                </a:lnTo>
                <a:lnTo>
                  <a:pt x="11235" y="91719"/>
                </a:lnTo>
                <a:lnTo>
                  <a:pt x="20544" y="91719"/>
                </a:lnTo>
                <a:lnTo>
                  <a:pt x="48109" y="88393"/>
                </a:lnTo>
                <a:lnTo>
                  <a:pt x="70838" y="79422"/>
                </a:lnTo>
                <a:lnTo>
                  <a:pt x="90789" y="66312"/>
                </a:lnTo>
                <a:lnTo>
                  <a:pt x="131995" y="32666"/>
                </a:lnTo>
                <a:lnTo>
                  <a:pt x="157155" y="16394"/>
                </a:lnTo>
                <a:lnTo>
                  <a:pt x="187287" y="4567"/>
                </a:lnTo>
                <a:lnTo>
                  <a:pt x="224175" y="0"/>
                </a:lnTo>
                <a:lnTo>
                  <a:pt x="259790" y="4567"/>
                </a:lnTo>
                <a:lnTo>
                  <a:pt x="286606" y="16394"/>
                </a:lnTo>
                <a:lnTo>
                  <a:pt x="307202" y="32666"/>
                </a:lnTo>
                <a:lnTo>
                  <a:pt x="338963" y="66312"/>
                </a:lnTo>
                <a:lnTo>
                  <a:pt x="355236" y="79422"/>
                </a:lnTo>
                <a:lnTo>
                  <a:pt x="375455" y="88393"/>
                </a:lnTo>
                <a:lnTo>
                  <a:pt x="402103" y="91719"/>
                </a:lnTo>
                <a:lnTo>
                  <a:pt x="429685" y="88393"/>
                </a:lnTo>
                <a:lnTo>
                  <a:pt x="452424" y="79422"/>
                </a:lnTo>
                <a:lnTo>
                  <a:pt x="472378" y="66312"/>
                </a:lnTo>
                <a:lnTo>
                  <a:pt x="513591" y="32666"/>
                </a:lnTo>
                <a:lnTo>
                  <a:pt x="538765" y="16394"/>
                </a:lnTo>
                <a:lnTo>
                  <a:pt x="568910" y="4567"/>
                </a:lnTo>
                <a:lnTo>
                  <a:pt x="605810" y="0"/>
                </a:lnTo>
                <a:lnTo>
                  <a:pt x="641425" y="4567"/>
                </a:lnTo>
                <a:lnTo>
                  <a:pt x="668243" y="16394"/>
                </a:lnTo>
                <a:lnTo>
                  <a:pt x="688843" y="32666"/>
                </a:lnTo>
                <a:lnTo>
                  <a:pt x="720605" y="66312"/>
                </a:lnTo>
                <a:lnTo>
                  <a:pt x="736877" y="79422"/>
                </a:lnTo>
                <a:lnTo>
                  <a:pt x="757095" y="88393"/>
                </a:lnTo>
                <a:lnTo>
                  <a:pt x="783738" y="91719"/>
                </a:lnTo>
                <a:lnTo>
                  <a:pt x="811329" y="88393"/>
                </a:lnTo>
                <a:lnTo>
                  <a:pt x="834078" y="79422"/>
                </a:lnTo>
                <a:lnTo>
                  <a:pt x="854042" y="66312"/>
                </a:lnTo>
                <a:lnTo>
                  <a:pt x="895271" y="32666"/>
                </a:lnTo>
                <a:lnTo>
                  <a:pt x="920451" y="16394"/>
                </a:lnTo>
                <a:lnTo>
                  <a:pt x="950601" y="4567"/>
                </a:lnTo>
                <a:lnTo>
                  <a:pt x="987509" y="0"/>
                </a:lnTo>
                <a:lnTo>
                  <a:pt x="1023115" y="4567"/>
                </a:lnTo>
                <a:lnTo>
                  <a:pt x="1049927" y="16394"/>
                </a:lnTo>
                <a:lnTo>
                  <a:pt x="1070518" y="32666"/>
                </a:lnTo>
                <a:lnTo>
                  <a:pt x="1102269" y="66312"/>
                </a:lnTo>
                <a:lnTo>
                  <a:pt x="1118536" y="79422"/>
                </a:lnTo>
                <a:lnTo>
                  <a:pt x="1138747" y="88393"/>
                </a:lnTo>
                <a:lnTo>
                  <a:pt x="1165385" y="91719"/>
                </a:lnTo>
                <a:lnTo>
                  <a:pt x="1192985" y="88393"/>
                </a:lnTo>
                <a:lnTo>
                  <a:pt x="1215739" y="79421"/>
                </a:lnTo>
                <a:lnTo>
                  <a:pt x="1235708" y="66307"/>
                </a:lnTo>
                <a:lnTo>
                  <a:pt x="1276953" y="32661"/>
                </a:lnTo>
                <a:lnTo>
                  <a:pt x="1302137" y="16392"/>
                </a:lnTo>
                <a:lnTo>
                  <a:pt x="1332292" y="4567"/>
                </a:lnTo>
                <a:lnTo>
                  <a:pt x="1369207" y="0"/>
                </a:lnTo>
                <a:lnTo>
                  <a:pt x="1404858" y="4565"/>
                </a:lnTo>
                <a:lnTo>
                  <a:pt x="1431708" y="16386"/>
                </a:lnTo>
                <a:lnTo>
                  <a:pt x="1452335" y="32650"/>
                </a:lnTo>
                <a:lnTo>
                  <a:pt x="1484145" y="66301"/>
                </a:lnTo>
                <a:lnTo>
                  <a:pt x="1500444" y="79419"/>
                </a:lnTo>
                <a:lnTo>
                  <a:pt x="1520698" y="88393"/>
                </a:lnTo>
                <a:lnTo>
                  <a:pt x="1547389" y="91719"/>
                </a:lnTo>
                <a:lnTo>
                  <a:pt x="1556710" y="91719"/>
                </a:lnTo>
                <a:lnTo>
                  <a:pt x="1563181" y="99263"/>
                </a:lnTo>
                <a:lnTo>
                  <a:pt x="1560563" y="117894"/>
                </a:lnTo>
                <a:lnTo>
                  <a:pt x="1551971" y="125437"/>
                </a:lnTo>
                <a:close/>
              </a:path>
            </a:pathLst>
          </a:custGeom>
          <a:solidFill>
            <a:srgbClr val="25203E"/>
          </a:solidFill>
        </p:spPr>
        <p:txBody>
          <a:bodyPr wrap="square" lIns="0" tIns="0" rIns="0" bIns="0" rtlCol="0"/>
          <a:lstStyle/>
          <a:p>
            <a:endParaRPr/>
          </a:p>
        </p:txBody>
      </p:sp>
    </p:spTree>
    <p:extLst>
      <p:ext uri="{BB962C8B-B14F-4D97-AF65-F5344CB8AC3E}">
        <p14:creationId xmlns:p14="http://schemas.microsoft.com/office/powerpoint/2010/main" val="931276617"/>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5_Overview">
    <p:spTree>
      <p:nvGrpSpPr>
        <p:cNvPr id="1" name=""/>
        <p:cNvGrpSpPr/>
        <p:nvPr/>
      </p:nvGrpSpPr>
      <p:grpSpPr>
        <a:xfrm>
          <a:off x="0" y="0"/>
          <a:ext cx="0" cy="0"/>
          <a:chOff x="0" y="0"/>
          <a:chExt cx="0" cy="0"/>
        </a:xfrm>
      </p:grpSpPr>
      <p:sp>
        <p:nvSpPr>
          <p:cNvPr id="5" name="bg object 16">
            <a:extLst>
              <a:ext uri="{FF2B5EF4-FFF2-40B4-BE49-F238E27FC236}">
                <a16:creationId xmlns:a16="http://schemas.microsoft.com/office/drawing/2014/main" id="{FAD84EE5-5B82-3741-92A2-DF6AF596A013}"/>
              </a:ext>
            </a:extLst>
          </p:cNvPr>
          <p:cNvSpPr/>
          <p:nvPr userDrawn="1"/>
        </p:nvSpPr>
        <p:spPr>
          <a:xfrm>
            <a:off x="0" y="-60326"/>
            <a:ext cx="20104100" cy="1053360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6213F"/>
          </a:solidFill>
          <a:ln w="12700">
            <a:solidFill>
              <a:srgbClr val="27203E"/>
            </a:solidFill>
          </a:ln>
        </p:spPr>
        <p:txBody>
          <a:bodyPr wrap="square" lIns="0" tIns="0" rIns="0" bIns="0" rtlCol="0"/>
          <a:lstStyle/>
          <a:p>
            <a:endParaRPr sz="1092" b="0" i="0">
              <a:latin typeface="Poppins Light" pitchFamily="2" charset="77"/>
            </a:endParaRPr>
          </a:p>
        </p:txBody>
      </p:sp>
      <p:cxnSp>
        <p:nvCxnSpPr>
          <p:cNvPr id="13" name="Straight Connector 12">
            <a:extLst>
              <a:ext uri="{FF2B5EF4-FFF2-40B4-BE49-F238E27FC236}">
                <a16:creationId xmlns:a16="http://schemas.microsoft.com/office/drawing/2014/main" id="{D98471CB-310B-1F48-86F3-2CE63DC3883C}"/>
              </a:ext>
            </a:extLst>
          </p:cNvPr>
          <p:cNvCxnSpPr>
            <a:cxnSpLocks/>
          </p:cNvCxnSpPr>
          <p:nvPr userDrawn="1"/>
        </p:nvCxnSpPr>
        <p:spPr>
          <a:xfrm>
            <a:off x="715883" y="2149476"/>
            <a:ext cx="3240168" cy="0"/>
          </a:xfrm>
          <a:prstGeom prst="line">
            <a:avLst/>
          </a:prstGeom>
          <a:ln w="50800">
            <a:solidFill>
              <a:schemeClr val="bg1"/>
            </a:solidFill>
          </a:ln>
        </p:spPr>
        <p:style>
          <a:lnRef idx="1">
            <a:schemeClr val="dk1"/>
          </a:lnRef>
          <a:fillRef idx="0">
            <a:schemeClr val="dk1"/>
          </a:fillRef>
          <a:effectRef idx="0">
            <a:schemeClr val="dk1"/>
          </a:effectRef>
          <a:fontRef idx="minor">
            <a:schemeClr val="tx1"/>
          </a:fontRef>
        </p:style>
      </p:cxnSp>
      <p:sp>
        <p:nvSpPr>
          <p:cNvPr id="14" name="Text Placeholder 2">
            <a:extLst>
              <a:ext uri="{FF2B5EF4-FFF2-40B4-BE49-F238E27FC236}">
                <a16:creationId xmlns:a16="http://schemas.microsoft.com/office/drawing/2014/main" id="{7A4A90BC-1405-F145-89A9-A9803DBF4E38}"/>
              </a:ext>
            </a:extLst>
          </p:cNvPr>
          <p:cNvSpPr>
            <a:spLocks noGrp="1"/>
          </p:cNvSpPr>
          <p:nvPr>
            <p:ph type="body" sz="quarter" idx="15" hasCustomPrompt="1"/>
          </p:nvPr>
        </p:nvSpPr>
        <p:spPr>
          <a:xfrm>
            <a:off x="715882" y="1089917"/>
            <a:ext cx="11926886" cy="738665"/>
          </a:xfrm>
          <a:prstGeom prst="rect">
            <a:avLst/>
          </a:prstGeom>
        </p:spPr>
        <p:txBody>
          <a:bodyPr/>
          <a:lstStyle>
            <a:lvl1pPr>
              <a:defRPr sz="4801" b="1" i="1">
                <a:solidFill>
                  <a:schemeClr val="bg1"/>
                </a:solidFill>
                <a:latin typeface="Poppins" pitchFamily="2" charset="77"/>
                <a:cs typeface="Poppins" pitchFamily="2" charset="77"/>
              </a:defRPr>
            </a:lvl1pPr>
          </a:lstStyle>
          <a:p>
            <a:pPr lvl="0"/>
            <a:r>
              <a:rPr lang="en-GB"/>
              <a:t>PRIMARY LOGO</a:t>
            </a:r>
          </a:p>
        </p:txBody>
      </p:sp>
    </p:spTree>
    <p:extLst>
      <p:ext uri="{BB962C8B-B14F-4D97-AF65-F5344CB8AC3E}">
        <p14:creationId xmlns:p14="http://schemas.microsoft.com/office/powerpoint/2010/main" val="2325712773"/>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1_Overview">
    <p:spTree>
      <p:nvGrpSpPr>
        <p:cNvPr id="1" name=""/>
        <p:cNvGrpSpPr/>
        <p:nvPr/>
      </p:nvGrpSpPr>
      <p:grpSpPr>
        <a:xfrm>
          <a:off x="0" y="0"/>
          <a:ext cx="0" cy="0"/>
          <a:chOff x="0" y="0"/>
          <a:chExt cx="0" cy="0"/>
        </a:xfrm>
      </p:grpSpPr>
      <p:sp>
        <p:nvSpPr>
          <p:cNvPr id="5" name="bg object 16">
            <a:extLst>
              <a:ext uri="{FF2B5EF4-FFF2-40B4-BE49-F238E27FC236}">
                <a16:creationId xmlns:a16="http://schemas.microsoft.com/office/drawing/2014/main" id="{FAD84EE5-5B82-3741-92A2-DF6AF596A013}"/>
              </a:ext>
            </a:extLst>
          </p:cNvPr>
          <p:cNvSpPr/>
          <p:nvPr userDrawn="1"/>
        </p:nvSpPr>
        <p:spPr>
          <a:xfrm>
            <a:off x="0" y="-60326"/>
            <a:ext cx="20104100" cy="1053360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6213F"/>
          </a:solidFill>
          <a:ln w="12700">
            <a:solidFill>
              <a:srgbClr val="27203E"/>
            </a:solidFill>
          </a:ln>
        </p:spPr>
        <p:txBody>
          <a:bodyPr wrap="square" lIns="0" tIns="0" rIns="0" bIns="0" rtlCol="0"/>
          <a:lstStyle/>
          <a:p>
            <a:endParaRPr sz="1092" b="0" i="0">
              <a:latin typeface="Poppins Light" pitchFamily="2" charset="77"/>
            </a:endParaRPr>
          </a:p>
        </p:txBody>
      </p:sp>
    </p:spTree>
    <p:extLst>
      <p:ext uri="{BB962C8B-B14F-4D97-AF65-F5344CB8AC3E}">
        <p14:creationId xmlns:p14="http://schemas.microsoft.com/office/powerpoint/2010/main" val="118769087"/>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9_Overview">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D98471CB-310B-1F48-86F3-2CE63DC3883C}"/>
              </a:ext>
            </a:extLst>
          </p:cNvPr>
          <p:cNvCxnSpPr>
            <a:cxnSpLocks/>
          </p:cNvCxnSpPr>
          <p:nvPr userDrawn="1"/>
        </p:nvCxnSpPr>
        <p:spPr>
          <a:xfrm>
            <a:off x="715883" y="2149476"/>
            <a:ext cx="3240168" cy="0"/>
          </a:xfrm>
          <a:prstGeom prst="line">
            <a:avLst/>
          </a:prstGeom>
          <a:ln w="50800">
            <a:solidFill>
              <a:srgbClr val="26213F"/>
            </a:solidFill>
          </a:ln>
        </p:spPr>
        <p:style>
          <a:lnRef idx="1">
            <a:schemeClr val="dk1"/>
          </a:lnRef>
          <a:fillRef idx="0">
            <a:schemeClr val="dk1"/>
          </a:fillRef>
          <a:effectRef idx="0">
            <a:schemeClr val="dk1"/>
          </a:effectRef>
          <a:fontRef idx="minor">
            <a:schemeClr val="tx1"/>
          </a:fontRef>
        </p:style>
      </p:cxnSp>
      <p:sp>
        <p:nvSpPr>
          <p:cNvPr id="14" name="Text Placeholder 2">
            <a:extLst>
              <a:ext uri="{FF2B5EF4-FFF2-40B4-BE49-F238E27FC236}">
                <a16:creationId xmlns:a16="http://schemas.microsoft.com/office/drawing/2014/main" id="{7A4A90BC-1405-F145-89A9-A9803DBF4E38}"/>
              </a:ext>
            </a:extLst>
          </p:cNvPr>
          <p:cNvSpPr>
            <a:spLocks noGrp="1"/>
          </p:cNvSpPr>
          <p:nvPr>
            <p:ph type="body" sz="quarter" idx="15" hasCustomPrompt="1"/>
          </p:nvPr>
        </p:nvSpPr>
        <p:spPr>
          <a:xfrm>
            <a:off x="715882" y="1089917"/>
            <a:ext cx="11926886" cy="738665"/>
          </a:xfrm>
          <a:prstGeom prst="rect">
            <a:avLst/>
          </a:prstGeom>
        </p:spPr>
        <p:txBody>
          <a:bodyPr/>
          <a:lstStyle>
            <a:lvl1pPr>
              <a:defRPr sz="4801" b="1" i="1">
                <a:solidFill>
                  <a:srgbClr val="26213F"/>
                </a:solidFill>
                <a:latin typeface="Poppins" pitchFamily="2" charset="77"/>
                <a:cs typeface="Poppins" pitchFamily="2" charset="77"/>
              </a:defRPr>
            </a:lvl1pPr>
          </a:lstStyle>
          <a:p>
            <a:pPr lvl="0"/>
            <a:r>
              <a:rPr lang="en-GB"/>
              <a:t>PRIMARY LOGO</a:t>
            </a:r>
          </a:p>
        </p:txBody>
      </p:sp>
    </p:spTree>
    <p:extLst>
      <p:ext uri="{BB962C8B-B14F-4D97-AF65-F5344CB8AC3E}">
        <p14:creationId xmlns:p14="http://schemas.microsoft.com/office/powerpoint/2010/main" val="3405453630"/>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6_Overview">
    <p:spTree>
      <p:nvGrpSpPr>
        <p:cNvPr id="1" name=""/>
        <p:cNvGrpSpPr/>
        <p:nvPr/>
      </p:nvGrpSpPr>
      <p:grpSpPr>
        <a:xfrm>
          <a:off x="0" y="0"/>
          <a:ext cx="0" cy="0"/>
          <a:chOff x="0" y="0"/>
          <a:chExt cx="0" cy="0"/>
        </a:xfrm>
      </p:grpSpPr>
      <p:sp>
        <p:nvSpPr>
          <p:cNvPr id="16" name="object 5">
            <a:extLst>
              <a:ext uri="{FF2B5EF4-FFF2-40B4-BE49-F238E27FC236}">
                <a16:creationId xmlns:a16="http://schemas.microsoft.com/office/drawing/2014/main" id="{9F51C96D-5AD5-1E48-BE26-3025298A90DA}"/>
              </a:ext>
            </a:extLst>
          </p:cNvPr>
          <p:cNvSpPr/>
          <p:nvPr userDrawn="1"/>
        </p:nvSpPr>
        <p:spPr>
          <a:xfrm>
            <a:off x="0" y="19462"/>
            <a:ext cx="20104100" cy="10435813"/>
          </a:xfrm>
          <a:custGeom>
            <a:avLst/>
            <a:gdLst/>
            <a:ahLst/>
            <a:cxnLst/>
            <a:rect l="l" t="t" r="r" b="b"/>
            <a:pathLst>
              <a:path w="10692130" h="7110095">
                <a:moveTo>
                  <a:pt x="10692003" y="0"/>
                </a:moveTo>
                <a:lnTo>
                  <a:pt x="0" y="0"/>
                </a:lnTo>
                <a:lnTo>
                  <a:pt x="0" y="7109980"/>
                </a:lnTo>
                <a:lnTo>
                  <a:pt x="10692003" y="7109980"/>
                </a:lnTo>
                <a:lnTo>
                  <a:pt x="10692003" y="0"/>
                </a:lnTo>
                <a:close/>
              </a:path>
            </a:pathLst>
          </a:custGeom>
          <a:solidFill>
            <a:srgbClr val="DADADA"/>
          </a:solidFill>
        </p:spPr>
        <p:txBody>
          <a:bodyPr wrap="square" lIns="0" tIns="0" rIns="0" bIns="0" rtlCol="0"/>
          <a:lstStyle/>
          <a:p>
            <a:endParaRPr/>
          </a:p>
        </p:txBody>
      </p:sp>
      <p:cxnSp>
        <p:nvCxnSpPr>
          <p:cNvPr id="13" name="Straight Connector 12">
            <a:extLst>
              <a:ext uri="{FF2B5EF4-FFF2-40B4-BE49-F238E27FC236}">
                <a16:creationId xmlns:a16="http://schemas.microsoft.com/office/drawing/2014/main" id="{D98471CB-310B-1F48-86F3-2CE63DC3883C}"/>
              </a:ext>
            </a:extLst>
          </p:cNvPr>
          <p:cNvCxnSpPr>
            <a:cxnSpLocks/>
          </p:cNvCxnSpPr>
          <p:nvPr userDrawn="1"/>
        </p:nvCxnSpPr>
        <p:spPr>
          <a:xfrm>
            <a:off x="715883" y="2149476"/>
            <a:ext cx="3240168" cy="0"/>
          </a:xfrm>
          <a:prstGeom prst="line">
            <a:avLst/>
          </a:prstGeom>
          <a:ln w="50800">
            <a:solidFill>
              <a:srgbClr val="26213F"/>
            </a:solidFill>
          </a:ln>
        </p:spPr>
        <p:style>
          <a:lnRef idx="1">
            <a:schemeClr val="dk1"/>
          </a:lnRef>
          <a:fillRef idx="0">
            <a:schemeClr val="dk1"/>
          </a:fillRef>
          <a:effectRef idx="0">
            <a:schemeClr val="dk1"/>
          </a:effectRef>
          <a:fontRef idx="minor">
            <a:schemeClr val="tx1"/>
          </a:fontRef>
        </p:style>
      </p:cxnSp>
      <p:sp>
        <p:nvSpPr>
          <p:cNvPr id="14" name="Text Placeholder 2">
            <a:extLst>
              <a:ext uri="{FF2B5EF4-FFF2-40B4-BE49-F238E27FC236}">
                <a16:creationId xmlns:a16="http://schemas.microsoft.com/office/drawing/2014/main" id="{7A4A90BC-1405-F145-89A9-A9803DBF4E38}"/>
              </a:ext>
            </a:extLst>
          </p:cNvPr>
          <p:cNvSpPr>
            <a:spLocks noGrp="1"/>
          </p:cNvSpPr>
          <p:nvPr>
            <p:ph type="body" sz="quarter" idx="15" hasCustomPrompt="1"/>
          </p:nvPr>
        </p:nvSpPr>
        <p:spPr>
          <a:xfrm>
            <a:off x="715882" y="1089917"/>
            <a:ext cx="11926886" cy="738665"/>
          </a:xfrm>
          <a:prstGeom prst="rect">
            <a:avLst/>
          </a:prstGeom>
        </p:spPr>
        <p:txBody>
          <a:bodyPr/>
          <a:lstStyle>
            <a:lvl1pPr>
              <a:defRPr sz="4801" b="1" i="1">
                <a:solidFill>
                  <a:srgbClr val="26213F"/>
                </a:solidFill>
                <a:latin typeface="Poppins" pitchFamily="2" charset="77"/>
                <a:cs typeface="Poppins" pitchFamily="2" charset="77"/>
              </a:defRPr>
            </a:lvl1pPr>
          </a:lstStyle>
          <a:p>
            <a:pPr lvl="0"/>
            <a:r>
              <a:rPr lang="en-GB"/>
              <a:t>COLOURS</a:t>
            </a:r>
          </a:p>
        </p:txBody>
      </p:sp>
    </p:spTree>
    <p:extLst>
      <p:ext uri="{BB962C8B-B14F-4D97-AF65-F5344CB8AC3E}">
        <p14:creationId xmlns:p14="http://schemas.microsoft.com/office/powerpoint/2010/main" val="3253725025"/>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7_Overview">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D98471CB-310B-1F48-86F3-2CE63DC3883C}"/>
              </a:ext>
            </a:extLst>
          </p:cNvPr>
          <p:cNvCxnSpPr>
            <a:cxnSpLocks/>
          </p:cNvCxnSpPr>
          <p:nvPr userDrawn="1"/>
        </p:nvCxnSpPr>
        <p:spPr>
          <a:xfrm>
            <a:off x="715883" y="2149476"/>
            <a:ext cx="3240168" cy="0"/>
          </a:xfrm>
          <a:prstGeom prst="line">
            <a:avLst/>
          </a:prstGeom>
          <a:ln w="50800">
            <a:solidFill>
              <a:srgbClr val="26213F"/>
            </a:solidFill>
          </a:ln>
        </p:spPr>
        <p:style>
          <a:lnRef idx="1">
            <a:schemeClr val="dk1"/>
          </a:lnRef>
          <a:fillRef idx="0">
            <a:schemeClr val="dk1"/>
          </a:fillRef>
          <a:effectRef idx="0">
            <a:schemeClr val="dk1"/>
          </a:effectRef>
          <a:fontRef idx="minor">
            <a:schemeClr val="tx1"/>
          </a:fontRef>
        </p:style>
      </p:cxnSp>
      <p:sp>
        <p:nvSpPr>
          <p:cNvPr id="534" name="Text Placeholder 2">
            <a:extLst>
              <a:ext uri="{FF2B5EF4-FFF2-40B4-BE49-F238E27FC236}">
                <a16:creationId xmlns:a16="http://schemas.microsoft.com/office/drawing/2014/main" id="{B709FCD8-6A17-8D4A-8647-B3B4F789C3AA}"/>
              </a:ext>
            </a:extLst>
          </p:cNvPr>
          <p:cNvSpPr>
            <a:spLocks noGrp="1"/>
          </p:cNvSpPr>
          <p:nvPr>
            <p:ph type="body" sz="quarter" idx="16" hasCustomPrompt="1"/>
          </p:nvPr>
        </p:nvSpPr>
        <p:spPr>
          <a:xfrm>
            <a:off x="715882" y="1089917"/>
            <a:ext cx="11926886" cy="738665"/>
          </a:xfrm>
          <a:prstGeom prst="rect">
            <a:avLst/>
          </a:prstGeom>
        </p:spPr>
        <p:txBody>
          <a:bodyPr/>
          <a:lstStyle>
            <a:lvl1pPr>
              <a:defRPr sz="4801" b="1" i="1">
                <a:solidFill>
                  <a:srgbClr val="26213F"/>
                </a:solidFill>
                <a:latin typeface="Poppins" pitchFamily="2" charset="77"/>
                <a:cs typeface="Poppins" pitchFamily="2" charset="77"/>
              </a:defRPr>
            </a:lvl1pPr>
          </a:lstStyle>
          <a:p>
            <a:pPr lvl="0"/>
            <a:r>
              <a:rPr lang="en-GB"/>
              <a:t>GRAPHICAL ELEMENTS</a:t>
            </a:r>
          </a:p>
        </p:txBody>
      </p:sp>
    </p:spTree>
    <p:extLst>
      <p:ext uri="{BB962C8B-B14F-4D97-AF65-F5344CB8AC3E}">
        <p14:creationId xmlns:p14="http://schemas.microsoft.com/office/powerpoint/2010/main" val="4120301027"/>
      </p:ext>
    </p:extLst>
  </p:cSld>
  <p:clrMapOvr>
    <a:masterClrMapping/>
  </p:clrMapOvr>
  <p:extLst>
    <p:ext uri="{DCECCB84-F9BA-43D5-87BE-67443E8EF086}">
      <p15:sldGuideLst xmlns:p15="http://schemas.microsoft.com/office/powerpoint/2012/main">
        <p15:guide id="1" orient="horz" pos="3514" userDrawn="1">
          <p15:clr>
            <a:srgbClr val="FBAE40"/>
          </p15:clr>
        </p15:guide>
        <p15:guide id="2" pos="633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8_Overview">
    <p:spTree>
      <p:nvGrpSpPr>
        <p:cNvPr id="1" name=""/>
        <p:cNvGrpSpPr/>
        <p:nvPr/>
      </p:nvGrpSpPr>
      <p:grpSpPr>
        <a:xfrm>
          <a:off x="0" y="0"/>
          <a:ext cx="0" cy="0"/>
          <a:chOff x="0" y="0"/>
          <a:chExt cx="0" cy="0"/>
        </a:xfrm>
      </p:grpSpPr>
      <p:sp>
        <p:nvSpPr>
          <p:cNvPr id="542" name="bg object 16">
            <a:extLst>
              <a:ext uri="{FF2B5EF4-FFF2-40B4-BE49-F238E27FC236}">
                <a16:creationId xmlns:a16="http://schemas.microsoft.com/office/drawing/2014/main" id="{81C41AAE-F277-4848-A16A-8DBDFBEC39A7}"/>
              </a:ext>
            </a:extLst>
          </p:cNvPr>
          <p:cNvSpPr/>
          <p:nvPr userDrawn="1"/>
        </p:nvSpPr>
        <p:spPr>
          <a:xfrm>
            <a:off x="-19825" y="0"/>
            <a:ext cx="20104100" cy="1130935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6213F"/>
          </a:solidFill>
        </p:spPr>
        <p:txBody>
          <a:bodyPr wrap="square" lIns="0" tIns="0" rIns="0" bIns="0" rtlCol="0"/>
          <a:lstStyle/>
          <a:p>
            <a:endParaRPr sz="1092" b="0" i="0">
              <a:latin typeface="Poppins Light" pitchFamily="2" charset="77"/>
            </a:endParaRPr>
          </a:p>
        </p:txBody>
      </p:sp>
      <p:grpSp>
        <p:nvGrpSpPr>
          <p:cNvPr id="2" name="Group 1">
            <a:extLst>
              <a:ext uri="{FF2B5EF4-FFF2-40B4-BE49-F238E27FC236}">
                <a16:creationId xmlns:a16="http://schemas.microsoft.com/office/drawing/2014/main" id="{EA74111D-0DC4-A041-AFC2-AAF4A974A52D}"/>
              </a:ext>
            </a:extLst>
          </p:cNvPr>
          <p:cNvGrpSpPr/>
          <p:nvPr userDrawn="1"/>
        </p:nvGrpSpPr>
        <p:grpSpPr>
          <a:xfrm>
            <a:off x="14647921" y="3749675"/>
            <a:ext cx="672592" cy="834077"/>
            <a:chOff x="12769975" y="5622304"/>
            <a:chExt cx="672592" cy="834077"/>
          </a:xfrm>
        </p:grpSpPr>
        <p:sp>
          <p:nvSpPr>
            <p:cNvPr id="536" name="object 11">
              <a:extLst>
                <a:ext uri="{FF2B5EF4-FFF2-40B4-BE49-F238E27FC236}">
                  <a16:creationId xmlns:a16="http://schemas.microsoft.com/office/drawing/2014/main" id="{9B2D175E-B6C9-EA46-8617-4B6E8E9CAB0A}"/>
                </a:ext>
              </a:extLst>
            </p:cNvPr>
            <p:cNvSpPr/>
            <p:nvPr/>
          </p:nvSpPr>
          <p:spPr>
            <a:xfrm>
              <a:off x="13060139" y="5622304"/>
              <a:ext cx="79798" cy="834077"/>
            </a:xfrm>
            <a:custGeom>
              <a:avLst/>
              <a:gdLst/>
              <a:ahLst/>
              <a:cxnLst/>
              <a:rect l="l" t="t" r="r" b="b"/>
              <a:pathLst>
                <a:path w="53340" h="557530">
                  <a:moveTo>
                    <a:pt x="53340" y="441096"/>
                  </a:moveTo>
                  <a:lnTo>
                    <a:pt x="51244" y="429704"/>
                  </a:lnTo>
                  <a:lnTo>
                    <a:pt x="45529" y="420408"/>
                  </a:lnTo>
                  <a:lnTo>
                    <a:pt x="37045" y="414147"/>
                  </a:lnTo>
                  <a:lnTo>
                    <a:pt x="26670" y="411848"/>
                  </a:lnTo>
                  <a:lnTo>
                    <a:pt x="16281" y="414147"/>
                  </a:lnTo>
                  <a:lnTo>
                    <a:pt x="7810" y="420408"/>
                  </a:lnTo>
                  <a:lnTo>
                    <a:pt x="2095" y="429704"/>
                  </a:lnTo>
                  <a:lnTo>
                    <a:pt x="0" y="441096"/>
                  </a:lnTo>
                  <a:lnTo>
                    <a:pt x="0" y="528104"/>
                  </a:lnTo>
                  <a:lnTo>
                    <a:pt x="2095" y="539496"/>
                  </a:lnTo>
                  <a:lnTo>
                    <a:pt x="7810" y="548792"/>
                  </a:lnTo>
                  <a:lnTo>
                    <a:pt x="16281" y="555066"/>
                  </a:lnTo>
                  <a:lnTo>
                    <a:pt x="26670" y="557364"/>
                  </a:lnTo>
                  <a:lnTo>
                    <a:pt x="37045" y="555066"/>
                  </a:lnTo>
                  <a:lnTo>
                    <a:pt x="45529" y="548792"/>
                  </a:lnTo>
                  <a:lnTo>
                    <a:pt x="51244" y="539496"/>
                  </a:lnTo>
                  <a:lnTo>
                    <a:pt x="53340" y="528104"/>
                  </a:lnTo>
                  <a:lnTo>
                    <a:pt x="53340" y="441096"/>
                  </a:lnTo>
                  <a:close/>
                </a:path>
                <a:path w="53340" h="557530">
                  <a:moveTo>
                    <a:pt x="53340" y="29248"/>
                  </a:moveTo>
                  <a:lnTo>
                    <a:pt x="51244" y="17856"/>
                  </a:lnTo>
                  <a:lnTo>
                    <a:pt x="45529" y="8559"/>
                  </a:lnTo>
                  <a:lnTo>
                    <a:pt x="37045" y="2298"/>
                  </a:lnTo>
                  <a:lnTo>
                    <a:pt x="26670" y="0"/>
                  </a:lnTo>
                  <a:lnTo>
                    <a:pt x="16281" y="2298"/>
                  </a:lnTo>
                  <a:lnTo>
                    <a:pt x="7810" y="8559"/>
                  </a:lnTo>
                  <a:lnTo>
                    <a:pt x="2095" y="17856"/>
                  </a:lnTo>
                  <a:lnTo>
                    <a:pt x="0" y="29248"/>
                  </a:lnTo>
                  <a:lnTo>
                    <a:pt x="0" y="116255"/>
                  </a:lnTo>
                  <a:lnTo>
                    <a:pt x="2095" y="127647"/>
                  </a:lnTo>
                  <a:lnTo>
                    <a:pt x="7810" y="136944"/>
                  </a:lnTo>
                  <a:lnTo>
                    <a:pt x="16281" y="143217"/>
                  </a:lnTo>
                  <a:lnTo>
                    <a:pt x="26670" y="145516"/>
                  </a:lnTo>
                  <a:lnTo>
                    <a:pt x="37045" y="143217"/>
                  </a:lnTo>
                  <a:lnTo>
                    <a:pt x="45529" y="136944"/>
                  </a:lnTo>
                  <a:lnTo>
                    <a:pt x="51244" y="127647"/>
                  </a:lnTo>
                  <a:lnTo>
                    <a:pt x="53340" y="116255"/>
                  </a:lnTo>
                  <a:lnTo>
                    <a:pt x="53340" y="29248"/>
                  </a:lnTo>
                  <a:close/>
                </a:path>
              </a:pathLst>
            </a:custGeom>
            <a:solidFill>
              <a:srgbClr val="FFFFFF"/>
            </a:solidFill>
          </p:spPr>
          <p:txBody>
            <a:bodyPr wrap="square" lIns="0" tIns="0" rIns="0" bIns="0" rtlCol="0"/>
            <a:lstStyle/>
            <a:p>
              <a:endParaRPr/>
            </a:p>
          </p:txBody>
        </p:sp>
        <p:pic>
          <p:nvPicPr>
            <p:cNvPr id="537" name="object 12">
              <a:extLst>
                <a:ext uri="{FF2B5EF4-FFF2-40B4-BE49-F238E27FC236}">
                  <a16:creationId xmlns:a16="http://schemas.microsoft.com/office/drawing/2014/main" id="{BA92E3E0-DDC9-7C4B-BBAF-8CAE47570ECD}"/>
                </a:ext>
              </a:extLst>
            </p:cNvPr>
            <p:cNvPicPr/>
            <p:nvPr/>
          </p:nvPicPr>
          <p:blipFill>
            <a:blip r:embed="rId2" cstate="print"/>
            <a:stretch>
              <a:fillRect/>
            </a:stretch>
          </p:blipFill>
          <p:spPr>
            <a:xfrm>
              <a:off x="12769975" y="6125278"/>
              <a:ext cx="181934" cy="152307"/>
            </a:xfrm>
            <a:prstGeom prst="rect">
              <a:avLst/>
            </a:prstGeom>
          </p:spPr>
        </p:pic>
        <p:pic>
          <p:nvPicPr>
            <p:cNvPr id="538" name="object 13">
              <a:extLst>
                <a:ext uri="{FF2B5EF4-FFF2-40B4-BE49-F238E27FC236}">
                  <a16:creationId xmlns:a16="http://schemas.microsoft.com/office/drawing/2014/main" id="{C5735049-CF50-8D46-BF9F-5110B393EAF7}"/>
                </a:ext>
              </a:extLst>
            </p:cNvPr>
            <p:cNvPicPr/>
            <p:nvPr/>
          </p:nvPicPr>
          <p:blipFill>
            <a:blip r:embed="rId3" cstate="print"/>
            <a:stretch>
              <a:fillRect/>
            </a:stretch>
          </p:blipFill>
          <p:spPr>
            <a:xfrm>
              <a:off x="13256333" y="5817210"/>
              <a:ext cx="181934" cy="152307"/>
            </a:xfrm>
            <a:prstGeom prst="rect">
              <a:avLst/>
            </a:prstGeom>
          </p:spPr>
        </p:pic>
        <p:pic>
          <p:nvPicPr>
            <p:cNvPr id="539" name="object 14">
              <a:extLst>
                <a:ext uri="{FF2B5EF4-FFF2-40B4-BE49-F238E27FC236}">
                  <a16:creationId xmlns:a16="http://schemas.microsoft.com/office/drawing/2014/main" id="{070AE52E-CE0D-2A40-B5E6-9E4EC87C6063}"/>
                </a:ext>
              </a:extLst>
            </p:cNvPr>
            <p:cNvPicPr/>
            <p:nvPr/>
          </p:nvPicPr>
          <p:blipFill>
            <a:blip r:embed="rId4" cstate="print"/>
            <a:stretch>
              <a:fillRect/>
            </a:stretch>
          </p:blipFill>
          <p:spPr>
            <a:xfrm>
              <a:off x="13260633" y="6117388"/>
              <a:ext cx="181934" cy="152307"/>
            </a:xfrm>
            <a:prstGeom prst="rect">
              <a:avLst/>
            </a:prstGeom>
          </p:spPr>
        </p:pic>
        <p:pic>
          <p:nvPicPr>
            <p:cNvPr id="540" name="object 15">
              <a:extLst>
                <a:ext uri="{FF2B5EF4-FFF2-40B4-BE49-F238E27FC236}">
                  <a16:creationId xmlns:a16="http://schemas.microsoft.com/office/drawing/2014/main" id="{B1E8B318-2203-774D-9D19-F1CB03880BF5}"/>
                </a:ext>
              </a:extLst>
            </p:cNvPr>
            <p:cNvPicPr/>
            <p:nvPr/>
          </p:nvPicPr>
          <p:blipFill>
            <a:blip r:embed="rId5" cstate="print"/>
            <a:stretch>
              <a:fillRect/>
            </a:stretch>
          </p:blipFill>
          <p:spPr>
            <a:xfrm>
              <a:off x="12774275" y="5809320"/>
              <a:ext cx="181934" cy="152307"/>
            </a:xfrm>
            <a:prstGeom prst="rect">
              <a:avLst/>
            </a:prstGeom>
          </p:spPr>
        </p:pic>
      </p:grpSp>
      <p:sp>
        <p:nvSpPr>
          <p:cNvPr id="541" name="object 16">
            <a:extLst>
              <a:ext uri="{FF2B5EF4-FFF2-40B4-BE49-F238E27FC236}">
                <a16:creationId xmlns:a16="http://schemas.microsoft.com/office/drawing/2014/main" id="{8B506052-972B-EE4D-90E1-DC9548BC9112}"/>
              </a:ext>
            </a:extLst>
          </p:cNvPr>
          <p:cNvSpPr/>
          <p:nvPr/>
        </p:nvSpPr>
        <p:spPr>
          <a:xfrm>
            <a:off x="5350868" y="7483475"/>
            <a:ext cx="2749221" cy="236543"/>
          </a:xfrm>
          <a:custGeom>
            <a:avLst/>
            <a:gdLst/>
            <a:ahLst/>
            <a:cxnLst/>
            <a:rect l="l" t="t" r="r" b="b"/>
            <a:pathLst>
              <a:path w="1837689" h="158114">
                <a:moveTo>
                  <a:pt x="1569018" y="0"/>
                </a:moveTo>
                <a:lnTo>
                  <a:pt x="1524088" y="3989"/>
                </a:lnTo>
                <a:lnTo>
                  <a:pt x="1488569" y="14192"/>
                </a:lnTo>
                <a:lnTo>
                  <a:pt x="1460210" y="27957"/>
                </a:lnTo>
                <a:lnTo>
                  <a:pt x="1418703" y="54044"/>
                </a:lnTo>
                <a:lnTo>
                  <a:pt x="1400445" y="63049"/>
                </a:lnTo>
                <a:lnTo>
                  <a:pt x="1379168" y="68958"/>
                </a:lnTo>
                <a:lnTo>
                  <a:pt x="1352052" y="71081"/>
                </a:lnTo>
                <a:lnTo>
                  <a:pt x="1324982" y="68958"/>
                </a:lnTo>
                <a:lnTo>
                  <a:pt x="1303736" y="63050"/>
                </a:lnTo>
                <a:lnTo>
                  <a:pt x="1285502" y="54049"/>
                </a:lnTo>
                <a:lnTo>
                  <a:pt x="1244032" y="27962"/>
                </a:lnTo>
                <a:lnTo>
                  <a:pt x="1215688" y="14193"/>
                </a:lnTo>
                <a:lnTo>
                  <a:pt x="1180187" y="3989"/>
                </a:lnTo>
                <a:lnTo>
                  <a:pt x="1135275" y="0"/>
                </a:lnTo>
                <a:lnTo>
                  <a:pt x="1090346" y="3989"/>
                </a:lnTo>
                <a:lnTo>
                  <a:pt x="1054832" y="14192"/>
                </a:lnTo>
                <a:lnTo>
                  <a:pt x="1026478" y="27957"/>
                </a:lnTo>
                <a:lnTo>
                  <a:pt x="984982" y="54044"/>
                </a:lnTo>
                <a:lnTo>
                  <a:pt x="966735" y="63049"/>
                </a:lnTo>
                <a:lnTo>
                  <a:pt x="945471" y="68958"/>
                </a:lnTo>
                <a:lnTo>
                  <a:pt x="918372" y="71081"/>
                </a:lnTo>
                <a:lnTo>
                  <a:pt x="891287" y="68958"/>
                </a:lnTo>
                <a:lnTo>
                  <a:pt x="870031" y="63049"/>
                </a:lnTo>
                <a:lnTo>
                  <a:pt x="851787" y="54044"/>
                </a:lnTo>
                <a:lnTo>
                  <a:pt x="810299" y="27957"/>
                </a:lnTo>
                <a:lnTo>
                  <a:pt x="781952" y="14192"/>
                </a:lnTo>
                <a:lnTo>
                  <a:pt x="746446" y="3989"/>
                </a:lnTo>
                <a:lnTo>
                  <a:pt x="701532" y="0"/>
                </a:lnTo>
                <a:lnTo>
                  <a:pt x="656611" y="3989"/>
                </a:lnTo>
                <a:lnTo>
                  <a:pt x="621101" y="14193"/>
                </a:lnTo>
                <a:lnTo>
                  <a:pt x="592752" y="27962"/>
                </a:lnTo>
                <a:lnTo>
                  <a:pt x="551267" y="54049"/>
                </a:lnTo>
                <a:lnTo>
                  <a:pt x="533027" y="63050"/>
                </a:lnTo>
                <a:lnTo>
                  <a:pt x="511775" y="68958"/>
                </a:lnTo>
                <a:lnTo>
                  <a:pt x="484692" y="71081"/>
                </a:lnTo>
                <a:lnTo>
                  <a:pt x="457608" y="68958"/>
                </a:lnTo>
                <a:lnTo>
                  <a:pt x="436351" y="63050"/>
                </a:lnTo>
                <a:lnTo>
                  <a:pt x="418107" y="54049"/>
                </a:lnTo>
                <a:lnTo>
                  <a:pt x="376627" y="27962"/>
                </a:lnTo>
                <a:lnTo>
                  <a:pt x="348282" y="14193"/>
                </a:lnTo>
                <a:lnTo>
                  <a:pt x="312774" y="3989"/>
                </a:lnTo>
                <a:lnTo>
                  <a:pt x="267853" y="0"/>
                </a:lnTo>
                <a:lnTo>
                  <a:pt x="222948" y="3989"/>
                </a:lnTo>
                <a:lnTo>
                  <a:pt x="187452" y="14193"/>
                </a:lnTo>
                <a:lnTo>
                  <a:pt x="159114" y="27962"/>
                </a:lnTo>
                <a:lnTo>
                  <a:pt x="117646" y="54049"/>
                </a:lnTo>
                <a:lnTo>
                  <a:pt x="99412" y="63050"/>
                </a:lnTo>
                <a:lnTo>
                  <a:pt x="78169" y="68958"/>
                </a:lnTo>
                <a:lnTo>
                  <a:pt x="51102" y="71081"/>
                </a:lnTo>
                <a:lnTo>
                  <a:pt x="17026" y="80106"/>
                </a:lnTo>
                <a:lnTo>
                  <a:pt x="0" y="101628"/>
                </a:lnTo>
                <a:lnTo>
                  <a:pt x="10" y="127314"/>
                </a:lnTo>
                <a:lnTo>
                  <a:pt x="17048" y="148835"/>
                </a:lnTo>
                <a:lnTo>
                  <a:pt x="51102" y="157861"/>
                </a:lnTo>
                <a:lnTo>
                  <a:pt x="96012" y="153869"/>
                </a:lnTo>
                <a:lnTo>
                  <a:pt x="131509" y="143662"/>
                </a:lnTo>
                <a:lnTo>
                  <a:pt x="159847" y="129893"/>
                </a:lnTo>
                <a:lnTo>
                  <a:pt x="201314" y="103806"/>
                </a:lnTo>
                <a:lnTo>
                  <a:pt x="219543" y="94805"/>
                </a:lnTo>
                <a:lnTo>
                  <a:pt x="240785" y="88900"/>
                </a:lnTo>
                <a:lnTo>
                  <a:pt x="267853" y="86779"/>
                </a:lnTo>
                <a:lnTo>
                  <a:pt x="294942" y="88900"/>
                </a:lnTo>
                <a:lnTo>
                  <a:pt x="316198" y="94805"/>
                </a:lnTo>
                <a:lnTo>
                  <a:pt x="334439" y="103806"/>
                </a:lnTo>
                <a:lnTo>
                  <a:pt x="375918" y="129893"/>
                </a:lnTo>
                <a:lnTo>
                  <a:pt x="404263" y="143662"/>
                </a:lnTo>
                <a:lnTo>
                  <a:pt x="439771" y="153869"/>
                </a:lnTo>
                <a:lnTo>
                  <a:pt x="484692" y="157861"/>
                </a:lnTo>
                <a:lnTo>
                  <a:pt x="529612" y="153869"/>
                </a:lnTo>
                <a:lnTo>
                  <a:pt x="565117" y="143662"/>
                </a:lnTo>
                <a:lnTo>
                  <a:pt x="593461" y="129893"/>
                </a:lnTo>
                <a:lnTo>
                  <a:pt x="634945" y="103806"/>
                </a:lnTo>
                <a:lnTo>
                  <a:pt x="653186" y="94805"/>
                </a:lnTo>
                <a:lnTo>
                  <a:pt x="674442" y="88900"/>
                </a:lnTo>
                <a:lnTo>
                  <a:pt x="701532" y="86779"/>
                </a:lnTo>
                <a:lnTo>
                  <a:pt x="728616" y="88900"/>
                </a:lnTo>
                <a:lnTo>
                  <a:pt x="749872" y="94805"/>
                </a:lnTo>
                <a:lnTo>
                  <a:pt x="768112" y="103806"/>
                </a:lnTo>
                <a:lnTo>
                  <a:pt x="809592" y="129893"/>
                </a:lnTo>
                <a:lnTo>
                  <a:pt x="837941" y="143662"/>
                </a:lnTo>
                <a:lnTo>
                  <a:pt x="873451" y="153869"/>
                </a:lnTo>
                <a:lnTo>
                  <a:pt x="918372" y="157861"/>
                </a:lnTo>
                <a:lnTo>
                  <a:pt x="963301" y="153869"/>
                </a:lnTo>
                <a:lnTo>
                  <a:pt x="998814" y="143663"/>
                </a:lnTo>
                <a:lnTo>
                  <a:pt x="1027164" y="129898"/>
                </a:lnTo>
                <a:lnTo>
                  <a:pt x="1068660" y="103811"/>
                </a:lnTo>
                <a:lnTo>
                  <a:pt x="1086910" y="94807"/>
                </a:lnTo>
                <a:lnTo>
                  <a:pt x="1108176" y="88900"/>
                </a:lnTo>
                <a:lnTo>
                  <a:pt x="1135275" y="86779"/>
                </a:lnTo>
                <a:lnTo>
                  <a:pt x="1162350" y="88900"/>
                </a:lnTo>
                <a:lnTo>
                  <a:pt x="1183597" y="94805"/>
                </a:lnTo>
                <a:lnTo>
                  <a:pt x="1201832" y="103806"/>
                </a:lnTo>
                <a:lnTo>
                  <a:pt x="1243302" y="129893"/>
                </a:lnTo>
                <a:lnTo>
                  <a:pt x="1271645" y="143662"/>
                </a:lnTo>
                <a:lnTo>
                  <a:pt x="1307145" y="153869"/>
                </a:lnTo>
                <a:lnTo>
                  <a:pt x="1352052" y="157861"/>
                </a:lnTo>
                <a:lnTo>
                  <a:pt x="1396990" y="153869"/>
                </a:lnTo>
                <a:lnTo>
                  <a:pt x="1432512" y="143663"/>
                </a:lnTo>
                <a:lnTo>
                  <a:pt x="1460872" y="129898"/>
                </a:lnTo>
                <a:lnTo>
                  <a:pt x="1502387" y="103811"/>
                </a:lnTo>
                <a:lnTo>
                  <a:pt x="1520646" y="94807"/>
                </a:lnTo>
                <a:lnTo>
                  <a:pt x="1541917" y="88900"/>
                </a:lnTo>
                <a:lnTo>
                  <a:pt x="1569018" y="86779"/>
                </a:lnTo>
                <a:lnTo>
                  <a:pt x="1596161" y="88902"/>
                </a:lnTo>
                <a:lnTo>
                  <a:pt x="1617461" y="94811"/>
                </a:lnTo>
                <a:lnTo>
                  <a:pt x="1635739" y="103816"/>
                </a:lnTo>
                <a:lnTo>
                  <a:pt x="1677283" y="129903"/>
                </a:lnTo>
                <a:lnTo>
                  <a:pt x="1705658" y="143668"/>
                </a:lnTo>
                <a:lnTo>
                  <a:pt x="1741195" y="153871"/>
                </a:lnTo>
                <a:lnTo>
                  <a:pt x="1786150" y="157861"/>
                </a:lnTo>
                <a:lnTo>
                  <a:pt x="1820226" y="148835"/>
                </a:lnTo>
                <a:lnTo>
                  <a:pt x="1837252" y="127314"/>
                </a:lnTo>
                <a:lnTo>
                  <a:pt x="1837241" y="101628"/>
                </a:lnTo>
                <a:lnTo>
                  <a:pt x="1820204" y="80106"/>
                </a:lnTo>
                <a:lnTo>
                  <a:pt x="1786150" y="71081"/>
                </a:lnTo>
                <a:lnTo>
                  <a:pt x="1759010" y="68958"/>
                </a:lnTo>
                <a:lnTo>
                  <a:pt x="1737712" y="63047"/>
                </a:lnTo>
                <a:lnTo>
                  <a:pt x="1719435" y="54038"/>
                </a:lnTo>
                <a:lnTo>
                  <a:pt x="1677893" y="27946"/>
                </a:lnTo>
                <a:lnTo>
                  <a:pt x="1649520" y="14185"/>
                </a:lnTo>
                <a:lnTo>
                  <a:pt x="1613981" y="3987"/>
                </a:lnTo>
                <a:lnTo>
                  <a:pt x="1569018" y="0"/>
                </a:lnTo>
                <a:close/>
              </a:path>
            </a:pathLst>
          </a:custGeom>
          <a:solidFill>
            <a:srgbClr val="FFFFFF"/>
          </a:solidFill>
        </p:spPr>
        <p:txBody>
          <a:bodyPr wrap="square" lIns="0" tIns="0" rIns="0" bIns="0" rtlCol="0"/>
          <a:lstStyle/>
          <a:p>
            <a:endParaRPr/>
          </a:p>
        </p:txBody>
      </p:sp>
      <p:sp>
        <p:nvSpPr>
          <p:cNvPr id="544" name="Text Placeholder 4">
            <a:extLst>
              <a:ext uri="{FF2B5EF4-FFF2-40B4-BE49-F238E27FC236}">
                <a16:creationId xmlns:a16="http://schemas.microsoft.com/office/drawing/2014/main" id="{3F655DA2-C57F-784A-917A-9FE06CBCC98D}"/>
              </a:ext>
            </a:extLst>
          </p:cNvPr>
          <p:cNvSpPr>
            <a:spLocks noGrp="1"/>
          </p:cNvSpPr>
          <p:nvPr>
            <p:ph type="body" sz="quarter" idx="16" hasCustomPrompt="1"/>
          </p:nvPr>
        </p:nvSpPr>
        <p:spPr>
          <a:xfrm>
            <a:off x="10520860" y="4787609"/>
            <a:ext cx="8193087" cy="549273"/>
          </a:xfrm>
          <a:prstGeom prst="rect">
            <a:avLst/>
          </a:prstGeom>
        </p:spPr>
        <p:txBody>
          <a:bodyPr/>
          <a:lstStyle>
            <a:lvl1pPr algn="l">
              <a:defRPr sz="3000" b="1" i="1">
                <a:solidFill>
                  <a:schemeClr val="bg1"/>
                </a:solidFill>
                <a:latin typeface="Poppins" pitchFamily="2" charset="77"/>
                <a:cs typeface="Poppins" pitchFamily="2" charset="77"/>
              </a:defRPr>
            </a:lvl1pPr>
          </a:lstStyle>
          <a:p>
            <a:r>
              <a:rPr lang="en-US"/>
              <a:t>CONTACT</a:t>
            </a:r>
          </a:p>
        </p:txBody>
      </p:sp>
      <p:sp>
        <p:nvSpPr>
          <p:cNvPr id="548" name="Text Placeholder 4">
            <a:extLst>
              <a:ext uri="{FF2B5EF4-FFF2-40B4-BE49-F238E27FC236}">
                <a16:creationId xmlns:a16="http://schemas.microsoft.com/office/drawing/2014/main" id="{BE887F57-2BED-8D47-AC19-EC94E920BE93}"/>
              </a:ext>
            </a:extLst>
          </p:cNvPr>
          <p:cNvSpPr>
            <a:spLocks noGrp="1"/>
          </p:cNvSpPr>
          <p:nvPr>
            <p:ph type="body" sz="quarter" idx="17" hasCustomPrompt="1"/>
          </p:nvPr>
        </p:nvSpPr>
        <p:spPr>
          <a:xfrm>
            <a:off x="10512914" y="5797381"/>
            <a:ext cx="8201033" cy="350175"/>
          </a:xfrm>
          <a:prstGeom prst="rect">
            <a:avLst/>
          </a:prstGeom>
        </p:spPr>
        <p:txBody>
          <a:bodyPr/>
          <a:lstStyle>
            <a:lvl1pPr algn="l">
              <a:defRPr sz="1800" b="1" i="1">
                <a:solidFill>
                  <a:schemeClr val="bg1"/>
                </a:solidFill>
                <a:latin typeface="Poppins" pitchFamily="2" charset="77"/>
                <a:cs typeface="Poppins" pitchFamily="2" charset="77"/>
              </a:defRPr>
            </a:lvl1pPr>
          </a:lstStyle>
          <a:p>
            <a:pPr marL="12700">
              <a:lnSpc>
                <a:spcPct val="100000"/>
              </a:lnSpc>
              <a:spcBef>
                <a:spcPts val="765"/>
              </a:spcBef>
            </a:pPr>
            <a:r>
              <a:rPr lang="en-GB" sz="1800" b="1">
                <a:solidFill>
                  <a:srgbClr val="FFFFFF"/>
                </a:solidFill>
                <a:latin typeface="Poppins" pitchFamily="2" charset="77"/>
                <a:cs typeface="Poppins" pitchFamily="2" charset="77"/>
              </a:rPr>
              <a:t>The</a:t>
            </a:r>
            <a:r>
              <a:rPr lang="en-GB" sz="1800" b="1" spc="-15">
                <a:solidFill>
                  <a:srgbClr val="FFFFFF"/>
                </a:solidFill>
                <a:latin typeface="Poppins" pitchFamily="2" charset="77"/>
                <a:cs typeface="Poppins" pitchFamily="2" charset="77"/>
              </a:rPr>
              <a:t> </a:t>
            </a:r>
            <a:r>
              <a:rPr lang="en-GB" sz="1800" b="1">
                <a:solidFill>
                  <a:srgbClr val="FFFFFF"/>
                </a:solidFill>
                <a:latin typeface="Poppins" pitchFamily="2" charset="77"/>
                <a:cs typeface="Poppins" pitchFamily="2" charset="77"/>
              </a:rPr>
              <a:t>Big</a:t>
            </a:r>
            <a:r>
              <a:rPr lang="en-GB" sz="1800" b="1" spc="-10">
                <a:solidFill>
                  <a:srgbClr val="FFFFFF"/>
                </a:solidFill>
                <a:latin typeface="Poppins" pitchFamily="2" charset="77"/>
                <a:cs typeface="Poppins" pitchFamily="2" charset="77"/>
              </a:rPr>
              <a:t> </a:t>
            </a:r>
            <a:r>
              <a:rPr lang="en-GB" sz="1800" b="1">
                <a:solidFill>
                  <a:srgbClr val="FFFFFF"/>
                </a:solidFill>
                <a:latin typeface="Poppins" pitchFamily="2" charset="77"/>
                <a:cs typeface="Poppins" pitchFamily="2" charset="77"/>
              </a:rPr>
              <a:t>Bang</a:t>
            </a:r>
            <a:r>
              <a:rPr lang="en-GB" sz="1800" b="1" spc="-10">
                <a:solidFill>
                  <a:srgbClr val="FFFFFF"/>
                </a:solidFill>
                <a:latin typeface="Poppins" pitchFamily="2" charset="77"/>
                <a:cs typeface="Poppins" pitchFamily="2" charset="77"/>
              </a:rPr>
              <a:t> </a:t>
            </a:r>
            <a:r>
              <a:rPr lang="en-GB" sz="1800" b="1">
                <a:solidFill>
                  <a:srgbClr val="FFFFFF"/>
                </a:solidFill>
                <a:latin typeface="Poppins" pitchFamily="2" charset="77"/>
                <a:cs typeface="Poppins" pitchFamily="2" charset="77"/>
              </a:rPr>
              <a:t>Marketing</a:t>
            </a:r>
            <a:r>
              <a:rPr lang="en-GB" sz="1800" b="1" spc="-10">
                <a:solidFill>
                  <a:srgbClr val="FFFFFF"/>
                </a:solidFill>
                <a:latin typeface="Poppins" pitchFamily="2" charset="77"/>
                <a:cs typeface="Poppins" pitchFamily="2" charset="77"/>
              </a:rPr>
              <a:t> </a:t>
            </a:r>
            <a:r>
              <a:rPr lang="en-GB" sz="1800" b="1">
                <a:solidFill>
                  <a:srgbClr val="FFFFFF"/>
                </a:solidFill>
                <a:latin typeface="Poppins" pitchFamily="2" charset="77"/>
                <a:cs typeface="Poppins" pitchFamily="2" charset="77"/>
              </a:rPr>
              <a:t>Team:</a:t>
            </a:r>
            <a:endParaRPr lang="en-GB" sz="1800" b="0" i="0">
              <a:latin typeface="Poppins" pitchFamily="2" charset="77"/>
              <a:cs typeface="Poppins" pitchFamily="2" charset="77"/>
            </a:endParaRPr>
          </a:p>
        </p:txBody>
      </p:sp>
      <p:sp>
        <p:nvSpPr>
          <p:cNvPr id="550" name="Text Placeholder 14">
            <a:extLst>
              <a:ext uri="{FF2B5EF4-FFF2-40B4-BE49-F238E27FC236}">
                <a16:creationId xmlns:a16="http://schemas.microsoft.com/office/drawing/2014/main" id="{8FD7A2E8-5BC3-A24D-A529-F5721B822ACD}"/>
              </a:ext>
            </a:extLst>
          </p:cNvPr>
          <p:cNvSpPr>
            <a:spLocks noGrp="1"/>
          </p:cNvSpPr>
          <p:nvPr>
            <p:ph type="body" sz="quarter" idx="18" hasCustomPrompt="1"/>
          </p:nvPr>
        </p:nvSpPr>
        <p:spPr>
          <a:xfrm>
            <a:off x="10512914" y="6315685"/>
            <a:ext cx="6181294" cy="975091"/>
          </a:xfrm>
          <a:prstGeom prst="rect">
            <a:avLst/>
          </a:prstGeom>
          <a:noFill/>
        </p:spPr>
        <p:txBody>
          <a:bodyPr/>
          <a:lstStyle>
            <a:lvl1pPr>
              <a:lnSpc>
                <a:spcPts val="2000"/>
              </a:lnSpc>
              <a:defRPr sz="1800" b="0" i="1" spc="-150">
                <a:solidFill>
                  <a:schemeClr val="bg1"/>
                </a:solidFill>
                <a:latin typeface="Poppins" pitchFamily="2" charset="77"/>
                <a:cs typeface="Poppins" pitchFamily="2" charset="77"/>
              </a:defRPr>
            </a:lvl1pPr>
            <a:lvl2pPr>
              <a:defRPr sz="8401">
                <a:latin typeface="Poppins" pitchFamily="2" charset="77"/>
                <a:cs typeface="Poppins" pitchFamily="2" charset="77"/>
              </a:defRPr>
            </a:lvl2pPr>
            <a:lvl3pPr>
              <a:defRPr sz="8401">
                <a:latin typeface="Poppins" pitchFamily="2" charset="77"/>
                <a:cs typeface="Poppins" pitchFamily="2" charset="77"/>
              </a:defRPr>
            </a:lvl3pPr>
            <a:lvl4pPr>
              <a:defRPr sz="8401">
                <a:latin typeface="Poppins" pitchFamily="2" charset="77"/>
                <a:cs typeface="Poppins" pitchFamily="2" charset="77"/>
              </a:defRPr>
            </a:lvl4pPr>
            <a:lvl5pPr>
              <a:defRPr sz="8401">
                <a:latin typeface="Poppins" pitchFamily="2" charset="77"/>
                <a:cs typeface="Poppins" pitchFamily="2" charset="77"/>
              </a:defRPr>
            </a:lvl5pPr>
          </a:lstStyle>
          <a:p>
            <a:pPr marL="12700">
              <a:lnSpc>
                <a:spcPct val="100000"/>
              </a:lnSpc>
              <a:spcBef>
                <a:spcPts val="665"/>
              </a:spcBef>
            </a:pPr>
            <a:r>
              <a:rPr lang="en-GB" sz="1800" b="0" i="0">
                <a:solidFill>
                  <a:srgbClr val="FFFFFF"/>
                </a:solidFill>
                <a:latin typeface="Poppins" pitchFamily="2" charset="77"/>
                <a:cs typeface="Poppins" pitchFamily="2" charset="77"/>
              </a:rPr>
              <a:t>Jenny</a:t>
            </a:r>
            <a:r>
              <a:rPr lang="en-GB" sz="1800" b="0" i="0" spc="-30">
                <a:solidFill>
                  <a:srgbClr val="FFFFFF"/>
                </a:solidFill>
                <a:latin typeface="Poppins" pitchFamily="2" charset="77"/>
                <a:cs typeface="Poppins" pitchFamily="2" charset="77"/>
              </a:rPr>
              <a:t> </a:t>
            </a:r>
            <a:r>
              <a:rPr lang="en-GB" sz="1800" b="0" i="0">
                <a:solidFill>
                  <a:srgbClr val="FFFFFF"/>
                </a:solidFill>
                <a:latin typeface="Poppins" pitchFamily="2" charset="77"/>
                <a:cs typeface="Poppins" pitchFamily="2" charset="77"/>
              </a:rPr>
              <a:t>Karlsson</a:t>
            </a:r>
            <a:r>
              <a:rPr lang="en-GB" sz="1800" b="0" i="0" spc="-25">
                <a:solidFill>
                  <a:srgbClr val="FFFFFF"/>
                </a:solidFill>
                <a:latin typeface="Poppins" pitchFamily="2" charset="77"/>
                <a:cs typeface="Poppins" pitchFamily="2" charset="77"/>
              </a:rPr>
              <a:t> </a:t>
            </a:r>
            <a:r>
              <a:rPr lang="en-GB" sz="1800" b="0" i="0">
                <a:solidFill>
                  <a:srgbClr val="FFFFFF"/>
                </a:solidFill>
                <a:latin typeface="Poppins" pitchFamily="2" charset="77"/>
                <a:cs typeface="Poppins" pitchFamily="2" charset="77"/>
              </a:rPr>
              <a:t>-</a:t>
            </a:r>
            <a:r>
              <a:rPr lang="en-GB" sz="1800" b="0" i="0" spc="-5">
                <a:solidFill>
                  <a:srgbClr val="FFFFFF"/>
                </a:solidFill>
                <a:latin typeface="Poppins" pitchFamily="2" charset="77"/>
                <a:cs typeface="Poppins" pitchFamily="2" charset="77"/>
              </a:rPr>
              <a:t> </a:t>
            </a:r>
            <a:r>
              <a:rPr lang="en-GB" sz="1800" b="0" i="0">
                <a:solidFill>
                  <a:srgbClr val="FFFFFF"/>
                </a:solidFill>
                <a:latin typeface="Poppins" pitchFamily="2" charset="77"/>
                <a:cs typeface="Poppins" pitchFamily="2" charset="77"/>
                <a:hlinkClick r:id="rId6"/>
              </a:rPr>
              <a:t>jkarlsson@engineeringuk.com</a:t>
            </a:r>
            <a:endParaRPr lang="en-GB" sz="1800" b="0" i="0">
              <a:latin typeface="Poppins" pitchFamily="2" charset="77"/>
              <a:cs typeface="Poppins" pitchFamily="2" charset="77"/>
            </a:endParaRPr>
          </a:p>
          <a:p>
            <a:pPr marL="12700">
              <a:lnSpc>
                <a:spcPct val="100000"/>
              </a:lnSpc>
              <a:spcBef>
                <a:spcPts val="100"/>
              </a:spcBef>
            </a:pPr>
            <a:r>
              <a:rPr lang="en-GB" sz="1800" b="0" i="0">
                <a:solidFill>
                  <a:srgbClr val="FFFFFF"/>
                </a:solidFill>
                <a:latin typeface="Poppins" pitchFamily="2" charset="77"/>
                <a:cs typeface="Poppins" pitchFamily="2" charset="77"/>
              </a:rPr>
              <a:t>Tamzin</a:t>
            </a:r>
            <a:r>
              <a:rPr lang="en-GB" sz="1800" b="0" i="0" spc="-20">
                <a:solidFill>
                  <a:srgbClr val="FFFFFF"/>
                </a:solidFill>
                <a:latin typeface="Poppins" pitchFamily="2" charset="77"/>
                <a:cs typeface="Poppins" pitchFamily="2" charset="77"/>
              </a:rPr>
              <a:t> </a:t>
            </a:r>
            <a:r>
              <a:rPr lang="en-GB" sz="1800" b="0" i="0">
                <a:solidFill>
                  <a:srgbClr val="FFFFFF"/>
                </a:solidFill>
                <a:latin typeface="Poppins" pitchFamily="2" charset="77"/>
                <a:cs typeface="Poppins" pitchFamily="2" charset="77"/>
              </a:rPr>
              <a:t>Caffrey</a:t>
            </a:r>
            <a:r>
              <a:rPr lang="en-GB" sz="1800" b="0" i="0" spc="-15">
                <a:solidFill>
                  <a:srgbClr val="FFFFFF"/>
                </a:solidFill>
                <a:latin typeface="Poppins" pitchFamily="2" charset="77"/>
                <a:cs typeface="Poppins" pitchFamily="2" charset="77"/>
              </a:rPr>
              <a:t> </a:t>
            </a:r>
            <a:r>
              <a:rPr lang="en-GB" sz="1800" b="0" i="0">
                <a:solidFill>
                  <a:srgbClr val="FFFFFF"/>
                </a:solidFill>
                <a:latin typeface="Poppins" pitchFamily="2" charset="77"/>
                <a:cs typeface="Poppins" pitchFamily="2" charset="77"/>
              </a:rPr>
              <a:t>-</a:t>
            </a:r>
            <a:r>
              <a:rPr lang="en-GB" sz="1800" b="0" i="0" spc="10">
                <a:solidFill>
                  <a:srgbClr val="FFFFFF"/>
                </a:solidFill>
                <a:latin typeface="Poppins" pitchFamily="2" charset="77"/>
                <a:cs typeface="Poppins" pitchFamily="2" charset="77"/>
              </a:rPr>
              <a:t> </a:t>
            </a:r>
            <a:r>
              <a:rPr lang="en-GB" sz="1800" b="0" i="0">
                <a:solidFill>
                  <a:srgbClr val="FFFFFF"/>
                </a:solidFill>
                <a:latin typeface="Poppins" pitchFamily="2" charset="77"/>
                <a:cs typeface="Poppins" pitchFamily="2" charset="77"/>
                <a:hlinkClick r:id="rId7"/>
              </a:rPr>
              <a:t>tcaffrey@engineeringuk.com</a:t>
            </a:r>
            <a:endParaRPr lang="en-GB" sz="1800" b="0" i="0">
              <a:latin typeface="Poppins" pitchFamily="2" charset="77"/>
              <a:cs typeface="Poppins" pitchFamily="2" charset="77"/>
            </a:endParaRPr>
          </a:p>
        </p:txBody>
      </p:sp>
      <p:pic>
        <p:nvPicPr>
          <p:cNvPr id="4" name="Picture 3" descr="A yellow sign with black text&#10;&#10;Description automatically generated with low confidence">
            <a:extLst>
              <a:ext uri="{FF2B5EF4-FFF2-40B4-BE49-F238E27FC236}">
                <a16:creationId xmlns:a16="http://schemas.microsoft.com/office/drawing/2014/main" id="{82E1F0DE-B1CF-4410-BD27-451AB18A728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35788" y="4340447"/>
            <a:ext cx="2808000" cy="2808000"/>
          </a:xfrm>
          <a:prstGeom prst="rect">
            <a:avLst/>
          </a:prstGeom>
        </p:spPr>
      </p:pic>
    </p:spTree>
    <p:extLst>
      <p:ext uri="{BB962C8B-B14F-4D97-AF65-F5344CB8AC3E}">
        <p14:creationId xmlns:p14="http://schemas.microsoft.com/office/powerpoint/2010/main" val="2914011198"/>
      </p:ext>
    </p:extLst>
  </p:cSld>
  <p:clrMapOvr>
    <a:masterClrMapping/>
  </p:clrMapOvr>
  <p:extLst>
    <p:ext uri="{DCECCB84-F9BA-43D5-87BE-67443E8EF086}">
      <p15:sldGuideLst xmlns:p15="http://schemas.microsoft.com/office/powerpoint/2012/main">
        <p15:guide id="1" orient="horz" pos="3514">
          <p15:clr>
            <a:srgbClr val="FBAE40"/>
          </p15:clr>
        </p15:guide>
        <p15:guide id="2" pos="63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48" name="bg object 16">
            <a:extLst>
              <a:ext uri="{FF2B5EF4-FFF2-40B4-BE49-F238E27FC236}">
                <a16:creationId xmlns:a16="http://schemas.microsoft.com/office/drawing/2014/main" id="{98FD7DF1-6330-5B4D-9A77-A2886A229B7C}"/>
              </a:ext>
            </a:extLst>
          </p:cNvPr>
          <p:cNvSpPr/>
          <p:nvPr userDrawn="1"/>
        </p:nvSpPr>
        <p:spPr>
          <a:xfrm>
            <a:off x="0" y="-1"/>
            <a:ext cx="20104100" cy="1045527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6213F"/>
          </a:solidFill>
          <a:ln w="38100">
            <a:solidFill>
              <a:srgbClr val="26213F"/>
            </a:solidFill>
          </a:ln>
        </p:spPr>
        <p:txBody>
          <a:bodyPr wrap="square" lIns="0" tIns="0" rIns="0" bIns="0" rtlCol="0"/>
          <a:lstStyle/>
          <a:p>
            <a:endParaRPr sz="1092" b="0" i="0">
              <a:latin typeface="Poppins Light" pitchFamily="2" charset="77"/>
            </a:endParaRPr>
          </a:p>
        </p:txBody>
      </p:sp>
      <p:sp>
        <p:nvSpPr>
          <p:cNvPr id="49" name="Text Placeholder 3">
            <a:extLst>
              <a:ext uri="{FF2B5EF4-FFF2-40B4-BE49-F238E27FC236}">
                <a16:creationId xmlns:a16="http://schemas.microsoft.com/office/drawing/2014/main" id="{D3EA50B0-46C0-DF41-AEC8-A9C076562C46}"/>
              </a:ext>
            </a:extLst>
          </p:cNvPr>
          <p:cNvSpPr>
            <a:spLocks noGrp="1"/>
          </p:cNvSpPr>
          <p:nvPr>
            <p:ph type="body" sz="quarter" idx="15" hasCustomPrompt="1"/>
          </p:nvPr>
        </p:nvSpPr>
        <p:spPr>
          <a:xfrm>
            <a:off x="0" y="5689600"/>
            <a:ext cx="20104100" cy="1260475"/>
          </a:xfrm>
          <a:prstGeom prst="rect">
            <a:avLst/>
          </a:prstGeom>
        </p:spPr>
        <p:txBody>
          <a:bodyPr/>
          <a:lstStyle>
            <a:lvl1pPr algn="ctr">
              <a:defRPr sz="7500" b="1" i="1">
                <a:solidFill>
                  <a:schemeClr val="bg1"/>
                </a:solidFill>
                <a:latin typeface="Poppins" pitchFamily="2" charset="77"/>
                <a:cs typeface="Poppins" pitchFamily="2" charset="77"/>
              </a:defRPr>
            </a:lvl1pPr>
          </a:lstStyle>
          <a:p>
            <a:r>
              <a:rPr lang="en-US"/>
              <a:t>TITLE PAGE</a:t>
            </a:r>
          </a:p>
        </p:txBody>
      </p:sp>
      <p:sp>
        <p:nvSpPr>
          <p:cNvPr id="50" name="Text Placeholder 3">
            <a:extLst>
              <a:ext uri="{FF2B5EF4-FFF2-40B4-BE49-F238E27FC236}">
                <a16:creationId xmlns:a16="http://schemas.microsoft.com/office/drawing/2014/main" id="{B2F60820-F75D-B747-BF47-88C2FD1DAF13}"/>
              </a:ext>
            </a:extLst>
          </p:cNvPr>
          <p:cNvSpPr>
            <a:spLocks noGrp="1"/>
          </p:cNvSpPr>
          <p:nvPr>
            <p:ph type="body" sz="quarter" idx="16" hasCustomPrompt="1"/>
          </p:nvPr>
        </p:nvSpPr>
        <p:spPr>
          <a:xfrm>
            <a:off x="7194550" y="4587875"/>
            <a:ext cx="5715000" cy="1066800"/>
          </a:xfrm>
          <a:prstGeom prst="rect">
            <a:avLst/>
          </a:prstGeom>
        </p:spPr>
        <p:txBody>
          <a:bodyPr/>
          <a:lstStyle>
            <a:lvl1pPr algn="ctr">
              <a:defRPr sz="7500" b="1" i="1">
                <a:solidFill>
                  <a:srgbClr val="FEC700"/>
                </a:solidFill>
                <a:latin typeface="Poppins" pitchFamily="2" charset="77"/>
                <a:cs typeface="Poppins" pitchFamily="2" charset="77"/>
              </a:defRPr>
            </a:lvl1pPr>
          </a:lstStyle>
          <a:p>
            <a:r>
              <a:rPr lang="en-US"/>
              <a:t>01</a:t>
            </a:r>
          </a:p>
        </p:txBody>
      </p:sp>
    </p:spTree>
    <p:extLst>
      <p:ext uri="{BB962C8B-B14F-4D97-AF65-F5344CB8AC3E}">
        <p14:creationId xmlns:p14="http://schemas.microsoft.com/office/powerpoint/2010/main" val="3974780468"/>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Overview">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98D86016-5CA8-374A-B16A-0D42F2956CEC}"/>
              </a:ext>
            </a:extLst>
          </p:cNvPr>
          <p:cNvSpPr>
            <a:spLocks noGrp="1"/>
          </p:cNvSpPr>
          <p:nvPr>
            <p:ph type="body" sz="quarter" idx="11" hasCustomPrompt="1"/>
          </p:nvPr>
        </p:nvSpPr>
        <p:spPr>
          <a:xfrm>
            <a:off x="715964" y="2567254"/>
            <a:ext cx="11926886" cy="6155532"/>
          </a:xfrm>
          <a:prstGeom prst="rect">
            <a:avLst/>
          </a:prstGeom>
          <a:noFill/>
        </p:spPr>
        <p:txBody>
          <a:bodyPr/>
          <a:lstStyle>
            <a:lvl1pPr>
              <a:lnSpc>
                <a:spcPts val="8000"/>
              </a:lnSpc>
              <a:defRPr sz="7500" b="1" i="1" spc="-150">
                <a:solidFill>
                  <a:srgbClr val="FEC700"/>
                </a:solidFill>
                <a:latin typeface="Poppins" pitchFamily="2" charset="77"/>
                <a:cs typeface="Poppins" pitchFamily="2" charset="77"/>
              </a:defRPr>
            </a:lvl1pPr>
            <a:lvl2pPr>
              <a:defRPr sz="8401">
                <a:latin typeface="Poppins" pitchFamily="2" charset="77"/>
                <a:cs typeface="Poppins" pitchFamily="2" charset="77"/>
              </a:defRPr>
            </a:lvl2pPr>
            <a:lvl3pPr>
              <a:defRPr sz="8401">
                <a:latin typeface="Poppins" pitchFamily="2" charset="77"/>
                <a:cs typeface="Poppins" pitchFamily="2" charset="77"/>
              </a:defRPr>
            </a:lvl3pPr>
            <a:lvl4pPr>
              <a:defRPr sz="8401">
                <a:latin typeface="Poppins" pitchFamily="2" charset="77"/>
                <a:cs typeface="Poppins" pitchFamily="2" charset="77"/>
              </a:defRPr>
            </a:lvl4pPr>
            <a:lvl5pPr>
              <a:defRPr sz="8401">
                <a:latin typeface="Poppins" pitchFamily="2" charset="77"/>
                <a:cs typeface="Poppins" pitchFamily="2" charset="77"/>
              </a:defRPr>
            </a:lvl5pPr>
          </a:lstStyle>
          <a:p>
            <a:pPr lvl="0"/>
            <a:r>
              <a:rPr lang="en-GB"/>
              <a:t>LOREM IPSUM </a:t>
            </a:r>
            <a:br>
              <a:rPr lang="en-GB"/>
            </a:br>
            <a:r>
              <a:rPr lang="en-GB"/>
              <a:t>DOLOR SIT AMET, CONSECTETUR ADIPISCING ELIT.</a:t>
            </a:r>
          </a:p>
          <a:p>
            <a:pPr lvl="0"/>
            <a:r>
              <a:rPr lang="en-GB"/>
              <a:t>DOLOR SIT AMET, CONSECTETUR</a:t>
            </a:r>
            <a:endParaRPr lang="en-US"/>
          </a:p>
        </p:txBody>
      </p:sp>
      <p:cxnSp>
        <p:nvCxnSpPr>
          <p:cNvPr id="13" name="Straight Connector 12">
            <a:extLst>
              <a:ext uri="{FF2B5EF4-FFF2-40B4-BE49-F238E27FC236}">
                <a16:creationId xmlns:a16="http://schemas.microsoft.com/office/drawing/2014/main" id="{D98471CB-310B-1F48-86F3-2CE63DC3883C}"/>
              </a:ext>
            </a:extLst>
          </p:cNvPr>
          <p:cNvCxnSpPr>
            <a:cxnSpLocks/>
          </p:cNvCxnSpPr>
          <p:nvPr userDrawn="1"/>
        </p:nvCxnSpPr>
        <p:spPr>
          <a:xfrm>
            <a:off x="715883" y="2149476"/>
            <a:ext cx="3240168" cy="0"/>
          </a:xfrm>
          <a:prstGeom prst="line">
            <a:avLst/>
          </a:prstGeom>
          <a:ln w="50800">
            <a:solidFill>
              <a:srgbClr val="26213F"/>
            </a:solidFill>
          </a:ln>
        </p:spPr>
        <p:style>
          <a:lnRef idx="1">
            <a:schemeClr val="dk1"/>
          </a:lnRef>
          <a:fillRef idx="0">
            <a:schemeClr val="dk1"/>
          </a:fillRef>
          <a:effectRef idx="0">
            <a:schemeClr val="dk1"/>
          </a:effectRef>
          <a:fontRef idx="minor">
            <a:schemeClr val="tx1"/>
          </a:fontRef>
        </p:style>
      </p:cxnSp>
      <p:sp>
        <p:nvSpPr>
          <p:cNvPr id="14" name="Text Placeholder 2">
            <a:extLst>
              <a:ext uri="{FF2B5EF4-FFF2-40B4-BE49-F238E27FC236}">
                <a16:creationId xmlns:a16="http://schemas.microsoft.com/office/drawing/2014/main" id="{7A4A90BC-1405-F145-89A9-A9803DBF4E38}"/>
              </a:ext>
            </a:extLst>
          </p:cNvPr>
          <p:cNvSpPr>
            <a:spLocks noGrp="1"/>
          </p:cNvSpPr>
          <p:nvPr>
            <p:ph type="body" sz="quarter" idx="15" hasCustomPrompt="1"/>
          </p:nvPr>
        </p:nvSpPr>
        <p:spPr>
          <a:xfrm>
            <a:off x="715882" y="1089917"/>
            <a:ext cx="11926886" cy="738665"/>
          </a:xfrm>
          <a:prstGeom prst="rect">
            <a:avLst/>
          </a:prstGeom>
        </p:spPr>
        <p:txBody>
          <a:bodyPr/>
          <a:lstStyle>
            <a:lvl1pPr>
              <a:defRPr sz="4801" b="1" i="1">
                <a:solidFill>
                  <a:srgbClr val="26213F"/>
                </a:solidFill>
                <a:latin typeface="Poppins" pitchFamily="2" charset="77"/>
                <a:cs typeface="Poppins" pitchFamily="2" charset="77"/>
              </a:defRPr>
            </a:lvl1pPr>
          </a:lstStyle>
          <a:p>
            <a:pPr lvl="0"/>
            <a:r>
              <a:rPr lang="en-GB"/>
              <a:t>TITLE HERE</a:t>
            </a:r>
          </a:p>
        </p:txBody>
      </p:sp>
    </p:spTree>
    <p:extLst>
      <p:ext uri="{BB962C8B-B14F-4D97-AF65-F5344CB8AC3E}">
        <p14:creationId xmlns:p14="http://schemas.microsoft.com/office/powerpoint/2010/main" val="2393699371"/>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2_Overview">
    <p:spTree>
      <p:nvGrpSpPr>
        <p:cNvPr id="1" name=""/>
        <p:cNvGrpSpPr/>
        <p:nvPr/>
      </p:nvGrpSpPr>
      <p:grpSpPr>
        <a:xfrm>
          <a:off x="0" y="0"/>
          <a:ext cx="0" cy="0"/>
          <a:chOff x="0" y="0"/>
          <a:chExt cx="0" cy="0"/>
        </a:xfrm>
      </p:grpSpPr>
      <p:sp>
        <p:nvSpPr>
          <p:cNvPr id="5" name="bg object 16">
            <a:extLst>
              <a:ext uri="{FF2B5EF4-FFF2-40B4-BE49-F238E27FC236}">
                <a16:creationId xmlns:a16="http://schemas.microsoft.com/office/drawing/2014/main" id="{FAD84EE5-5B82-3741-92A2-DF6AF596A013}"/>
              </a:ext>
            </a:extLst>
          </p:cNvPr>
          <p:cNvSpPr/>
          <p:nvPr userDrawn="1"/>
        </p:nvSpPr>
        <p:spPr>
          <a:xfrm>
            <a:off x="0" y="0"/>
            <a:ext cx="20104100" cy="10524283"/>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EC700"/>
          </a:solidFill>
        </p:spPr>
        <p:txBody>
          <a:bodyPr wrap="square" lIns="0" tIns="0" rIns="0" bIns="0" rtlCol="0"/>
          <a:lstStyle/>
          <a:p>
            <a:endParaRPr sz="1092" b="0" i="0">
              <a:latin typeface="Poppins Light" pitchFamily="2" charset="77"/>
            </a:endParaRPr>
          </a:p>
        </p:txBody>
      </p:sp>
      <p:sp>
        <p:nvSpPr>
          <p:cNvPr id="10" name="Text Placeholder 14">
            <a:extLst>
              <a:ext uri="{FF2B5EF4-FFF2-40B4-BE49-F238E27FC236}">
                <a16:creationId xmlns:a16="http://schemas.microsoft.com/office/drawing/2014/main" id="{98D86016-5CA8-374A-B16A-0D42F2956CEC}"/>
              </a:ext>
            </a:extLst>
          </p:cNvPr>
          <p:cNvSpPr>
            <a:spLocks noGrp="1"/>
          </p:cNvSpPr>
          <p:nvPr>
            <p:ph type="body" sz="quarter" idx="11" hasCustomPrompt="1"/>
          </p:nvPr>
        </p:nvSpPr>
        <p:spPr>
          <a:xfrm>
            <a:off x="715964" y="2567254"/>
            <a:ext cx="11926886" cy="6155532"/>
          </a:xfrm>
          <a:prstGeom prst="rect">
            <a:avLst/>
          </a:prstGeom>
          <a:noFill/>
        </p:spPr>
        <p:txBody>
          <a:bodyPr/>
          <a:lstStyle>
            <a:lvl1pPr>
              <a:lnSpc>
                <a:spcPts val="8000"/>
              </a:lnSpc>
              <a:defRPr sz="7500" b="1" i="1" spc="-150">
                <a:solidFill>
                  <a:schemeClr val="bg1"/>
                </a:solidFill>
                <a:latin typeface="Poppins" pitchFamily="2" charset="77"/>
                <a:cs typeface="Poppins" pitchFamily="2" charset="77"/>
              </a:defRPr>
            </a:lvl1pPr>
            <a:lvl2pPr>
              <a:defRPr sz="8401">
                <a:latin typeface="Poppins" pitchFamily="2" charset="77"/>
                <a:cs typeface="Poppins" pitchFamily="2" charset="77"/>
              </a:defRPr>
            </a:lvl2pPr>
            <a:lvl3pPr>
              <a:defRPr sz="8401">
                <a:latin typeface="Poppins" pitchFamily="2" charset="77"/>
                <a:cs typeface="Poppins" pitchFamily="2" charset="77"/>
              </a:defRPr>
            </a:lvl3pPr>
            <a:lvl4pPr>
              <a:defRPr sz="8401">
                <a:latin typeface="Poppins" pitchFamily="2" charset="77"/>
                <a:cs typeface="Poppins" pitchFamily="2" charset="77"/>
              </a:defRPr>
            </a:lvl4pPr>
            <a:lvl5pPr>
              <a:defRPr sz="8401">
                <a:latin typeface="Poppins" pitchFamily="2" charset="77"/>
                <a:cs typeface="Poppins" pitchFamily="2" charset="77"/>
              </a:defRPr>
            </a:lvl5pPr>
          </a:lstStyle>
          <a:p>
            <a:pPr lvl="0"/>
            <a:r>
              <a:rPr lang="en-GB"/>
              <a:t>LOREM IPSUM </a:t>
            </a:r>
            <a:br>
              <a:rPr lang="en-GB"/>
            </a:br>
            <a:r>
              <a:rPr lang="en-GB"/>
              <a:t>DOLOR SIT AMET, CONSECTETUR ADIPISCING ELIT.</a:t>
            </a:r>
          </a:p>
          <a:p>
            <a:pPr lvl="0"/>
            <a:r>
              <a:rPr lang="en-GB"/>
              <a:t>DOLOR SIT AMET, CONSECTETUR</a:t>
            </a:r>
            <a:endParaRPr lang="en-US"/>
          </a:p>
        </p:txBody>
      </p:sp>
      <p:cxnSp>
        <p:nvCxnSpPr>
          <p:cNvPr id="13" name="Straight Connector 12">
            <a:extLst>
              <a:ext uri="{FF2B5EF4-FFF2-40B4-BE49-F238E27FC236}">
                <a16:creationId xmlns:a16="http://schemas.microsoft.com/office/drawing/2014/main" id="{D98471CB-310B-1F48-86F3-2CE63DC3883C}"/>
              </a:ext>
            </a:extLst>
          </p:cNvPr>
          <p:cNvCxnSpPr>
            <a:cxnSpLocks/>
          </p:cNvCxnSpPr>
          <p:nvPr userDrawn="1"/>
        </p:nvCxnSpPr>
        <p:spPr>
          <a:xfrm>
            <a:off x="715883" y="2149476"/>
            <a:ext cx="3240168" cy="0"/>
          </a:xfrm>
          <a:prstGeom prst="line">
            <a:avLst/>
          </a:prstGeom>
          <a:ln w="50800">
            <a:solidFill>
              <a:schemeClr val="bg1"/>
            </a:solidFill>
          </a:ln>
        </p:spPr>
        <p:style>
          <a:lnRef idx="1">
            <a:schemeClr val="dk1"/>
          </a:lnRef>
          <a:fillRef idx="0">
            <a:schemeClr val="dk1"/>
          </a:fillRef>
          <a:effectRef idx="0">
            <a:schemeClr val="dk1"/>
          </a:effectRef>
          <a:fontRef idx="minor">
            <a:schemeClr val="tx1"/>
          </a:fontRef>
        </p:style>
      </p:cxnSp>
      <p:sp>
        <p:nvSpPr>
          <p:cNvPr id="14" name="Text Placeholder 2">
            <a:extLst>
              <a:ext uri="{FF2B5EF4-FFF2-40B4-BE49-F238E27FC236}">
                <a16:creationId xmlns:a16="http://schemas.microsoft.com/office/drawing/2014/main" id="{7A4A90BC-1405-F145-89A9-A9803DBF4E38}"/>
              </a:ext>
            </a:extLst>
          </p:cNvPr>
          <p:cNvSpPr>
            <a:spLocks noGrp="1"/>
          </p:cNvSpPr>
          <p:nvPr>
            <p:ph type="body" sz="quarter" idx="15" hasCustomPrompt="1"/>
          </p:nvPr>
        </p:nvSpPr>
        <p:spPr>
          <a:xfrm>
            <a:off x="715882" y="1089917"/>
            <a:ext cx="11926886" cy="738665"/>
          </a:xfrm>
          <a:prstGeom prst="rect">
            <a:avLst/>
          </a:prstGeom>
        </p:spPr>
        <p:txBody>
          <a:bodyPr/>
          <a:lstStyle>
            <a:lvl1pPr>
              <a:defRPr sz="4801" b="1" i="1">
                <a:solidFill>
                  <a:srgbClr val="26213F"/>
                </a:solidFill>
                <a:latin typeface="Poppins" pitchFamily="2" charset="77"/>
                <a:cs typeface="Poppins" pitchFamily="2" charset="77"/>
              </a:defRPr>
            </a:lvl1pPr>
          </a:lstStyle>
          <a:p>
            <a:pPr lvl="0"/>
            <a:r>
              <a:rPr lang="en-GB"/>
              <a:t>TITLE HERE</a:t>
            </a:r>
          </a:p>
        </p:txBody>
      </p:sp>
    </p:spTree>
    <p:extLst>
      <p:ext uri="{BB962C8B-B14F-4D97-AF65-F5344CB8AC3E}">
        <p14:creationId xmlns:p14="http://schemas.microsoft.com/office/powerpoint/2010/main" val="2067900590"/>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3_Overview">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0769DE1E-0D1F-C547-901F-EF698F48600E}"/>
              </a:ext>
            </a:extLst>
          </p:cNvPr>
          <p:cNvSpPr/>
          <p:nvPr userDrawn="1"/>
        </p:nvSpPr>
        <p:spPr>
          <a:xfrm>
            <a:off x="0" y="-60326"/>
            <a:ext cx="20104100" cy="1053360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6213F"/>
          </a:solidFill>
          <a:ln w="12700">
            <a:solidFill>
              <a:srgbClr val="27203E"/>
            </a:solidFill>
          </a:ln>
        </p:spPr>
        <p:txBody>
          <a:bodyPr wrap="square" lIns="0" tIns="0" rIns="0" bIns="0" rtlCol="0"/>
          <a:lstStyle/>
          <a:p>
            <a:endParaRPr sz="1092" b="0" i="0">
              <a:latin typeface="Poppins Light" pitchFamily="2" charset="77"/>
            </a:endParaRPr>
          </a:p>
        </p:txBody>
      </p:sp>
      <p:sp>
        <p:nvSpPr>
          <p:cNvPr id="10" name="Text Placeholder 14">
            <a:extLst>
              <a:ext uri="{FF2B5EF4-FFF2-40B4-BE49-F238E27FC236}">
                <a16:creationId xmlns:a16="http://schemas.microsoft.com/office/drawing/2014/main" id="{98D86016-5CA8-374A-B16A-0D42F2956CEC}"/>
              </a:ext>
            </a:extLst>
          </p:cNvPr>
          <p:cNvSpPr>
            <a:spLocks noGrp="1"/>
          </p:cNvSpPr>
          <p:nvPr>
            <p:ph type="body" sz="quarter" idx="11" hasCustomPrompt="1"/>
          </p:nvPr>
        </p:nvSpPr>
        <p:spPr>
          <a:xfrm>
            <a:off x="715964" y="2567253"/>
            <a:ext cx="11926804" cy="7202217"/>
          </a:xfrm>
          <a:prstGeom prst="rect">
            <a:avLst/>
          </a:prstGeom>
          <a:noFill/>
        </p:spPr>
        <p:txBody>
          <a:bodyPr/>
          <a:lstStyle>
            <a:lvl1pPr>
              <a:lnSpc>
                <a:spcPts val="8000"/>
              </a:lnSpc>
              <a:defRPr sz="7500" b="1" i="1" spc="-150">
                <a:solidFill>
                  <a:srgbClr val="FEC700"/>
                </a:solidFill>
                <a:latin typeface="Poppins" pitchFamily="2" charset="77"/>
                <a:cs typeface="Poppins" pitchFamily="2" charset="77"/>
              </a:defRPr>
            </a:lvl1pPr>
            <a:lvl2pPr>
              <a:defRPr sz="8401">
                <a:latin typeface="Poppins" pitchFamily="2" charset="77"/>
                <a:cs typeface="Poppins" pitchFamily="2" charset="77"/>
              </a:defRPr>
            </a:lvl2pPr>
            <a:lvl3pPr>
              <a:defRPr sz="8401">
                <a:latin typeface="Poppins" pitchFamily="2" charset="77"/>
                <a:cs typeface="Poppins" pitchFamily="2" charset="77"/>
              </a:defRPr>
            </a:lvl3pPr>
            <a:lvl4pPr>
              <a:defRPr sz="8401">
                <a:latin typeface="Poppins" pitchFamily="2" charset="77"/>
                <a:cs typeface="Poppins" pitchFamily="2" charset="77"/>
              </a:defRPr>
            </a:lvl4pPr>
            <a:lvl5pPr>
              <a:defRPr sz="8401">
                <a:latin typeface="Poppins" pitchFamily="2" charset="77"/>
                <a:cs typeface="Poppins" pitchFamily="2" charset="77"/>
              </a:defRPr>
            </a:lvl5pPr>
          </a:lstStyle>
          <a:p>
            <a:pPr lvl="0"/>
            <a:r>
              <a:rPr lang="en-GB"/>
              <a:t>LOREM IPSUM </a:t>
            </a:r>
            <a:br>
              <a:rPr lang="en-GB"/>
            </a:br>
            <a:r>
              <a:rPr lang="en-GB"/>
              <a:t>DOLOR SIT AMET, CONSECTETUR ADIPISCING ELIT.</a:t>
            </a:r>
          </a:p>
          <a:p>
            <a:pPr lvl="0"/>
            <a:r>
              <a:rPr lang="en-GB"/>
              <a:t>DOLOR SIT AMET, CONSECTETUR</a:t>
            </a:r>
            <a:endParaRPr lang="en-US"/>
          </a:p>
        </p:txBody>
      </p:sp>
      <p:cxnSp>
        <p:nvCxnSpPr>
          <p:cNvPr id="13" name="Straight Connector 12">
            <a:extLst>
              <a:ext uri="{FF2B5EF4-FFF2-40B4-BE49-F238E27FC236}">
                <a16:creationId xmlns:a16="http://schemas.microsoft.com/office/drawing/2014/main" id="{D98471CB-310B-1F48-86F3-2CE63DC3883C}"/>
              </a:ext>
            </a:extLst>
          </p:cNvPr>
          <p:cNvCxnSpPr>
            <a:cxnSpLocks/>
          </p:cNvCxnSpPr>
          <p:nvPr userDrawn="1"/>
        </p:nvCxnSpPr>
        <p:spPr>
          <a:xfrm>
            <a:off x="715883" y="2149476"/>
            <a:ext cx="3240168" cy="0"/>
          </a:xfrm>
          <a:prstGeom prst="line">
            <a:avLst/>
          </a:prstGeom>
          <a:ln w="50800">
            <a:solidFill>
              <a:schemeClr val="bg1"/>
            </a:solidFill>
          </a:ln>
        </p:spPr>
        <p:style>
          <a:lnRef idx="1">
            <a:schemeClr val="dk1"/>
          </a:lnRef>
          <a:fillRef idx="0">
            <a:schemeClr val="dk1"/>
          </a:fillRef>
          <a:effectRef idx="0">
            <a:schemeClr val="dk1"/>
          </a:effectRef>
          <a:fontRef idx="minor">
            <a:schemeClr val="tx1"/>
          </a:fontRef>
        </p:style>
      </p:cxnSp>
      <p:sp>
        <p:nvSpPr>
          <p:cNvPr id="14" name="Text Placeholder 2">
            <a:extLst>
              <a:ext uri="{FF2B5EF4-FFF2-40B4-BE49-F238E27FC236}">
                <a16:creationId xmlns:a16="http://schemas.microsoft.com/office/drawing/2014/main" id="{7A4A90BC-1405-F145-89A9-A9803DBF4E38}"/>
              </a:ext>
            </a:extLst>
          </p:cNvPr>
          <p:cNvSpPr>
            <a:spLocks noGrp="1"/>
          </p:cNvSpPr>
          <p:nvPr>
            <p:ph type="body" sz="quarter" idx="15" hasCustomPrompt="1"/>
          </p:nvPr>
        </p:nvSpPr>
        <p:spPr>
          <a:xfrm>
            <a:off x="715882" y="1089917"/>
            <a:ext cx="11926886" cy="738665"/>
          </a:xfrm>
          <a:prstGeom prst="rect">
            <a:avLst/>
          </a:prstGeom>
        </p:spPr>
        <p:txBody>
          <a:bodyPr/>
          <a:lstStyle>
            <a:lvl1pPr>
              <a:defRPr sz="4801" b="1" i="1">
                <a:solidFill>
                  <a:schemeClr val="bg1"/>
                </a:solidFill>
                <a:latin typeface="Poppins" pitchFamily="2" charset="77"/>
                <a:cs typeface="Poppins" pitchFamily="2" charset="77"/>
              </a:defRPr>
            </a:lvl1pPr>
          </a:lstStyle>
          <a:p>
            <a:pPr lvl="0"/>
            <a:r>
              <a:rPr lang="en-GB"/>
              <a:t>TITLE HERE</a:t>
            </a:r>
          </a:p>
        </p:txBody>
      </p:sp>
    </p:spTree>
    <p:extLst>
      <p:ext uri="{BB962C8B-B14F-4D97-AF65-F5344CB8AC3E}">
        <p14:creationId xmlns:p14="http://schemas.microsoft.com/office/powerpoint/2010/main" val="823673277"/>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4_Overview">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D98471CB-310B-1F48-86F3-2CE63DC3883C}"/>
              </a:ext>
            </a:extLst>
          </p:cNvPr>
          <p:cNvCxnSpPr>
            <a:cxnSpLocks/>
          </p:cNvCxnSpPr>
          <p:nvPr userDrawn="1"/>
        </p:nvCxnSpPr>
        <p:spPr>
          <a:xfrm>
            <a:off x="715883" y="2149476"/>
            <a:ext cx="3240168" cy="0"/>
          </a:xfrm>
          <a:prstGeom prst="line">
            <a:avLst/>
          </a:prstGeom>
          <a:ln w="50800">
            <a:solidFill>
              <a:srgbClr val="26213F"/>
            </a:solidFill>
          </a:ln>
        </p:spPr>
        <p:style>
          <a:lnRef idx="1">
            <a:schemeClr val="dk1"/>
          </a:lnRef>
          <a:fillRef idx="0">
            <a:schemeClr val="dk1"/>
          </a:fillRef>
          <a:effectRef idx="0">
            <a:schemeClr val="dk1"/>
          </a:effectRef>
          <a:fontRef idx="minor">
            <a:schemeClr val="tx1"/>
          </a:fontRef>
        </p:style>
      </p:cxnSp>
      <p:sp>
        <p:nvSpPr>
          <p:cNvPr id="6" name="Text Placeholder 2">
            <a:extLst>
              <a:ext uri="{FF2B5EF4-FFF2-40B4-BE49-F238E27FC236}">
                <a16:creationId xmlns:a16="http://schemas.microsoft.com/office/drawing/2014/main" id="{F8EF12B4-8131-604D-87C7-AE4CB0F793B6}"/>
              </a:ext>
            </a:extLst>
          </p:cNvPr>
          <p:cNvSpPr>
            <a:spLocks noGrp="1"/>
          </p:cNvSpPr>
          <p:nvPr>
            <p:ph type="body" sz="quarter" idx="11" hasCustomPrompt="1"/>
          </p:nvPr>
        </p:nvSpPr>
        <p:spPr>
          <a:xfrm>
            <a:off x="744972" y="2575140"/>
            <a:ext cx="8773678" cy="7270534"/>
          </a:xfrm>
          <a:prstGeom prst="rect">
            <a:avLst/>
          </a:prstGeom>
        </p:spPr>
        <p:txBody>
          <a:bodyPr/>
          <a:lstStyle>
            <a:lvl1pPr marL="0" marR="0" indent="0" defTabSz="914400" eaLnBrk="1" fontAlgn="auto" latinLnBrk="0" hangingPunct="1">
              <a:lnSpc>
                <a:spcPct val="100000"/>
              </a:lnSpc>
              <a:spcBef>
                <a:spcPts val="0"/>
              </a:spcBef>
              <a:spcAft>
                <a:spcPts val="0"/>
              </a:spcAft>
              <a:buClr>
                <a:srgbClr val="282727"/>
              </a:buClr>
              <a:buSzPct val="120000"/>
              <a:buFontTx/>
              <a:buNone/>
              <a:tabLst/>
              <a:defRPr sz="2000" b="0" i="1">
                <a:solidFill>
                  <a:srgbClr val="26213F"/>
                </a:solidFill>
                <a:latin typeface="Poppins Light" pitchFamily="2" charset="77"/>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it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endParaRPr lang="en-GB"/>
          </a:p>
          <a:p>
            <a:pPr lvl="0"/>
            <a:endParaRPr lang="en-GB"/>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it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it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endParaRPr lang="en-GB"/>
          </a:p>
          <a:p>
            <a:pPr lvl="0"/>
            <a:endParaRPr lang="en-GB"/>
          </a:p>
          <a:p>
            <a:pPr marL="0" marR="0" lvl="0" indent="0" defTabSz="914400" eaLnBrk="1" fontAlgn="auto" latinLnBrk="0" hangingPunct="1">
              <a:lnSpc>
                <a:spcPct val="100000"/>
              </a:lnSpc>
              <a:spcBef>
                <a:spcPts val="0"/>
              </a:spcBef>
              <a:spcAft>
                <a:spcPts val="0"/>
              </a:spcAft>
              <a:buClr>
                <a:srgbClr val="282727"/>
              </a:buClr>
              <a:buSzPct val="120000"/>
              <a:buFontTx/>
              <a:buNone/>
              <a:tabLst/>
              <a:defRPr/>
            </a:pP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a:t>
            </a:r>
          </a:p>
          <a:p>
            <a:pPr lvl="0"/>
            <a:endParaRPr lang="en-GB"/>
          </a:p>
          <a:p>
            <a:pPr lvl="0"/>
            <a:endParaRPr lang="en-GB"/>
          </a:p>
          <a:p>
            <a:pPr lvl="0"/>
            <a:endParaRPr lang="en-GB"/>
          </a:p>
        </p:txBody>
      </p:sp>
      <p:sp>
        <p:nvSpPr>
          <p:cNvPr id="8" name="Text Placeholder 2">
            <a:extLst>
              <a:ext uri="{FF2B5EF4-FFF2-40B4-BE49-F238E27FC236}">
                <a16:creationId xmlns:a16="http://schemas.microsoft.com/office/drawing/2014/main" id="{7103A1AE-9223-F143-81CC-F5707BBCBEF1}"/>
              </a:ext>
            </a:extLst>
          </p:cNvPr>
          <p:cNvSpPr>
            <a:spLocks noGrp="1"/>
          </p:cNvSpPr>
          <p:nvPr>
            <p:ph type="body" sz="quarter" idx="16" hasCustomPrompt="1"/>
          </p:nvPr>
        </p:nvSpPr>
        <p:spPr>
          <a:xfrm>
            <a:off x="10549372" y="2575140"/>
            <a:ext cx="8773678" cy="7270534"/>
          </a:xfrm>
          <a:prstGeom prst="rect">
            <a:avLst/>
          </a:prstGeom>
        </p:spPr>
        <p:txBody>
          <a:bodyPr/>
          <a:lstStyle>
            <a:lvl1pPr marL="342900" marR="0" indent="-342900" defTabSz="914400" eaLnBrk="1" fontAlgn="auto" latinLnBrk="0" hangingPunct="1">
              <a:lnSpc>
                <a:spcPct val="100000"/>
              </a:lnSpc>
              <a:spcBef>
                <a:spcPts val="0"/>
              </a:spcBef>
              <a:spcAft>
                <a:spcPts val="0"/>
              </a:spcAft>
              <a:buClr>
                <a:srgbClr val="F70059"/>
              </a:buClr>
              <a:buSzPct val="130000"/>
              <a:buFont typeface="Wingdings" pitchFamily="2" charset="2"/>
              <a:buChar char="§"/>
              <a:tabLst/>
              <a:defRPr sz="2000" b="0" i="1">
                <a:solidFill>
                  <a:srgbClr val="26213F"/>
                </a:solidFill>
                <a:latin typeface="Poppins Light" pitchFamily="2" charset="77"/>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it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endParaRPr lang="en-GB"/>
          </a:p>
          <a:p>
            <a:pPr lvl="0"/>
            <a:endParaRPr lang="en-GB"/>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it </a:t>
            </a:r>
            <a:r>
              <a:rPr lang="en-GB" err="1"/>
              <a:t>vulput</a:t>
            </a:r>
            <a:endParaRPr lang="en-GB"/>
          </a:p>
          <a:p>
            <a:pPr lvl="0"/>
            <a:endParaRPr lang="en-GB"/>
          </a:p>
          <a:p>
            <a:pPr marL="342900" marR="0" lvl="0" indent="-342900" defTabSz="914400" eaLnBrk="1" fontAlgn="auto" latinLnBrk="0" hangingPunct="1">
              <a:lnSpc>
                <a:spcPct val="100000"/>
              </a:lnSpc>
              <a:spcBef>
                <a:spcPts val="0"/>
              </a:spcBef>
              <a:spcAft>
                <a:spcPts val="0"/>
              </a:spcAft>
              <a:buClr>
                <a:srgbClr val="F70059"/>
              </a:buClr>
              <a:buSzPct val="120000"/>
              <a:buFont typeface="Wingdings" pitchFamily="2" charset="2"/>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it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Cras sit</a:t>
            </a:r>
          </a:p>
          <a:p>
            <a:pPr lvl="0"/>
            <a:endParaRPr lang="en-GB"/>
          </a:p>
          <a:p>
            <a:pPr lvl="0"/>
            <a:endParaRPr lang="en-GB"/>
          </a:p>
        </p:txBody>
      </p:sp>
      <p:sp>
        <p:nvSpPr>
          <p:cNvPr id="7" name="Text Placeholder 2">
            <a:extLst>
              <a:ext uri="{FF2B5EF4-FFF2-40B4-BE49-F238E27FC236}">
                <a16:creationId xmlns:a16="http://schemas.microsoft.com/office/drawing/2014/main" id="{F050255E-9D1D-D94B-AF0B-B0CF1A67CCA3}"/>
              </a:ext>
            </a:extLst>
          </p:cNvPr>
          <p:cNvSpPr>
            <a:spLocks noGrp="1"/>
          </p:cNvSpPr>
          <p:nvPr>
            <p:ph type="body" sz="quarter" idx="15" hasCustomPrompt="1"/>
          </p:nvPr>
        </p:nvSpPr>
        <p:spPr>
          <a:xfrm>
            <a:off x="715882" y="1089917"/>
            <a:ext cx="11926886" cy="738665"/>
          </a:xfrm>
          <a:prstGeom prst="rect">
            <a:avLst/>
          </a:prstGeom>
        </p:spPr>
        <p:txBody>
          <a:bodyPr/>
          <a:lstStyle>
            <a:lvl1pPr>
              <a:defRPr sz="4801" b="1" i="1">
                <a:solidFill>
                  <a:srgbClr val="26213F"/>
                </a:solidFill>
                <a:latin typeface="Poppins" pitchFamily="2" charset="77"/>
                <a:cs typeface="Poppins" pitchFamily="2" charset="77"/>
              </a:defRPr>
            </a:lvl1pPr>
          </a:lstStyle>
          <a:p>
            <a:pPr lvl="0"/>
            <a:r>
              <a:rPr lang="en-GB"/>
              <a:t>TITLE HERE</a:t>
            </a:r>
          </a:p>
        </p:txBody>
      </p:sp>
    </p:spTree>
    <p:extLst>
      <p:ext uri="{BB962C8B-B14F-4D97-AF65-F5344CB8AC3E}">
        <p14:creationId xmlns:p14="http://schemas.microsoft.com/office/powerpoint/2010/main" val="4106377204"/>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4_Overview">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D98471CB-310B-1F48-86F3-2CE63DC3883C}"/>
              </a:ext>
            </a:extLst>
          </p:cNvPr>
          <p:cNvCxnSpPr>
            <a:cxnSpLocks/>
          </p:cNvCxnSpPr>
          <p:nvPr userDrawn="1"/>
        </p:nvCxnSpPr>
        <p:spPr>
          <a:xfrm>
            <a:off x="715883" y="2149476"/>
            <a:ext cx="3240168" cy="0"/>
          </a:xfrm>
          <a:prstGeom prst="line">
            <a:avLst/>
          </a:prstGeom>
          <a:ln w="50800">
            <a:solidFill>
              <a:srgbClr val="26213F"/>
            </a:solidFill>
          </a:ln>
        </p:spPr>
        <p:style>
          <a:lnRef idx="1">
            <a:schemeClr val="dk1"/>
          </a:lnRef>
          <a:fillRef idx="0">
            <a:schemeClr val="dk1"/>
          </a:fillRef>
          <a:effectRef idx="0">
            <a:schemeClr val="dk1"/>
          </a:effectRef>
          <a:fontRef idx="minor">
            <a:schemeClr val="tx1"/>
          </a:fontRef>
        </p:style>
      </p:cxnSp>
      <p:sp>
        <p:nvSpPr>
          <p:cNvPr id="7" name="Text Placeholder 2">
            <a:extLst>
              <a:ext uri="{FF2B5EF4-FFF2-40B4-BE49-F238E27FC236}">
                <a16:creationId xmlns:a16="http://schemas.microsoft.com/office/drawing/2014/main" id="{F050255E-9D1D-D94B-AF0B-B0CF1A67CCA3}"/>
              </a:ext>
            </a:extLst>
          </p:cNvPr>
          <p:cNvSpPr>
            <a:spLocks noGrp="1"/>
          </p:cNvSpPr>
          <p:nvPr>
            <p:ph type="body" sz="quarter" idx="15" hasCustomPrompt="1"/>
          </p:nvPr>
        </p:nvSpPr>
        <p:spPr>
          <a:xfrm>
            <a:off x="715882" y="1089917"/>
            <a:ext cx="11926886" cy="738665"/>
          </a:xfrm>
          <a:prstGeom prst="rect">
            <a:avLst/>
          </a:prstGeom>
        </p:spPr>
        <p:txBody>
          <a:bodyPr/>
          <a:lstStyle>
            <a:lvl1pPr>
              <a:defRPr sz="4801" b="1" i="1">
                <a:solidFill>
                  <a:srgbClr val="26213F"/>
                </a:solidFill>
                <a:latin typeface="Poppins" pitchFamily="2" charset="77"/>
                <a:cs typeface="Poppins" pitchFamily="2" charset="77"/>
              </a:defRPr>
            </a:lvl1pPr>
          </a:lstStyle>
          <a:p>
            <a:pPr lvl="0"/>
            <a:r>
              <a:rPr lang="en-GB"/>
              <a:t>TITLE HERE</a:t>
            </a:r>
          </a:p>
        </p:txBody>
      </p:sp>
    </p:spTree>
    <p:extLst>
      <p:ext uri="{BB962C8B-B14F-4D97-AF65-F5344CB8AC3E}">
        <p14:creationId xmlns:p14="http://schemas.microsoft.com/office/powerpoint/2010/main" val="3591064596"/>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3_Overview">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D98471CB-310B-1F48-86F3-2CE63DC3883C}"/>
              </a:ext>
            </a:extLst>
          </p:cNvPr>
          <p:cNvCxnSpPr>
            <a:cxnSpLocks/>
          </p:cNvCxnSpPr>
          <p:nvPr userDrawn="1"/>
        </p:nvCxnSpPr>
        <p:spPr>
          <a:xfrm>
            <a:off x="715883" y="2149476"/>
            <a:ext cx="3240168" cy="0"/>
          </a:xfrm>
          <a:prstGeom prst="line">
            <a:avLst/>
          </a:prstGeom>
          <a:ln w="50800">
            <a:solidFill>
              <a:srgbClr val="26213F"/>
            </a:solidFill>
          </a:ln>
        </p:spPr>
        <p:style>
          <a:lnRef idx="1">
            <a:schemeClr val="dk1"/>
          </a:lnRef>
          <a:fillRef idx="0">
            <a:schemeClr val="dk1"/>
          </a:fillRef>
          <a:effectRef idx="0">
            <a:schemeClr val="dk1"/>
          </a:effectRef>
          <a:fontRef idx="minor">
            <a:schemeClr val="tx1"/>
          </a:fontRef>
        </p:style>
      </p:cxnSp>
      <p:sp>
        <p:nvSpPr>
          <p:cNvPr id="6" name="Text Placeholder 2">
            <a:extLst>
              <a:ext uri="{FF2B5EF4-FFF2-40B4-BE49-F238E27FC236}">
                <a16:creationId xmlns:a16="http://schemas.microsoft.com/office/drawing/2014/main" id="{F8EF12B4-8131-604D-87C7-AE4CB0F793B6}"/>
              </a:ext>
            </a:extLst>
          </p:cNvPr>
          <p:cNvSpPr>
            <a:spLocks noGrp="1"/>
          </p:cNvSpPr>
          <p:nvPr>
            <p:ph type="body" sz="quarter" idx="11" hasCustomPrompt="1"/>
          </p:nvPr>
        </p:nvSpPr>
        <p:spPr>
          <a:xfrm>
            <a:off x="744972" y="2575140"/>
            <a:ext cx="8773678" cy="7270534"/>
          </a:xfrm>
          <a:prstGeom prst="rect">
            <a:avLst/>
          </a:prstGeom>
        </p:spPr>
        <p:txBody>
          <a:bodyPr/>
          <a:lstStyle>
            <a:lvl1pPr marL="0" marR="0" indent="0" defTabSz="914400" eaLnBrk="1" fontAlgn="auto" latinLnBrk="0" hangingPunct="1">
              <a:lnSpc>
                <a:spcPct val="100000"/>
              </a:lnSpc>
              <a:spcBef>
                <a:spcPts val="0"/>
              </a:spcBef>
              <a:spcAft>
                <a:spcPts val="0"/>
              </a:spcAft>
              <a:buClr>
                <a:srgbClr val="282727"/>
              </a:buClr>
              <a:buSzPct val="120000"/>
              <a:buFontTx/>
              <a:buNone/>
              <a:tabLst/>
              <a:defRPr sz="2000" b="0" i="1">
                <a:solidFill>
                  <a:srgbClr val="26213F"/>
                </a:solidFill>
                <a:latin typeface="Poppins Light" pitchFamily="2" charset="77"/>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it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endParaRPr lang="en-GB"/>
          </a:p>
          <a:p>
            <a:pPr lvl="0"/>
            <a:endParaRPr lang="en-GB"/>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it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it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endParaRPr lang="en-GB"/>
          </a:p>
          <a:p>
            <a:pPr lvl="0"/>
            <a:endParaRPr lang="en-GB"/>
          </a:p>
          <a:p>
            <a:pPr marL="0" marR="0" lvl="0" indent="0" defTabSz="914400" eaLnBrk="1" fontAlgn="auto" latinLnBrk="0" hangingPunct="1">
              <a:lnSpc>
                <a:spcPct val="100000"/>
              </a:lnSpc>
              <a:spcBef>
                <a:spcPts val="0"/>
              </a:spcBef>
              <a:spcAft>
                <a:spcPts val="0"/>
              </a:spcAft>
              <a:buClr>
                <a:srgbClr val="282727"/>
              </a:buClr>
              <a:buSzPct val="120000"/>
              <a:buFontTx/>
              <a:buNone/>
              <a:tabLst/>
              <a:defRPr/>
            </a:pP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a:t>
            </a:r>
          </a:p>
          <a:p>
            <a:pPr lvl="0"/>
            <a:endParaRPr lang="en-GB"/>
          </a:p>
          <a:p>
            <a:pPr lvl="0"/>
            <a:endParaRPr lang="en-GB"/>
          </a:p>
          <a:p>
            <a:pPr lvl="0"/>
            <a:endParaRPr lang="en-GB"/>
          </a:p>
        </p:txBody>
      </p:sp>
      <p:sp>
        <p:nvSpPr>
          <p:cNvPr id="8" name="Text Placeholder 2">
            <a:extLst>
              <a:ext uri="{FF2B5EF4-FFF2-40B4-BE49-F238E27FC236}">
                <a16:creationId xmlns:a16="http://schemas.microsoft.com/office/drawing/2014/main" id="{7103A1AE-9223-F143-81CC-F5707BBCBEF1}"/>
              </a:ext>
            </a:extLst>
          </p:cNvPr>
          <p:cNvSpPr>
            <a:spLocks noGrp="1"/>
          </p:cNvSpPr>
          <p:nvPr>
            <p:ph type="body" sz="quarter" idx="16" hasCustomPrompt="1"/>
          </p:nvPr>
        </p:nvSpPr>
        <p:spPr>
          <a:xfrm>
            <a:off x="10549372" y="2575140"/>
            <a:ext cx="8773678" cy="7270534"/>
          </a:xfrm>
          <a:prstGeom prst="rect">
            <a:avLst/>
          </a:prstGeom>
        </p:spPr>
        <p:txBody>
          <a:bodyPr/>
          <a:lstStyle>
            <a:lvl1pPr marL="342900" marR="0" indent="-342900" defTabSz="914400" eaLnBrk="1" fontAlgn="auto" latinLnBrk="0" hangingPunct="1">
              <a:lnSpc>
                <a:spcPct val="100000"/>
              </a:lnSpc>
              <a:spcBef>
                <a:spcPts val="0"/>
              </a:spcBef>
              <a:spcAft>
                <a:spcPts val="0"/>
              </a:spcAft>
              <a:buClr>
                <a:srgbClr val="FEC759"/>
              </a:buClr>
              <a:buSzPct val="130000"/>
              <a:buFont typeface="Wingdings" pitchFamily="2" charset="2"/>
              <a:buChar char="§"/>
              <a:tabLst/>
              <a:defRPr sz="2000" b="0" i="1">
                <a:solidFill>
                  <a:srgbClr val="26213F"/>
                </a:solidFill>
                <a:latin typeface="Poppins Light" pitchFamily="2" charset="77"/>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it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endParaRPr lang="en-GB"/>
          </a:p>
          <a:p>
            <a:pPr lvl="0"/>
            <a:endParaRPr lang="en-GB"/>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it </a:t>
            </a:r>
            <a:r>
              <a:rPr lang="en-GB" err="1"/>
              <a:t>vulput</a:t>
            </a:r>
            <a:endParaRPr lang="en-GB"/>
          </a:p>
          <a:p>
            <a:pPr lvl="0"/>
            <a:endParaRPr lang="en-GB"/>
          </a:p>
          <a:p>
            <a:pPr marL="342900" marR="0" lvl="0" indent="-342900" defTabSz="914400" eaLnBrk="1" fontAlgn="auto" latinLnBrk="0" hangingPunct="1">
              <a:lnSpc>
                <a:spcPct val="100000"/>
              </a:lnSpc>
              <a:spcBef>
                <a:spcPts val="0"/>
              </a:spcBef>
              <a:spcAft>
                <a:spcPts val="0"/>
              </a:spcAft>
              <a:buClr>
                <a:srgbClr val="F70059"/>
              </a:buClr>
              <a:buSzPct val="120000"/>
              <a:buFont typeface="Wingdings" pitchFamily="2" charset="2"/>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it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Cras sit</a:t>
            </a:r>
          </a:p>
          <a:p>
            <a:pPr lvl="0"/>
            <a:endParaRPr lang="en-GB"/>
          </a:p>
          <a:p>
            <a:pPr lvl="0"/>
            <a:endParaRPr lang="en-GB"/>
          </a:p>
        </p:txBody>
      </p:sp>
      <p:sp>
        <p:nvSpPr>
          <p:cNvPr id="7" name="Text Placeholder 2">
            <a:extLst>
              <a:ext uri="{FF2B5EF4-FFF2-40B4-BE49-F238E27FC236}">
                <a16:creationId xmlns:a16="http://schemas.microsoft.com/office/drawing/2014/main" id="{F050255E-9D1D-D94B-AF0B-B0CF1A67CCA3}"/>
              </a:ext>
            </a:extLst>
          </p:cNvPr>
          <p:cNvSpPr>
            <a:spLocks noGrp="1"/>
          </p:cNvSpPr>
          <p:nvPr>
            <p:ph type="body" sz="quarter" idx="15" hasCustomPrompt="1"/>
          </p:nvPr>
        </p:nvSpPr>
        <p:spPr>
          <a:xfrm>
            <a:off x="715882" y="1089917"/>
            <a:ext cx="11926886" cy="738665"/>
          </a:xfrm>
          <a:prstGeom prst="rect">
            <a:avLst/>
          </a:prstGeom>
        </p:spPr>
        <p:txBody>
          <a:bodyPr/>
          <a:lstStyle>
            <a:lvl1pPr>
              <a:defRPr sz="4801" b="1" i="1">
                <a:solidFill>
                  <a:srgbClr val="26213F"/>
                </a:solidFill>
                <a:latin typeface="Poppins" pitchFamily="2" charset="77"/>
                <a:cs typeface="Poppins" pitchFamily="2" charset="77"/>
              </a:defRPr>
            </a:lvl1pPr>
          </a:lstStyle>
          <a:p>
            <a:pPr lvl="0"/>
            <a:r>
              <a:rPr lang="en-GB"/>
              <a:t>TITLE HERE</a:t>
            </a:r>
          </a:p>
        </p:txBody>
      </p:sp>
    </p:spTree>
    <p:extLst>
      <p:ext uri="{BB962C8B-B14F-4D97-AF65-F5344CB8AC3E}">
        <p14:creationId xmlns:p14="http://schemas.microsoft.com/office/powerpoint/2010/main" val="3528089563"/>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0_Overview">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D98471CB-310B-1F48-86F3-2CE63DC3883C}"/>
              </a:ext>
            </a:extLst>
          </p:cNvPr>
          <p:cNvCxnSpPr>
            <a:cxnSpLocks/>
          </p:cNvCxnSpPr>
          <p:nvPr userDrawn="1"/>
        </p:nvCxnSpPr>
        <p:spPr>
          <a:xfrm>
            <a:off x="715882" y="2987675"/>
            <a:ext cx="3240168" cy="0"/>
          </a:xfrm>
          <a:prstGeom prst="line">
            <a:avLst/>
          </a:prstGeom>
          <a:ln w="50800">
            <a:solidFill>
              <a:srgbClr val="26213F"/>
            </a:solidFill>
          </a:ln>
        </p:spPr>
        <p:style>
          <a:lnRef idx="1">
            <a:schemeClr val="dk1"/>
          </a:lnRef>
          <a:fillRef idx="0">
            <a:schemeClr val="dk1"/>
          </a:fillRef>
          <a:effectRef idx="0">
            <a:schemeClr val="dk1"/>
          </a:effectRef>
          <a:fontRef idx="minor">
            <a:schemeClr val="tx1"/>
          </a:fontRef>
        </p:style>
      </p:cxnSp>
      <p:sp>
        <p:nvSpPr>
          <p:cNvPr id="6" name="Text Placeholder 2">
            <a:extLst>
              <a:ext uri="{FF2B5EF4-FFF2-40B4-BE49-F238E27FC236}">
                <a16:creationId xmlns:a16="http://schemas.microsoft.com/office/drawing/2014/main" id="{F8EF12B4-8131-604D-87C7-AE4CB0F793B6}"/>
              </a:ext>
            </a:extLst>
          </p:cNvPr>
          <p:cNvSpPr>
            <a:spLocks noGrp="1"/>
          </p:cNvSpPr>
          <p:nvPr>
            <p:ph type="body" sz="quarter" idx="11" hasCustomPrompt="1"/>
          </p:nvPr>
        </p:nvSpPr>
        <p:spPr>
          <a:xfrm>
            <a:off x="744972" y="3444875"/>
            <a:ext cx="8773678" cy="1784131"/>
          </a:xfrm>
          <a:prstGeom prst="rect">
            <a:avLst/>
          </a:prstGeom>
        </p:spPr>
        <p:txBody>
          <a:bodyPr/>
          <a:lstStyle>
            <a:lvl1pPr marL="0" marR="0" indent="0" defTabSz="914400" eaLnBrk="1" fontAlgn="auto" latinLnBrk="0" hangingPunct="1">
              <a:lnSpc>
                <a:spcPct val="100000"/>
              </a:lnSpc>
              <a:spcBef>
                <a:spcPts val="0"/>
              </a:spcBef>
              <a:spcAft>
                <a:spcPts val="0"/>
              </a:spcAft>
              <a:buClr>
                <a:srgbClr val="282727"/>
              </a:buClr>
              <a:buSzPct val="120000"/>
              <a:buFontTx/>
              <a:buNone/>
              <a:tabLst/>
              <a:defRPr sz="2600" b="1" i="1">
                <a:solidFill>
                  <a:srgbClr val="26213F"/>
                </a:solidFill>
                <a:latin typeface="Poppins" pitchFamily="2" charset="77"/>
                <a:cs typeface="Poppins" pitchFamily="2" charset="77"/>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p>
        </p:txBody>
      </p:sp>
      <p:sp>
        <p:nvSpPr>
          <p:cNvPr id="7" name="Text Placeholder 2">
            <a:extLst>
              <a:ext uri="{FF2B5EF4-FFF2-40B4-BE49-F238E27FC236}">
                <a16:creationId xmlns:a16="http://schemas.microsoft.com/office/drawing/2014/main" id="{F050255E-9D1D-D94B-AF0B-B0CF1A67CCA3}"/>
              </a:ext>
            </a:extLst>
          </p:cNvPr>
          <p:cNvSpPr>
            <a:spLocks noGrp="1"/>
          </p:cNvSpPr>
          <p:nvPr>
            <p:ph type="body" sz="quarter" idx="15" hasCustomPrompt="1"/>
          </p:nvPr>
        </p:nvSpPr>
        <p:spPr>
          <a:xfrm>
            <a:off x="715882" y="1089917"/>
            <a:ext cx="8802768" cy="1897755"/>
          </a:xfrm>
          <a:prstGeom prst="rect">
            <a:avLst/>
          </a:prstGeom>
        </p:spPr>
        <p:txBody>
          <a:bodyPr/>
          <a:lstStyle>
            <a:lvl1pPr>
              <a:defRPr sz="4801" b="1" i="1">
                <a:solidFill>
                  <a:srgbClr val="26213F"/>
                </a:solidFill>
                <a:latin typeface="Poppins" pitchFamily="2" charset="77"/>
                <a:cs typeface="Poppins" pitchFamily="2" charset="77"/>
              </a:defRPr>
            </a:lvl1pPr>
          </a:lstStyle>
          <a:p>
            <a:pPr lvl="0"/>
            <a:r>
              <a:rPr lang="en-GB"/>
              <a:t>TITLE HERE</a:t>
            </a:r>
          </a:p>
          <a:p>
            <a:pPr lvl="0"/>
            <a:r>
              <a:rPr lang="en-GB"/>
              <a:t>TITLE HERE</a:t>
            </a:r>
          </a:p>
        </p:txBody>
      </p:sp>
      <p:sp>
        <p:nvSpPr>
          <p:cNvPr id="9" name="Text Placeholder 2">
            <a:extLst>
              <a:ext uri="{FF2B5EF4-FFF2-40B4-BE49-F238E27FC236}">
                <a16:creationId xmlns:a16="http://schemas.microsoft.com/office/drawing/2014/main" id="{611D89B8-776E-7B43-A963-AC75C8FDFAB3}"/>
              </a:ext>
            </a:extLst>
          </p:cNvPr>
          <p:cNvSpPr>
            <a:spLocks noGrp="1"/>
          </p:cNvSpPr>
          <p:nvPr>
            <p:ph type="body" sz="quarter" idx="16" hasCustomPrompt="1"/>
          </p:nvPr>
        </p:nvSpPr>
        <p:spPr>
          <a:xfrm>
            <a:off x="744972" y="5457610"/>
            <a:ext cx="8773678" cy="4343400"/>
          </a:xfrm>
          <a:prstGeom prst="rect">
            <a:avLst/>
          </a:prstGeom>
        </p:spPr>
        <p:txBody>
          <a:bodyPr/>
          <a:lstStyle>
            <a:lvl1pPr marL="0" marR="0" indent="0" defTabSz="914400" eaLnBrk="1" fontAlgn="auto" latinLnBrk="0" hangingPunct="1">
              <a:lnSpc>
                <a:spcPct val="100000"/>
              </a:lnSpc>
              <a:spcBef>
                <a:spcPts val="0"/>
              </a:spcBef>
              <a:spcAft>
                <a:spcPts val="0"/>
              </a:spcAft>
              <a:buClr>
                <a:srgbClr val="282727"/>
              </a:buClr>
              <a:buSzPct val="120000"/>
              <a:buFontTx/>
              <a:buNone/>
              <a:tabLst/>
              <a:defRPr sz="2000" b="0" i="1">
                <a:solidFill>
                  <a:srgbClr val="26213F"/>
                </a:solidFill>
                <a:latin typeface="Poppins Light" pitchFamily="2" charset="77"/>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it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endParaRPr lang="en-GB"/>
          </a:p>
          <a:p>
            <a:pPr lvl="0"/>
            <a:endParaRPr lang="en-GB"/>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it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Cras sit </a:t>
            </a:r>
            <a:r>
              <a:rPr lang="en-GB" err="1"/>
              <a:t>amet</a:t>
            </a:r>
            <a:r>
              <a:rPr lang="en-GB"/>
              <a:t> </a:t>
            </a:r>
            <a:r>
              <a:rPr lang="en-GB" err="1"/>
              <a:t>neque</a:t>
            </a:r>
            <a:r>
              <a:rPr lang="en-GB"/>
              <a:t> dui. </a:t>
            </a:r>
          </a:p>
        </p:txBody>
      </p:sp>
      <p:sp>
        <p:nvSpPr>
          <p:cNvPr id="11" name="Picture Placeholder 18">
            <a:extLst>
              <a:ext uri="{FF2B5EF4-FFF2-40B4-BE49-F238E27FC236}">
                <a16:creationId xmlns:a16="http://schemas.microsoft.com/office/drawing/2014/main" id="{1A0DA1DB-4758-AA46-B91A-6220096FC09D}"/>
              </a:ext>
            </a:extLst>
          </p:cNvPr>
          <p:cNvSpPr>
            <a:spLocks noGrp="1"/>
          </p:cNvSpPr>
          <p:nvPr>
            <p:ph type="pic" sz="quarter" idx="14"/>
          </p:nvPr>
        </p:nvSpPr>
        <p:spPr>
          <a:xfrm>
            <a:off x="10052050" y="-1"/>
            <a:ext cx="10052050" cy="10476000"/>
          </a:xfrm>
          <a:prstGeom prst="rect">
            <a:avLst/>
          </a:prstGeom>
        </p:spPr>
        <p:txBody>
          <a:bodyPr/>
          <a:lstStyle>
            <a:lvl1pPr>
              <a:defRPr b="1" i="0">
                <a:latin typeface="Poppins SemiBold" pitchFamily="2" charset="77"/>
              </a:defRPr>
            </a:lvl1pPr>
          </a:lstStyle>
          <a:p>
            <a:endParaRPr lang="en-US"/>
          </a:p>
        </p:txBody>
      </p:sp>
    </p:spTree>
    <p:extLst>
      <p:ext uri="{BB962C8B-B14F-4D97-AF65-F5344CB8AC3E}">
        <p14:creationId xmlns:p14="http://schemas.microsoft.com/office/powerpoint/2010/main" val="2095611023"/>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bg object 16">
            <a:extLst>
              <a:ext uri="{FF2B5EF4-FFF2-40B4-BE49-F238E27FC236}">
                <a16:creationId xmlns:a16="http://schemas.microsoft.com/office/drawing/2014/main" id="{1E23DB2D-E8DA-F442-B0AC-990F11144D17}"/>
              </a:ext>
            </a:extLst>
          </p:cNvPr>
          <p:cNvSpPr/>
          <p:nvPr userDrawn="1"/>
        </p:nvSpPr>
        <p:spPr>
          <a:xfrm>
            <a:off x="0" y="10473683"/>
            <a:ext cx="20104100" cy="846455"/>
          </a:xfrm>
          <a:custGeom>
            <a:avLst/>
            <a:gdLst/>
            <a:ahLst/>
            <a:cxnLst/>
            <a:rect l="l" t="t" r="r" b="b"/>
            <a:pathLst>
              <a:path w="20104100" h="846454">
                <a:moveTo>
                  <a:pt x="20104099" y="0"/>
                </a:moveTo>
                <a:lnTo>
                  <a:pt x="0" y="0"/>
                </a:lnTo>
                <a:lnTo>
                  <a:pt x="0" y="846131"/>
                </a:lnTo>
                <a:lnTo>
                  <a:pt x="20104099" y="846131"/>
                </a:lnTo>
                <a:lnTo>
                  <a:pt x="20104099" y="0"/>
                </a:lnTo>
                <a:close/>
              </a:path>
            </a:pathLst>
          </a:custGeom>
          <a:solidFill>
            <a:srgbClr val="26213F"/>
          </a:solidFill>
        </p:spPr>
        <p:txBody>
          <a:bodyPr wrap="square" lIns="0" tIns="0" rIns="0" bIns="0" rtlCol="0"/>
          <a:lstStyle/>
          <a:p>
            <a:endParaRPr sz="1092" b="0" i="0">
              <a:latin typeface="Poppins Light" pitchFamily="2" charset="77"/>
            </a:endParaRPr>
          </a:p>
        </p:txBody>
      </p:sp>
      <p:sp>
        <p:nvSpPr>
          <p:cNvPr id="5" name="TextBox 4">
            <a:extLst>
              <a:ext uri="{FF2B5EF4-FFF2-40B4-BE49-F238E27FC236}">
                <a16:creationId xmlns:a16="http://schemas.microsoft.com/office/drawing/2014/main" id="{4371CB3E-2BB4-BB4F-9E76-2907A79FC1B7}"/>
              </a:ext>
            </a:extLst>
          </p:cNvPr>
          <p:cNvSpPr txBox="1"/>
          <p:nvPr userDrawn="1"/>
        </p:nvSpPr>
        <p:spPr>
          <a:xfrm>
            <a:off x="1400573" y="10712528"/>
            <a:ext cx="7010400" cy="369332"/>
          </a:xfrm>
          <a:prstGeom prst="rect">
            <a:avLst/>
          </a:prstGeom>
          <a:noFill/>
        </p:spPr>
        <p:txBody>
          <a:bodyPr wrap="squar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lang="en-US" sz="1800" b="0" i="1" dirty="0">
                <a:solidFill>
                  <a:schemeClr val="bg1"/>
                </a:solidFill>
                <a:latin typeface="Poppins" pitchFamily="2" charset="77"/>
              </a:rPr>
              <a:t>THE BIG BANG CHALLENGE</a:t>
            </a:r>
          </a:p>
        </p:txBody>
      </p:sp>
      <p:sp>
        <p:nvSpPr>
          <p:cNvPr id="9" name="Holder 4">
            <a:extLst>
              <a:ext uri="{FF2B5EF4-FFF2-40B4-BE49-F238E27FC236}">
                <a16:creationId xmlns:a16="http://schemas.microsoft.com/office/drawing/2014/main" id="{11D47F15-D911-AC4F-8494-F82BF8873B42}"/>
              </a:ext>
            </a:extLst>
          </p:cNvPr>
          <p:cNvSpPr txBox="1">
            <a:spLocks/>
          </p:cNvSpPr>
          <p:nvPr userDrawn="1"/>
        </p:nvSpPr>
        <p:spPr>
          <a:xfrm>
            <a:off x="18357850" y="10712528"/>
            <a:ext cx="1136728" cy="346249"/>
          </a:xfrm>
          <a:prstGeom prst="rect">
            <a:avLst/>
          </a:prstGeom>
        </p:spPr>
        <p:txBody>
          <a:bodyPr lIns="0" tIns="0" rIns="0" bIns="0"/>
          <a:lstStyle>
            <a:defPPr>
              <a:defRPr lang="en-US"/>
            </a:defPPr>
            <a:lvl1pPr marL="0" algn="r" defTabSz="914400" rtl="0" eaLnBrk="1" latinLnBrk="0" hangingPunct="1">
              <a:defRPr sz="2250" b="1" i="0" kern="1200">
                <a:solidFill>
                  <a:schemeClr val="bg1"/>
                </a:solidFill>
                <a:latin typeface="Proxima Nova Semibold" panose="02000506030000020004" pitchFamily="2" charset="0"/>
                <a:ea typeface="+mn-ea"/>
                <a:cs typeface="Poppi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326">
              <a:spcBef>
                <a:spcPts val="219"/>
              </a:spcBef>
            </a:pPr>
            <a:fld id="{81D60167-4931-47E6-BA6A-407CBD079E47}" type="slidenum">
              <a:rPr lang="en-GB" sz="2249" b="0" i="0" smtClean="0">
                <a:solidFill>
                  <a:schemeClr val="bg1"/>
                </a:solidFill>
                <a:latin typeface="Poppins" pitchFamily="2" charset="77"/>
                <a:cs typeface="Poppins" pitchFamily="2" charset="77"/>
              </a:rPr>
              <a:pPr marL="60326">
                <a:spcBef>
                  <a:spcPts val="219"/>
                </a:spcBef>
              </a:pPr>
              <a:t>‹#›</a:t>
            </a:fld>
            <a:endParaRPr lang="en-GB" sz="2249" b="0" i="0">
              <a:solidFill>
                <a:schemeClr val="bg1"/>
              </a:solidFill>
              <a:latin typeface="Poppins" pitchFamily="2" charset="77"/>
              <a:cs typeface="Poppins" pitchFamily="2" charset="77"/>
            </a:endParaRPr>
          </a:p>
        </p:txBody>
      </p:sp>
      <p:sp>
        <p:nvSpPr>
          <p:cNvPr id="8" name="TextBox 7">
            <a:extLst>
              <a:ext uri="{FF2B5EF4-FFF2-40B4-BE49-F238E27FC236}">
                <a16:creationId xmlns:a16="http://schemas.microsoft.com/office/drawing/2014/main" id="{61AFD14E-4060-9D46-86C7-B257EB292C8F}"/>
              </a:ext>
            </a:extLst>
          </p:cNvPr>
          <p:cNvSpPr txBox="1"/>
          <p:nvPr userDrawn="1"/>
        </p:nvSpPr>
        <p:spPr>
          <a:xfrm>
            <a:off x="15496116" y="10712528"/>
            <a:ext cx="2937934" cy="369460"/>
          </a:xfrm>
          <a:prstGeom prst="rect">
            <a:avLst/>
          </a:prstGeom>
          <a:noFill/>
        </p:spPr>
        <p:txBody>
          <a:bodyPr wrap="square" rtlCol="0">
            <a:spAutoFit/>
          </a:bodyPr>
          <a:lstStyle/>
          <a:p>
            <a:r>
              <a:rPr lang="en-GB" sz="1801" b="0" i="1" kern="1200" dirty="0">
                <a:solidFill>
                  <a:schemeClr val="bg1"/>
                </a:solidFill>
                <a:effectLst/>
                <a:latin typeface="Poppins" pitchFamily="2" charset="77"/>
                <a:ea typeface="+mn-ea"/>
                <a:cs typeface="Poppins" pitchFamily="2" charset="77"/>
              </a:rPr>
              <a:t>www.thebigbang.org.uk</a:t>
            </a:r>
          </a:p>
        </p:txBody>
      </p:sp>
      <p:pic>
        <p:nvPicPr>
          <p:cNvPr id="4" name="Picture 3" descr="A picture containing text, sign&#10;&#10;Description automatically generated">
            <a:extLst>
              <a:ext uri="{FF2B5EF4-FFF2-40B4-BE49-F238E27FC236}">
                <a16:creationId xmlns:a16="http://schemas.microsoft.com/office/drawing/2014/main" id="{E6344FC2-AD01-5801-2E4E-66B3D56750F0}"/>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91526" y="10601775"/>
            <a:ext cx="634304" cy="567754"/>
          </a:xfrm>
          <a:prstGeom prst="rect">
            <a:avLst/>
          </a:prstGeom>
        </p:spPr>
      </p:pic>
    </p:spTree>
  </p:cSld>
  <p:clrMap bg1="lt1" tx1="dk1" bg2="lt2" tx2="dk2" accent1="accent1" accent2="accent2" accent3="accent3" accent4="accent4" accent5="accent5" accent6="accent6" hlink="hlink" folHlink="folHlink"/>
  <p:sldLayoutIdLst>
    <p:sldLayoutId id="2147483716" r:id="rId1"/>
    <p:sldLayoutId id="2147483718" r:id="rId2"/>
    <p:sldLayoutId id="2147483699" r:id="rId3"/>
    <p:sldLayoutId id="2147483719" r:id="rId4"/>
    <p:sldLayoutId id="2147483720" r:id="rId5"/>
    <p:sldLayoutId id="2147483721" r:id="rId6"/>
    <p:sldLayoutId id="2147483734" r:id="rId7"/>
    <p:sldLayoutId id="2147483733" r:id="rId8"/>
    <p:sldLayoutId id="2147483731" r:id="rId9"/>
    <p:sldLayoutId id="2147483730" r:id="rId10"/>
    <p:sldLayoutId id="2147483735" r:id="rId11"/>
    <p:sldLayoutId id="2147483722" r:id="rId12"/>
    <p:sldLayoutId id="2147483732" r:id="rId13"/>
    <p:sldLayoutId id="2147483729" r:id="rId14"/>
    <p:sldLayoutId id="2147483723" r:id="rId15"/>
    <p:sldLayoutId id="2147483724" r:id="rId16"/>
    <p:sldLayoutId id="2147483725" r:id="rId17"/>
  </p:sldLayoutIdLst>
  <p:hf hdr="0" ftr="0" dt="0"/>
  <p:txStyles>
    <p:titleStyle>
      <a:lvl1pPr>
        <a:defRPr b="1" i="0">
          <a:latin typeface="Proxima Nova Semibold" panose="02000506030000020004" pitchFamily="2" charset="0"/>
          <a:ea typeface="+mj-ea"/>
          <a:cs typeface="+mj-cs"/>
        </a:defRPr>
      </a:lvl1pPr>
    </p:titleStyle>
    <p:bodyStyle>
      <a:lvl1pPr marL="0">
        <a:defRPr b="0" i="0">
          <a:latin typeface="Gotham-Light" pitchFamily="2" charset="0"/>
          <a:ea typeface="+mn-ea"/>
          <a:cs typeface="Poppins Medium" pitchFamily="2" charset="77"/>
        </a:defRPr>
      </a:lvl1pPr>
      <a:lvl2pPr marL="457206">
        <a:defRPr>
          <a:latin typeface="+mn-lt"/>
          <a:ea typeface="+mn-ea"/>
          <a:cs typeface="+mn-cs"/>
        </a:defRPr>
      </a:lvl2pPr>
      <a:lvl3pPr marL="914413">
        <a:defRPr>
          <a:latin typeface="+mn-lt"/>
          <a:ea typeface="+mn-ea"/>
          <a:cs typeface="+mn-cs"/>
        </a:defRPr>
      </a:lvl3pPr>
      <a:lvl4pPr marL="1371619">
        <a:defRPr>
          <a:latin typeface="+mn-lt"/>
          <a:ea typeface="+mn-ea"/>
          <a:cs typeface="+mn-cs"/>
        </a:defRPr>
      </a:lvl4pPr>
      <a:lvl5pPr marL="1828826">
        <a:defRPr>
          <a:latin typeface="+mn-lt"/>
          <a:ea typeface="+mn-ea"/>
          <a:cs typeface="+mn-cs"/>
        </a:defRPr>
      </a:lvl5pPr>
      <a:lvl6pPr marL="2286032">
        <a:defRPr>
          <a:latin typeface="+mn-lt"/>
          <a:ea typeface="+mn-ea"/>
          <a:cs typeface="+mn-cs"/>
        </a:defRPr>
      </a:lvl6pPr>
      <a:lvl7pPr marL="2743238">
        <a:defRPr>
          <a:latin typeface="+mn-lt"/>
          <a:ea typeface="+mn-ea"/>
          <a:cs typeface="+mn-cs"/>
        </a:defRPr>
      </a:lvl7pPr>
      <a:lvl8pPr marL="3200446">
        <a:defRPr>
          <a:latin typeface="+mn-lt"/>
          <a:ea typeface="+mn-ea"/>
          <a:cs typeface="+mn-cs"/>
        </a:defRPr>
      </a:lvl8pPr>
      <a:lvl9pPr marL="3657653">
        <a:defRPr>
          <a:latin typeface="+mn-lt"/>
          <a:ea typeface="+mn-ea"/>
          <a:cs typeface="+mn-cs"/>
        </a:defRPr>
      </a:lvl9pPr>
    </p:bodyStyle>
    <p:otherStyle>
      <a:lvl1pPr marL="0">
        <a:defRPr>
          <a:latin typeface="+mn-lt"/>
          <a:ea typeface="+mn-ea"/>
          <a:cs typeface="+mn-cs"/>
        </a:defRPr>
      </a:lvl1pPr>
      <a:lvl2pPr marL="457206">
        <a:defRPr>
          <a:latin typeface="+mn-lt"/>
          <a:ea typeface="+mn-ea"/>
          <a:cs typeface="+mn-cs"/>
        </a:defRPr>
      </a:lvl2pPr>
      <a:lvl3pPr marL="914413">
        <a:defRPr>
          <a:latin typeface="+mn-lt"/>
          <a:ea typeface="+mn-ea"/>
          <a:cs typeface="+mn-cs"/>
        </a:defRPr>
      </a:lvl3pPr>
      <a:lvl4pPr marL="1371619">
        <a:defRPr>
          <a:latin typeface="+mn-lt"/>
          <a:ea typeface="+mn-ea"/>
          <a:cs typeface="+mn-cs"/>
        </a:defRPr>
      </a:lvl4pPr>
      <a:lvl5pPr marL="1828826">
        <a:defRPr>
          <a:latin typeface="+mn-lt"/>
          <a:ea typeface="+mn-ea"/>
          <a:cs typeface="+mn-cs"/>
        </a:defRPr>
      </a:lvl5pPr>
      <a:lvl6pPr marL="2286032">
        <a:defRPr>
          <a:latin typeface="+mn-lt"/>
          <a:ea typeface="+mn-ea"/>
          <a:cs typeface="+mn-cs"/>
        </a:defRPr>
      </a:lvl6pPr>
      <a:lvl7pPr marL="2743238">
        <a:defRPr>
          <a:latin typeface="+mn-lt"/>
          <a:ea typeface="+mn-ea"/>
          <a:cs typeface="+mn-cs"/>
        </a:defRPr>
      </a:lvl7pPr>
      <a:lvl8pPr marL="3200446">
        <a:defRPr>
          <a:latin typeface="+mn-lt"/>
          <a:ea typeface="+mn-ea"/>
          <a:cs typeface="+mn-cs"/>
        </a:defRPr>
      </a:lvl8pPr>
      <a:lvl9pPr marL="3657653">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thebigbang.org.uk/the-big-bang-competition/the-big-bang-project-gallery-entry/" TargetMode="External"/><Relationship Id="rId2" Type="http://schemas.openxmlformats.org/officeDocument/2006/relationships/hyperlink" Target="https://www.thebigbang.org.uk/the-big-bang-competition/the-big-bang-project-gallery/" TargetMode="External"/><Relationship Id="rId1" Type="http://schemas.openxmlformats.org/officeDocument/2006/relationships/slideLayout" Target="../slideLayouts/slideLayout8.xml"/><Relationship Id="rId5" Type="http://schemas.openxmlformats.org/officeDocument/2006/relationships/hyperlink" Target="https://www.thebigbang.org.uk/media/435jvpid/certificates-rewards-and-gameboard-big-bang-challenge.zip" TargetMode="External"/><Relationship Id="rId4" Type="http://schemas.openxmlformats.org/officeDocument/2006/relationships/hyperlink" Target="https://www.thebigbang.org.uk/the-big-bang-competiti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4FC427B-BE91-5E41-A145-B7B5D61B1AD7}"/>
              </a:ext>
            </a:extLst>
          </p:cNvPr>
          <p:cNvSpPr>
            <a:spLocks noGrp="1"/>
          </p:cNvSpPr>
          <p:nvPr>
            <p:ph type="body" sz="quarter" idx="15"/>
          </p:nvPr>
        </p:nvSpPr>
        <p:spPr>
          <a:xfrm>
            <a:off x="4565650" y="9324653"/>
            <a:ext cx="14721393" cy="549273"/>
          </a:xfrm>
        </p:spPr>
        <p:txBody>
          <a:bodyPr/>
          <a:lstStyle/>
          <a:p>
            <a:r>
              <a:rPr lang="en-US"/>
              <a:t>THE BIG BANG CHALLENGE</a:t>
            </a:r>
          </a:p>
        </p:txBody>
      </p:sp>
      <p:sp>
        <p:nvSpPr>
          <p:cNvPr id="5" name="Text Placeholder 4">
            <a:extLst>
              <a:ext uri="{FF2B5EF4-FFF2-40B4-BE49-F238E27FC236}">
                <a16:creationId xmlns:a16="http://schemas.microsoft.com/office/drawing/2014/main" id="{B3B6CE8E-2470-274B-AF97-90029B660FB0}"/>
              </a:ext>
            </a:extLst>
          </p:cNvPr>
          <p:cNvSpPr>
            <a:spLocks noGrp="1"/>
          </p:cNvSpPr>
          <p:nvPr>
            <p:ph type="body" sz="quarter" idx="16"/>
          </p:nvPr>
        </p:nvSpPr>
        <p:spPr>
          <a:xfrm>
            <a:off x="4565650" y="9891581"/>
            <a:ext cx="14721393" cy="549273"/>
          </a:xfrm>
        </p:spPr>
        <p:txBody>
          <a:bodyPr/>
          <a:lstStyle/>
          <a:p>
            <a:r>
              <a:rPr lang="en-US"/>
              <a:t>TEACHER RESOURCE</a:t>
            </a:r>
          </a:p>
        </p:txBody>
      </p:sp>
    </p:spTree>
    <p:extLst>
      <p:ext uri="{BB962C8B-B14F-4D97-AF65-F5344CB8AC3E}">
        <p14:creationId xmlns:p14="http://schemas.microsoft.com/office/powerpoint/2010/main" val="1906318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B67FE5-01F0-1A41-A7FA-6D862A13BFBF}"/>
              </a:ext>
            </a:extLst>
          </p:cNvPr>
          <p:cNvSpPr>
            <a:spLocks noGrp="1"/>
          </p:cNvSpPr>
          <p:nvPr>
            <p:ph type="body" sz="quarter" idx="11"/>
          </p:nvPr>
        </p:nvSpPr>
        <p:spPr>
          <a:xfrm>
            <a:off x="715963" y="2567253"/>
            <a:ext cx="18409504" cy="7202217"/>
          </a:xfrm>
        </p:spPr>
        <p:txBody>
          <a:bodyPr lIns="91440" tIns="45720" rIns="91440" bIns="45720" anchor="t"/>
          <a:lstStyle/>
          <a:p>
            <a:pPr>
              <a:buClr>
                <a:srgbClr val="FEC759"/>
              </a:buClr>
              <a:buSzPct val="110000"/>
            </a:pPr>
            <a:r>
              <a:rPr lang="en-US" sz="3600">
                <a:solidFill>
                  <a:schemeClr val="bg1"/>
                </a:solidFill>
                <a:latin typeface="Poppins"/>
                <a:cs typeface="Poppins"/>
              </a:rPr>
              <a:t>Project Concept:</a:t>
            </a:r>
          </a:p>
          <a:p>
            <a:pPr marL="1143000" indent="-1143000">
              <a:buClr>
                <a:srgbClr val="FEC759"/>
              </a:buClr>
              <a:buSzPct val="110000"/>
              <a:buFont typeface="Wingdings" panose="05000000000000000000" pitchFamily="2" charset="2"/>
              <a:buChar char="§"/>
            </a:pPr>
            <a:r>
              <a:rPr lang="en-US" sz="3200">
                <a:solidFill>
                  <a:schemeClr val="bg1"/>
                </a:solidFill>
                <a:latin typeface="Poppins"/>
                <a:cs typeface="Poppins"/>
              </a:rPr>
              <a:t>To get started, have a think about what you know about food, how it is made, and how that might impact the environment</a:t>
            </a:r>
          </a:p>
          <a:p>
            <a:pPr marL="1143000" indent="-1143000">
              <a:buClr>
                <a:srgbClr val="FEC759"/>
              </a:buClr>
              <a:buSzPct val="110000"/>
              <a:buFont typeface="Wingdings" panose="05000000000000000000" pitchFamily="2" charset="2"/>
              <a:buChar char="§"/>
            </a:pPr>
            <a:r>
              <a:rPr lang="en-US" sz="3200">
                <a:solidFill>
                  <a:schemeClr val="bg1"/>
                </a:solidFill>
                <a:latin typeface="Poppins"/>
                <a:cs typeface="Poppins"/>
              </a:rPr>
              <a:t>Perhaps take a few minutes to brainstorm any possible ideas you might want to research</a:t>
            </a:r>
          </a:p>
          <a:p>
            <a:pPr marL="1143000" indent="-1143000">
              <a:buClr>
                <a:srgbClr val="FEC759"/>
              </a:buClr>
              <a:buSzPct val="110000"/>
              <a:buFont typeface="Wingdings" panose="05000000000000000000" pitchFamily="2" charset="2"/>
              <a:buChar char="§"/>
            </a:pPr>
            <a:r>
              <a:rPr lang="en-US" sz="3200">
                <a:solidFill>
                  <a:schemeClr val="bg1"/>
                </a:solidFill>
                <a:latin typeface="Poppins"/>
                <a:cs typeface="Poppins"/>
              </a:rPr>
              <a:t>What sparks your imagination? Think about why you want to investigate this question</a:t>
            </a:r>
          </a:p>
          <a:p>
            <a:pPr marL="1600206" lvl="1" indent="-1143000">
              <a:buClr>
                <a:srgbClr val="FEC759"/>
              </a:buClr>
              <a:buSzPct val="110000"/>
              <a:buFont typeface="Wingdings" panose="05000000000000000000" pitchFamily="2" charset="2"/>
              <a:buChar char="§"/>
            </a:pPr>
            <a:r>
              <a:rPr lang="en-US" sz="3200" b="1" i="1" spc="-150">
                <a:solidFill>
                  <a:schemeClr val="bg1"/>
                </a:solidFill>
                <a:latin typeface="Poppins"/>
                <a:cs typeface="Poppins"/>
              </a:rPr>
              <a:t>This might be a problem you want to solve or an idea for an invention </a:t>
            </a:r>
          </a:p>
          <a:p>
            <a:pPr marL="1143000" indent="-1143000">
              <a:buClr>
                <a:srgbClr val="FEC759"/>
              </a:buClr>
              <a:buSzPct val="110000"/>
              <a:buFont typeface="Wingdings" panose="05000000000000000000" pitchFamily="2" charset="2"/>
              <a:buChar char="§"/>
            </a:pPr>
            <a:r>
              <a:rPr lang="en-US" sz="3200">
                <a:solidFill>
                  <a:schemeClr val="bg1"/>
                </a:solidFill>
                <a:latin typeface="Poppins"/>
                <a:cs typeface="Poppins"/>
              </a:rPr>
              <a:t>When writing down your aim, make sure you have a clear statement that you can investigate</a:t>
            </a:r>
          </a:p>
          <a:p>
            <a:pPr>
              <a:buClr>
                <a:srgbClr val="FEC759"/>
              </a:buClr>
              <a:buSzPct val="110000"/>
            </a:pPr>
            <a:endParaRPr lang="en-US" sz="3200">
              <a:solidFill>
                <a:schemeClr val="bg1"/>
              </a:solidFill>
            </a:endParaRPr>
          </a:p>
        </p:txBody>
      </p:sp>
      <p:sp>
        <p:nvSpPr>
          <p:cNvPr id="15" name="Text Placeholder 14">
            <a:extLst>
              <a:ext uri="{FF2B5EF4-FFF2-40B4-BE49-F238E27FC236}">
                <a16:creationId xmlns:a16="http://schemas.microsoft.com/office/drawing/2014/main" id="{D8D6E024-FB28-AE4E-8CFA-5E7228D6F977}"/>
              </a:ext>
            </a:extLst>
          </p:cNvPr>
          <p:cNvSpPr>
            <a:spLocks noGrp="1"/>
          </p:cNvSpPr>
          <p:nvPr>
            <p:ph type="body" sz="quarter" idx="15"/>
          </p:nvPr>
        </p:nvSpPr>
        <p:spPr>
          <a:xfrm>
            <a:off x="715881" y="1089917"/>
            <a:ext cx="15351823" cy="738665"/>
          </a:xfrm>
        </p:spPr>
        <p:txBody>
          <a:bodyPr/>
          <a:lstStyle/>
          <a:p>
            <a:r>
              <a:rPr lang="en-US"/>
              <a:t>CAN WE EAT OUR WAY TO A HEALTHIER PLANET?</a:t>
            </a:r>
          </a:p>
        </p:txBody>
      </p:sp>
      <p:grpSp>
        <p:nvGrpSpPr>
          <p:cNvPr id="4" name="Group 3">
            <a:extLst>
              <a:ext uri="{FF2B5EF4-FFF2-40B4-BE49-F238E27FC236}">
                <a16:creationId xmlns:a16="http://schemas.microsoft.com/office/drawing/2014/main" id="{C2A84F80-0D97-194B-BDD9-570702D51874}"/>
              </a:ext>
            </a:extLst>
          </p:cNvPr>
          <p:cNvGrpSpPr/>
          <p:nvPr/>
        </p:nvGrpSpPr>
        <p:grpSpPr>
          <a:xfrm>
            <a:off x="12338050" y="0"/>
            <a:ext cx="7108886" cy="549273"/>
            <a:chOff x="691727" y="2"/>
            <a:chExt cx="4881727" cy="377190"/>
          </a:xfrm>
        </p:grpSpPr>
        <p:sp>
          <p:nvSpPr>
            <p:cNvPr id="6" name="object 22">
              <a:extLst>
                <a:ext uri="{FF2B5EF4-FFF2-40B4-BE49-F238E27FC236}">
                  <a16:creationId xmlns:a16="http://schemas.microsoft.com/office/drawing/2014/main" id="{BE6FADF6-79A9-C44D-9BDC-7A681E7B1F8B}"/>
                </a:ext>
              </a:extLst>
            </p:cNvPr>
            <p:cNvSpPr/>
            <p:nvPr/>
          </p:nvSpPr>
          <p:spPr>
            <a:xfrm>
              <a:off x="5332789"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7" name="object 23">
              <a:extLst>
                <a:ext uri="{FF2B5EF4-FFF2-40B4-BE49-F238E27FC236}">
                  <a16:creationId xmlns:a16="http://schemas.microsoft.com/office/drawing/2014/main" id="{94072B06-0E3D-874A-9D01-B606823F64E9}"/>
                </a:ext>
              </a:extLst>
            </p:cNvPr>
            <p:cNvSpPr/>
            <p:nvPr/>
          </p:nvSpPr>
          <p:spPr>
            <a:xfrm>
              <a:off x="4752666"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8" name="object 24">
              <a:extLst>
                <a:ext uri="{FF2B5EF4-FFF2-40B4-BE49-F238E27FC236}">
                  <a16:creationId xmlns:a16="http://schemas.microsoft.com/office/drawing/2014/main" id="{BABDE5C7-0132-4343-A0D6-2AF48E008A92}"/>
                </a:ext>
              </a:extLst>
            </p:cNvPr>
            <p:cNvSpPr/>
            <p:nvPr/>
          </p:nvSpPr>
          <p:spPr>
            <a:xfrm>
              <a:off x="4172517"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9" name="object 25">
              <a:extLst>
                <a:ext uri="{FF2B5EF4-FFF2-40B4-BE49-F238E27FC236}">
                  <a16:creationId xmlns:a16="http://schemas.microsoft.com/office/drawing/2014/main" id="{120FDBC9-A778-BB4D-981E-5BB3F276C290}"/>
                </a:ext>
              </a:extLst>
            </p:cNvPr>
            <p:cNvSpPr/>
            <p:nvPr/>
          </p:nvSpPr>
          <p:spPr>
            <a:xfrm>
              <a:off x="3592394"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10" name="object 26">
              <a:extLst>
                <a:ext uri="{FF2B5EF4-FFF2-40B4-BE49-F238E27FC236}">
                  <a16:creationId xmlns:a16="http://schemas.microsoft.com/office/drawing/2014/main" id="{F6E1E666-3605-1549-809A-D35165023E7D}"/>
                </a:ext>
              </a:extLst>
            </p:cNvPr>
            <p:cNvSpPr/>
            <p:nvPr/>
          </p:nvSpPr>
          <p:spPr>
            <a:xfrm>
              <a:off x="3012245" y="2"/>
              <a:ext cx="240665" cy="377190"/>
            </a:xfrm>
            <a:custGeom>
              <a:avLst/>
              <a:gdLst/>
              <a:ahLst/>
              <a:cxnLst/>
              <a:rect l="l" t="t" r="r" b="b"/>
              <a:pathLst>
                <a:path w="240664" h="377190">
                  <a:moveTo>
                    <a:pt x="187731" y="376593"/>
                  </a:moveTo>
                  <a:lnTo>
                    <a:pt x="0" y="376593"/>
                  </a:lnTo>
                  <a:lnTo>
                    <a:pt x="52926" y="0"/>
                  </a:lnTo>
                  <a:lnTo>
                    <a:pt x="240658" y="0"/>
                  </a:lnTo>
                  <a:lnTo>
                    <a:pt x="187731" y="376593"/>
                  </a:lnTo>
                  <a:close/>
                </a:path>
              </a:pathLst>
            </a:custGeom>
            <a:solidFill>
              <a:srgbClr val="FFFFFF"/>
            </a:solidFill>
          </p:spPr>
          <p:txBody>
            <a:bodyPr wrap="square" lIns="0" tIns="0" rIns="0" bIns="0" rtlCol="0"/>
            <a:lstStyle/>
            <a:p>
              <a:endParaRPr/>
            </a:p>
          </p:txBody>
        </p:sp>
        <p:sp>
          <p:nvSpPr>
            <p:cNvPr id="11" name="object 27">
              <a:extLst>
                <a:ext uri="{FF2B5EF4-FFF2-40B4-BE49-F238E27FC236}">
                  <a16:creationId xmlns:a16="http://schemas.microsoft.com/office/drawing/2014/main" id="{7D2C43AA-D058-F14D-9CF8-EA64F0E1E089}"/>
                </a:ext>
              </a:extLst>
            </p:cNvPr>
            <p:cNvSpPr/>
            <p:nvPr/>
          </p:nvSpPr>
          <p:spPr>
            <a:xfrm>
              <a:off x="2432122" y="2"/>
              <a:ext cx="240665" cy="377190"/>
            </a:xfrm>
            <a:custGeom>
              <a:avLst/>
              <a:gdLst/>
              <a:ahLst/>
              <a:cxnLst/>
              <a:rect l="l" t="t" r="r" b="b"/>
              <a:pathLst>
                <a:path w="240664" h="377190">
                  <a:moveTo>
                    <a:pt x="187731" y="376593"/>
                  </a:moveTo>
                  <a:lnTo>
                    <a:pt x="0" y="376593"/>
                  </a:lnTo>
                  <a:lnTo>
                    <a:pt x="52926" y="0"/>
                  </a:lnTo>
                  <a:lnTo>
                    <a:pt x="240658" y="0"/>
                  </a:lnTo>
                  <a:lnTo>
                    <a:pt x="187731" y="376593"/>
                  </a:lnTo>
                  <a:close/>
                </a:path>
              </a:pathLst>
            </a:custGeom>
            <a:solidFill>
              <a:srgbClr val="FFFFFF"/>
            </a:solidFill>
          </p:spPr>
          <p:txBody>
            <a:bodyPr wrap="square" lIns="0" tIns="0" rIns="0" bIns="0" rtlCol="0"/>
            <a:lstStyle/>
            <a:p>
              <a:endParaRPr/>
            </a:p>
          </p:txBody>
        </p:sp>
        <p:sp>
          <p:nvSpPr>
            <p:cNvPr id="12" name="object 28">
              <a:extLst>
                <a:ext uri="{FF2B5EF4-FFF2-40B4-BE49-F238E27FC236}">
                  <a16:creationId xmlns:a16="http://schemas.microsoft.com/office/drawing/2014/main" id="{A7DFBEA1-F431-7544-846E-C8F8B63B4445}"/>
                </a:ext>
              </a:extLst>
            </p:cNvPr>
            <p:cNvSpPr/>
            <p:nvPr/>
          </p:nvSpPr>
          <p:spPr>
            <a:xfrm>
              <a:off x="1851986"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13" name="object 29">
              <a:extLst>
                <a:ext uri="{FF2B5EF4-FFF2-40B4-BE49-F238E27FC236}">
                  <a16:creationId xmlns:a16="http://schemas.microsoft.com/office/drawing/2014/main" id="{07406717-674B-BA4F-9C8D-F16FF9F7C515}"/>
                </a:ext>
              </a:extLst>
            </p:cNvPr>
            <p:cNvSpPr/>
            <p:nvPr/>
          </p:nvSpPr>
          <p:spPr>
            <a:xfrm>
              <a:off x="1271850" y="2"/>
              <a:ext cx="240665" cy="377190"/>
            </a:xfrm>
            <a:custGeom>
              <a:avLst/>
              <a:gdLst/>
              <a:ahLst/>
              <a:cxnLst/>
              <a:rect l="l" t="t" r="r" b="b"/>
              <a:pathLst>
                <a:path w="240665" h="377190">
                  <a:moveTo>
                    <a:pt x="187731" y="376593"/>
                  </a:moveTo>
                  <a:lnTo>
                    <a:pt x="0" y="376593"/>
                  </a:lnTo>
                  <a:lnTo>
                    <a:pt x="52926" y="0"/>
                  </a:lnTo>
                  <a:lnTo>
                    <a:pt x="240658" y="0"/>
                  </a:lnTo>
                  <a:lnTo>
                    <a:pt x="187731" y="376593"/>
                  </a:lnTo>
                  <a:close/>
                </a:path>
              </a:pathLst>
            </a:custGeom>
            <a:solidFill>
              <a:srgbClr val="FEC700"/>
            </a:solidFill>
          </p:spPr>
          <p:txBody>
            <a:bodyPr wrap="square" lIns="0" tIns="0" rIns="0" bIns="0" rtlCol="0"/>
            <a:lstStyle/>
            <a:p>
              <a:endParaRPr/>
            </a:p>
          </p:txBody>
        </p:sp>
        <p:sp>
          <p:nvSpPr>
            <p:cNvPr id="14" name="object 30">
              <a:extLst>
                <a:ext uri="{FF2B5EF4-FFF2-40B4-BE49-F238E27FC236}">
                  <a16:creationId xmlns:a16="http://schemas.microsoft.com/office/drawing/2014/main" id="{12988BAC-7B59-7D45-8DF3-D2364F16C4C6}"/>
                </a:ext>
              </a:extLst>
            </p:cNvPr>
            <p:cNvSpPr/>
            <p:nvPr/>
          </p:nvSpPr>
          <p:spPr>
            <a:xfrm>
              <a:off x="691727" y="2"/>
              <a:ext cx="240665" cy="377190"/>
            </a:xfrm>
            <a:custGeom>
              <a:avLst/>
              <a:gdLst/>
              <a:ahLst/>
              <a:cxnLst/>
              <a:rect l="l" t="t" r="r" b="b"/>
              <a:pathLst>
                <a:path w="240665"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grpSp>
      <p:grpSp>
        <p:nvGrpSpPr>
          <p:cNvPr id="58" name="Group 57">
            <a:extLst>
              <a:ext uri="{FF2B5EF4-FFF2-40B4-BE49-F238E27FC236}">
                <a16:creationId xmlns:a16="http://schemas.microsoft.com/office/drawing/2014/main" id="{CC57002F-4370-98EC-C9F6-00604E636AF2}"/>
              </a:ext>
            </a:extLst>
          </p:cNvPr>
          <p:cNvGrpSpPr/>
          <p:nvPr/>
        </p:nvGrpSpPr>
        <p:grpSpPr>
          <a:xfrm rot="17119093">
            <a:off x="17511309" y="8079748"/>
            <a:ext cx="2181677" cy="2177393"/>
            <a:chOff x="5876490" y="3444908"/>
            <a:chExt cx="1293975" cy="1291434"/>
          </a:xfrm>
          <a:solidFill>
            <a:schemeClr val="bg1"/>
          </a:solidFill>
        </p:grpSpPr>
        <p:sp>
          <p:nvSpPr>
            <p:cNvPr id="59" name="object 144">
              <a:extLst>
                <a:ext uri="{FF2B5EF4-FFF2-40B4-BE49-F238E27FC236}">
                  <a16:creationId xmlns:a16="http://schemas.microsoft.com/office/drawing/2014/main" id="{B7679EFC-D87E-7394-7414-56D70183537A}"/>
                </a:ext>
              </a:extLst>
            </p:cNvPr>
            <p:cNvSpPr/>
            <p:nvPr/>
          </p:nvSpPr>
          <p:spPr>
            <a:xfrm>
              <a:off x="5876490"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0" name="object 145">
              <a:extLst>
                <a:ext uri="{FF2B5EF4-FFF2-40B4-BE49-F238E27FC236}">
                  <a16:creationId xmlns:a16="http://schemas.microsoft.com/office/drawing/2014/main" id="{3B4D4583-9167-BFEA-2C5D-9CDD5CA41A4D}"/>
                </a:ext>
              </a:extLst>
            </p:cNvPr>
            <p:cNvSpPr/>
            <p:nvPr/>
          </p:nvSpPr>
          <p:spPr>
            <a:xfrm>
              <a:off x="5973197"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1" name="object 146">
              <a:extLst>
                <a:ext uri="{FF2B5EF4-FFF2-40B4-BE49-F238E27FC236}">
                  <a16:creationId xmlns:a16="http://schemas.microsoft.com/office/drawing/2014/main" id="{D5607AE1-909C-C9F0-70B5-6C1541370B02}"/>
                </a:ext>
              </a:extLst>
            </p:cNvPr>
            <p:cNvSpPr/>
            <p:nvPr/>
          </p:nvSpPr>
          <p:spPr>
            <a:xfrm>
              <a:off x="6069899"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2" name="object 147">
              <a:extLst>
                <a:ext uri="{FF2B5EF4-FFF2-40B4-BE49-F238E27FC236}">
                  <a16:creationId xmlns:a16="http://schemas.microsoft.com/office/drawing/2014/main" id="{F26A337D-5CF3-1953-C1E1-73CEE5AC599D}"/>
                </a:ext>
              </a:extLst>
            </p:cNvPr>
            <p:cNvSpPr/>
            <p:nvPr/>
          </p:nvSpPr>
          <p:spPr>
            <a:xfrm>
              <a:off x="6166593" y="4702052"/>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63" name="object 148">
              <a:extLst>
                <a:ext uri="{FF2B5EF4-FFF2-40B4-BE49-F238E27FC236}">
                  <a16:creationId xmlns:a16="http://schemas.microsoft.com/office/drawing/2014/main" id="{81F9278C-8467-211F-C1B3-48142B774342}"/>
                </a:ext>
              </a:extLst>
            </p:cNvPr>
            <p:cNvSpPr/>
            <p:nvPr/>
          </p:nvSpPr>
          <p:spPr>
            <a:xfrm>
              <a:off x="6263309"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4" name="object 149">
              <a:extLst>
                <a:ext uri="{FF2B5EF4-FFF2-40B4-BE49-F238E27FC236}">
                  <a16:creationId xmlns:a16="http://schemas.microsoft.com/office/drawing/2014/main" id="{8CBCCE2D-6F89-490F-7626-E7D63232B31D}"/>
                </a:ext>
              </a:extLst>
            </p:cNvPr>
            <p:cNvSpPr/>
            <p:nvPr/>
          </p:nvSpPr>
          <p:spPr>
            <a:xfrm>
              <a:off x="6360010"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5" name="object 150">
              <a:extLst>
                <a:ext uri="{FF2B5EF4-FFF2-40B4-BE49-F238E27FC236}">
                  <a16:creationId xmlns:a16="http://schemas.microsoft.com/office/drawing/2014/main" id="{185C2189-0BCA-9030-945E-F97AB0F01CCB}"/>
                </a:ext>
              </a:extLst>
            </p:cNvPr>
            <p:cNvSpPr/>
            <p:nvPr/>
          </p:nvSpPr>
          <p:spPr>
            <a:xfrm>
              <a:off x="6456718"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6" name="object 151">
              <a:extLst>
                <a:ext uri="{FF2B5EF4-FFF2-40B4-BE49-F238E27FC236}">
                  <a16:creationId xmlns:a16="http://schemas.microsoft.com/office/drawing/2014/main" id="{D6DEBB5F-CC92-6B1D-7BE5-8BC2538A4807}"/>
                </a:ext>
              </a:extLst>
            </p:cNvPr>
            <p:cNvSpPr/>
            <p:nvPr/>
          </p:nvSpPr>
          <p:spPr>
            <a:xfrm>
              <a:off x="6553420"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7" name="object 152">
              <a:extLst>
                <a:ext uri="{FF2B5EF4-FFF2-40B4-BE49-F238E27FC236}">
                  <a16:creationId xmlns:a16="http://schemas.microsoft.com/office/drawing/2014/main" id="{DD313882-D2ED-E2CF-55B8-F46B6B91AEEA}"/>
                </a:ext>
              </a:extLst>
            </p:cNvPr>
            <p:cNvSpPr/>
            <p:nvPr/>
          </p:nvSpPr>
          <p:spPr>
            <a:xfrm>
              <a:off x="6650115" y="4702052"/>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68" name="object 153">
              <a:extLst>
                <a:ext uri="{FF2B5EF4-FFF2-40B4-BE49-F238E27FC236}">
                  <a16:creationId xmlns:a16="http://schemas.microsoft.com/office/drawing/2014/main" id="{96A3617E-52E5-CC67-0096-70B224F2F948}"/>
                </a:ext>
              </a:extLst>
            </p:cNvPr>
            <p:cNvSpPr/>
            <p:nvPr/>
          </p:nvSpPr>
          <p:spPr>
            <a:xfrm>
              <a:off x="6746830"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9" name="object 154">
              <a:extLst>
                <a:ext uri="{FF2B5EF4-FFF2-40B4-BE49-F238E27FC236}">
                  <a16:creationId xmlns:a16="http://schemas.microsoft.com/office/drawing/2014/main" id="{8C3E3D06-22CB-4413-A324-0B981C9578DA}"/>
                </a:ext>
              </a:extLst>
            </p:cNvPr>
            <p:cNvSpPr/>
            <p:nvPr/>
          </p:nvSpPr>
          <p:spPr>
            <a:xfrm>
              <a:off x="6843531"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70" name="object 155">
              <a:extLst>
                <a:ext uri="{FF2B5EF4-FFF2-40B4-BE49-F238E27FC236}">
                  <a16:creationId xmlns:a16="http://schemas.microsoft.com/office/drawing/2014/main" id="{39DEB344-5AE0-3B9A-A3F8-1FED33BDE06F}"/>
                </a:ext>
              </a:extLst>
            </p:cNvPr>
            <p:cNvSpPr/>
            <p:nvPr/>
          </p:nvSpPr>
          <p:spPr>
            <a:xfrm>
              <a:off x="6940239"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71" name="object 156">
              <a:extLst>
                <a:ext uri="{FF2B5EF4-FFF2-40B4-BE49-F238E27FC236}">
                  <a16:creationId xmlns:a16="http://schemas.microsoft.com/office/drawing/2014/main" id="{08BB4DE4-E5CF-E6DB-75A4-58A8AC274D39}"/>
                </a:ext>
              </a:extLst>
            </p:cNvPr>
            <p:cNvSpPr/>
            <p:nvPr/>
          </p:nvSpPr>
          <p:spPr>
            <a:xfrm>
              <a:off x="7036941"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72" name="object 157">
              <a:extLst>
                <a:ext uri="{FF2B5EF4-FFF2-40B4-BE49-F238E27FC236}">
                  <a16:creationId xmlns:a16="http://schemas.microsoft.com/office/drawing/2014/main" id="{4FF15BB4-2DC8-9534-6349-1EB26CC47D4B}"/>
                </a:ext>
              </a:extLst>
            </p:cNvPr>
            <p:cNvSpPr/>
            <p:nvPr/>
          </p:nvSpPr>
          <p:spPr>
            <a:xfrm>
              <a:off x="7133635" y="4702052"/>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73" name="object 158">
              <a:extLst>
                <a:ext uri="{FF2B5EF4-FFF2-40B4-BE49-F238E27FC236}">
                  <a16:creationId xmlns:a16="http://schemas.microsoft.com/office/drawing/2014/main" id="{D7DCC6AD-9D70-B2D6-614D-E0A1B0CCB69F}"/>
                </a:ext>
              </a:extLst>
            </p:cNvPr>
            <p:cNvSpPr/>
            <p:nvPr/>
          </p:nvSpPr>
          <p:spPr>
            <a:xfrm>
              <a:off x="5890081"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74" name="object 159">
              <a:extLst>
                <a:ext uri="{FF2B5EF4-FFF2-40B4-BE49-F238E27FC236}">
                  <a16:creationId xmlns:a16="http://schemas.microsoft.com/office/drawing/2014/main" id="{10287923-9369-874B-418B-2F061CF1C1B7}"/>
                </a:ext>
              </a:extLst>
            </p:cNvPr>
            <p:cNvSpPr/>
            <p:nvPr/>
          </p:nvSpPr>
          <p:spPr>
            <a:xfrm>
              <a:off x="5986789"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75" name="object 160">
              <a:extLst>
                <a:ext uri="{FF2B5EF4-FFF2-40B4-BE49-F238E27FC236}">
                  <a16:creationId xmlns:a16="http://schemas.microsoft.com/office/drawing/2014/main" id="{8561FD2A-7617-9D05-AA33-DC2F23C9C02B}"/>
                </a:ext>
              </a:extLst>
            </p:cNvPr>
            <p:cNvSpPr/>
            <p:nvPr/>
          </p:nvSpPr>
          <p:spPr>
            <a:xfrm>
              <a:off x="6083491"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76" name="object 161">
              <a:extLst>
                <a:ext uri="{FF2B5EF4-FFF2-40B4-BE49-F238E27FC236}">
                  <a16:creationId xmlns:a16="http://schemas.microsoft.com/office/drawing/2014/main" id="{B48B56EA-B48F-75AB-2D58-BE263A54F87D}"/>
                </a:ext>
              </a:extLst>
            </p:cNvPr>
            <p:cNvSpPr/>
            <p:nvPr/>
          </p:nvSpPr>
          <p:spPr>
            <a:xfrm>
              <a:off x="6180185" y="4605356"/>
              <a:ext cx="36830" cy="34290"/>
            </a:xfrm>
            <a:custGeom>
              <a:avLst/>
              <a:gdLst/>
              <a:ahLst/>
              <a:cxnLst/>
              <a:rect l="l" t="t" r="r" b="b"/>
              <a:pathLst>
                <a:path w="36829" h="34289">
                  <a:moveTo>
                    <a:pt x="25210" y="33845"/>
                  </a:moveTo>
                  <a:lnTo>
                    <a:pt x="6529" y="33845"/>
                  </a:lnTo>
                  <a:lnTo>
                    <a:pt x="0" y="26263"/>
                  </a:lnTo>
                  <a:lnTo>
                    <a:pt x="2627" y="7569"/>
                  </a:lnTo>
                  <a:lnTo>
                    <a:pt x="11285" y="0"/>
                  </a:lnTo>
                  <a:lnTo>
                    <a:pt x="29967" y="0"/>
                  </a:lnTo>
                  <a:lnTo>
                    <a:pt x="36485" y="7569"/>
                  </a:lnTo>
                  <a:lnTo>
                    <a:pt x="35171" y="16916"/>
                  </a:lnTo>
                  <a:lnTo>
                    <a:pt x="33858" y="26263"/>
                  </a:lnTo>
                  <a:lnTo>
                    <a:pt x="25210" y="33845"/>
                  </a:lnTo>
                  <a:close/>
                </a:path>
              </a:pathLst>
            </a:custGeom>
            <a:grpFill/>
          </p:spPr>
          <p:txBody>
            <a:bodyPr wrap="square" lIns="0" tIns="0" rIns="0" bIns="0" rtlCol="0"/>
            <a:lstStyle/>
            <a:p>
              <a:endParaRPr/>
            </a:p>
          </p:txBody>
        </p:sp>
        <p:sp>
          <p:nvSpPr>
            <p:cNvPr id="77" name="object 162">
              <a:extLst>
                <a:ext uri="{FF2B5EF4-FFF2-40B4-BE49-F238E27FC236}">
                  <a16:creationId xmlns:a16="http://schemas.microsoft.com/office/drawing/2014/main" id="{AF270F6C-003B-B272-A5D4-5B20BBFEF993}"/>
                </a:ext>
              </a:extLst>
            </p:cNvPr>
            <p:cNvSpPr/>
            <p:nvPr/>
          </p:nvSpPr>
          <p:spPr>
            <a:xfrm>
              <a:off x="6276900"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78" name="object 163">
              <a:extLst>
                <a:ext uri="{FF2B5EF4-FFF2-40B4-BE49-F238E27FC236}">
                  <a16:creationId xmlns:a16="http://schemas.microsoft.com/office/drawing/2014/main" id="{7F2E047A-E7D1-5B87-15C3-BC40F12174C5}"/>
                </a:ext>
              </a:extLst>
            </p:cNvPr>
            <p:cNvSpPr/>
            <p:nvPr/>
          </p:nvSpPr>
          <p:spPr>
            <a:xfrm>
              <a:off x="6373602"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79" name="object 164">
              <a:extLst>
                <a:ext uri="{FF2B5EF4-FFF2-40B4-BE49-F238E27FC236}">
                  <a16:creationId xmlns:a16="http://schemas.microsoft.com/office/drawing/2014/main" id="{C83243A9-4F0A-97D1-1F5E-CBDE5A0442B4}"/>
                </a:ext>
              </a:extLst>
            </p:cNvPr>
            <p:cNvSpPr/>
            <p:nvPr/>
          </p:nvSpPr>
          <p:spPr>
            <a:xfrm>
              <a:off x="6470310"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80" name="object 165">
              <a:extLst>
                <a:ext uri="{FF2B5EF4-FFF2-40B4-BE49-F238E27FC236}">
                  <a16:creationId xmlns:a16="http://schemas.microsoft.com/office/drawing/2014/main" id="{E8BF94DA-FC13-EC15-218D-7612C63F7E2D}"/>
                </a:ext>
              </a:extLst>
            </p:cNvPr>
            <p:cNvSpPr/>
            <p:nvPr/>
          </p:nvSpPr>
          <p:spPr>
            <a:xfrm>
              <a:off x="6567011"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81" name="object 166">
              <a:extLst>
                <a:ext uri="{FF2B5EF4-FFF2-40B4-BE49-F238E27FC236}">
                  <a16:creationId xmlns:a16="http://schemas.microsoft.com/office/drawing/2014/main" id="{64BD742B-5CB3-0691-1574-77D81DCD3C8E}"/>
                </a:ext>
              </a:extLst>
            </p:cNvPr>
            <p:cNvSpPr/>
            <p:nvPr/>
          </p:nvSpPr>
          <p:spPr>
            <a:xfrm>
              <a:off x="6663707" y="4605356"/>
              <a:ext cx="36830" cy="34290"/>
            </a:xfrm>
            <a:custGeom>
              <a:avLst/>
              <a:gdLst/>
              <a:ahLst/>
              <a:cxnLst/>
              <a:rect l="l" t="t" r="r" b="b"/>
              <a:pathLst>
                <a:path w="36829" h="34289">
                  <a:moveTo>
                    <a:pt x="25210" y="33845"/>
                  </a:moveTo>
                  <a:lnTo>
                    <a:pt x="6529" y="33845"/>
                  </a:lnTo>
                  <a:lnTo>
                    <a:pt x="0" y="26263"/>
                  </a:lnTo>
                  <a:lnTo>
                    <a:pt x="2627" y="7569"/>
                  </a:lnTo>
                  <a:lnTo>
                    <a:pt x="11285" y="0"/>
                  </a:lnTo>
                  <a:lnTo>
                    <a:pt x="29967" y="0"/>
                  </a:lnTo>
                  <a:lnTo>
                    <a:pt x="36485" y="7569"/>
                  </a:lnTo>
                  <a:lnTo>
                    <a:pt x="35171" y="16916"/>
                  </a:lnTo>
                  <a:lnTo>
                    <a:pt x="33858" y="26263"/>
                  </a:lnTo>
                  <a:lnTo>
                    <a:pt x="25210" y="33845"/>
                  </a:lnTo>
                  <a:close/>
                </a:path>
              </a:pathLst>
            </a:custGeom>
            <a:grpFill/>
          </p:spPr>
          <p:txBody>
            <a:bodyPr wrap="square" lIns="0" tIns="0" rIns="0" bIns="0" rtlCol="0"/>
            <a:lstStyle/>
            <a:p>
              <a:endParaRPr/>
            </a:p>
          </p:txBody>
        </p:sp>
        <p:sp>
          <p:nvSpPr>
            <p:cNvPr id="82" name="object 167">
              <a:extLst>
                <a:ext uri="{FF2B5EF4-FFF2-40B4-BE49-F238E27FC236}">
                  <a16:creationId xmlns:a16="http://schemas.microsoft.com/office/drawing/2014/main" id="{BA667255-A582-F299-83B3-2481E860504C}"/>
                </a:ext>
              </a:extLst>
            </p:cNvPr>
            <p:cNvSpPr/>
            <p:nvPr/>
          </p:nvSpPr>
          <p:spPr>
            <a:xfrm>
              <a:off x="6760421"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83" name="object 168">
              <a:extLst>
                <a:ext uri="{FF2B5EF4-FFF2-40B4-BE49-F238E27FC236}">
                  <a16:creationId xmlns:a16="http://schemas.microsoft.com/office/drawing/2014/main" id="{16873F22-B843-FD13-B59E-D17075C6E70E}"/>
                </a:ext>
              </a:extLst>
            </p:cNvPr>
            <p:cNvSpPr/>
            <p:nvPr/>
          </p:nvSpPr>
          <p:spPr>
            <a:xfrm>
              <a:off x="6857123"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84" name="object 169">
              <a:extLst>
                <a:ext uri="{FF2B5EF4-FFF2-40B4-BE49-F238E27FC236}">
                  <a16:creationId xmlns:a16="http://schemas.microsoft.com/office/drawing/2014/main" id="{9FFA8A04-23D3-9E68-9EBE-D7CA52EC9664}"/>
                </a:ext>
              </a:extLst>
            </p:cNvPr>
            <p:cNvSpPr/>
            <p:nvPr/>
          </p:nvSpPr>
          <p:spPr>
            <a:xfrm>
              <a:off x="6953830"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85" name="object 170">
              <a:extLst>
                <a:ext uri="{FF2B5EF4-FFF2-40B4-BE49-F238E27FC236}">
                  <a16:creationId xmlns:a16="http://schemas.microsoft.com/office/drawing/2014/main" id="{CF8F2390-5001-58B0-5011-594BAF6DB88F}"/>
                </a:ext>
              </a:extLst>
            </p:cNvPr>
            <p:cNvSpPr/>
            <p:nvPr/>
          </p:nvSpPr>
          <p:spPr>
            <a:xfrm>
              <a:off x="7050532"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86" name="object 171">
              <a:extLst>
                <a:ext uri="{FF2B5EF4-FFF2-40B4-BE49-F238E27FC236}">
                  <a16:creationId xmlns:a16="http://schemas.microsoft.com/office/drawing/2014/main" id="{A8498127-A6BE-D51E-4A5B-376CA1E86F81}"/>
                </a:ext>
              </a:extLst>
            </p:cNvPr>
            <p:cNvSpPr/>
            <p:nvPr/>
          </p:nvSpPr>
          <p:spPr>
            <a:xfrm>
              <a:off x="5903671"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87" name="object 172">
              <a:extLst>
                <a:ext uri="{FF2B5EF4-FFF2-40B4-BE49-F238E27FC236}">
                  <a16:creationId xmlns:a16="http://schemas.microsoft.com/office/drawing/2014/main" id="{545B97E0-41B7-C4F3-8B1D-1792EEB4D478}"/>
                </a:ext>
              </a:extLst>
            </p:cNvPr>
            <p:cNvSpPr/>
            <p:nvPr/>
          </p:nvSpPr>
          <p:spPr>
            <a:xfrm>
              <a:off x="6000379"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88" name="object 173">
              <a:extLst>
                <a:ext uri="{FF2B5EF4-FFF2-40B4-BE49-F238E27FC236}">
                  <a16:creationId xmlns:a16="http://schemas.microsoft.com/office/drawing/2014/main" id="{E601CEFC-E026-B8AC-1BE1-76F0B011B337}"/>
                </a:ext>
              </a:extLst>
            </p:cNvPr>
            <p:cNvSpPr/>
            <p:nvPr/>
          </p:nvSpPr>
          <p:spPr>
            <a:xfrm>
              <a:off x="6097081"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89" name="object 174">
              <a:extLst>
                <a:ext uri="{FF2B5EF4-FFF2-40B4-BE49-F238E27FC236}">
                  <a16:creationId xmlns:a16="http://schemas.microsoft.com/office/drawing/2014/main" id="{FFECCF54-4C62-6995-4DFD-AA8FE5A40356}"/>
                </a:ext>
              </a:extLst>
            </p:cNvPr>
            <p:cNvSpPr/>
            <p:nvPr/>
          </p:nvSpPr>
          <p:spPr>
            <a:xfrm>
              <a:off x="6193775" y="4508642"/>
              <a:ext cx="36830" cy="34290"/>
            </a:xfrm>
            <a:custGeom>
              <a:avLst/>
              <a:gdLst/>
              <a:ahLst/>
              <a:cxnLst/>
              <a:rect l="l" t="t" r="r" b="b"/>
              <a:pathLst>
                <a:path w="36829" h="34289">
                  <a:moveTo>
                    <a:pt x="25210" y="33858"/>
                  </a:moveTo>
                  <a:lnTo>
                    <a:pt x="6529" y="33858"/>
                  </a:lnTo>
                  <a:lnTo>
                    <a:pt x="0" y="26276"/>
                  </a:lnTo>
                  <a:lnTo>
                    <a:pt x="2627" y="7581"/>
                  </a:lnTo>
                  <a:lnTo>
                    <a:pt x="11287" y="0"/>
                  </a:lnTo>
                  <a:lnTo>
                    <a:pt x="29969" y="0"/>
                  </a:lnTo>
                  <a:lnTo>
                    <a:pt x="36485" y="7581"/>
                  </a:lnTo>
                  <a:lnTo>
                    <a:pt x="35171" y="16929"/>
                  </a:lnTo>
                  <a:lnTo>
                    <a:pt x="33858" y="26276"/>
                  </a:lnTo>
                  <a:lnTo>
                    <a:pt x="25210" y="33858"/>
                  </a:lnTo>
                  <a:close/>
                </a:path>
              </a:pathLst>
            </a:custGeom>
            <a:grpFill/>
          </p:spPr>
          <p:txBody>
            <a:bodyPr wrap="square" lIns="0" tIns="0" rIns="0" bIns="0" rtlCol="0"/>
            <a:lstStyle/>
            <a:p>
              <a:endParaRPr/>
            </a:p>
          </p:txBody>
        </p:sp>
        <p:sp>
          <p:nvSpPr>
            <p:cNvPr id="90" name="object 175">
              <a:extLst>
                <a:ext uri="{FF2B5EF4-FFF2-40B4-BE49-F238E27FC236}">
                  <a16:creationId xmlns:a16="http://schemas.microsoft.com/office/drawing/2014/main" id="{D6F717BB-82BF-6625-01DD-393D2C9AA4A4}"/>
                </a:ext>
              </a:extLst>
            </p:cNvPr>
            <p:cNvSpPr/>
            <p:nvPr/>
          </p:nvSpPr>
          <p:spPr>
            <a:xfrm>
              <a:off x="6290491"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1" name="object 176">
              <a:extLst>
                <a:ext uri="{FF2B5EF4-FFF2-40B4-BE49-F238E27FC236}">
                  <a16:creationId xmlns:a16="http://schemas.microsoft.com/office/drawing/2014/main" id="{383DF378-514F-7655-37E5-2EA7AA50D3B1}"/>
                </a:ext>
              </a:extLst>
            </p:cNvPr>
            <p:cNvSpPr/>
            <p:nvPr/>
          </p:nvSpPr>
          <p:spPr>
            <a:xfrm>
              <a:off x="6387192"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2" name="object 177">
              <a:extLst>
                <a:ext uri="{FF2B5EF4-FFF2-40B4-BE49-F238E27FC236}">
                  <a16:creationId xmlns:a16="http://schemas.microsoft.com/office/drawing/2014/main" id="{C25412CD-1419-E6C8-5B55-A976A7E6081C}"/>
                </a:ext>
              </a:extLst>
            </p:cNvPr>
            <p:cNvSpPr/>
            <p:nvPr/>
          </p:nvSpPr>
          <p:spPr>
            <a:xfrm>
              <a:off x="6483900"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3" name="object 178">
              <a:extLst>
                <a:ext uri="{FF2B5EF4-FFF2-40B4-BE49-F238E27FC236}">
                  <a16:creationId xmlns:a16="http://schemas.microsoft.com/office/drawing/2014/main" id="{EF9D68D8-81BE-3FBC-C253-AF4D59349C13}"/>
                </a:ext>
              </a:extLst>
            </p:cNvPr>
            <p:cNvSpPr/>
            <p:nvPr/>
          </p:nvSpPr>
          <p:spPr>
            <a:xfrm>
              <a:off x="6580602"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4" name="object 179">
              <a:extLst>
                <a:ext uri="{FF2B5EF4-FFF2-40B4-BE49-F238E27FC236}">
                  <a16:creationId xmlns:a16="http://schemas.microsoft.com/office/drawing/2014/main" id="{1F9CF23F-E028-28B1-F19F-05B51DEA3EB1}"/>
                </a:ext>
              </a:extLst>
            </p:cNvPr>
            <p:cNvSpPr/>
            <p:nvPr/>
          </p:nvSpPr>
          <p:spPr>
            <a:xfrm>
              <a:off x="6677297" y="4508642"/>
              <a:ext cx="36830" cy="34290"/>
            </a:xfrm>
            <a:custGeom>
              <a:avLst/>
              <a:gdLst/>
              <a:ahLst/>
              <a:cxnLst/>
              <a:rect l="l" t="t" r="r" b="b"/>
              <a:pathLst>
                <a:path w="36829" h="34289">
                  <a:moveTo>
                    <a:pt x="25210" y="33858"/>
                  </a:moveTo>
                  <a:lnTo>
                    <a:pt x="6529" y="33858"/>
                  </a:lnTo>
                  <a:lnTo>
                    <a:pt x="0" y="26276"/>
                  </a:lnTo>
                  <a:lnTo>
                    <a:pt x="2627" y="7581"/>
                  </a:lnTo>
                  <a:lnTo>
                    <a:pt x="11287" y="0"/>
                  </a:lnTo>
                  <a:lnTo>
                    <a:pt x="29969" y="0"/>
                  </a:lnTo>
                  <a:lnTo>
                    <a:pt x="36485" y="7581"/>
                  </a:lnTo>
                  <a:lnTo>
                    <a:pt x="35171" y="16929"/>
                  </a:lnTo>
                  <a:lnTo>
                    <a:pt x="33858" y="26276"/>
                  </a:lnTo>
                  <a:lnTo>
                    <a:pt x="25210" y="33858"/>
                  </a:lnTo>
                  <a:close/>
                </a:path>
              </a:pathLst>
            </a:custGeom>
            <a:grpFill/>
          </p:spPr>
          <p:txBody>
            <a:bodyPr wrap="square" lIns="0" tIns="0" rIns="0" bIns="0" rtlCol="0"/>
            <a:lstStyle/>
            <a:p>
              <a:endParaRPr/>
            </a:p>
          </p:txBody>
        </p:sp>
        <p:sp>
          <p:nvSpPr>
            <p:cNvPr id="95" name="object 180">
              <a:extLst>
                <a:ext uri="{FF2B5EF4-FFF2-40B4-BE49-F238E27FC236}">
                  <a16:creationId xmlns:a16="http://schemas.microsoft.com/office/drawing/2014/main" id="{BA676AB3-C271-03DD-1AD2-90733C1F0E64}"/>
                </a:ext>
              </a:extLst>
            </p:cNvPr>
            <p:cNvSpPr/>
            <p:nvPr/>
          </p:nvSpPr>
          <p:spPr>
            <a:xfrm>
              <a:off x="6774012"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6" name="object 181">
              <a:extLst>
                <a:ext uri="{FF2B5EF4-FFF2-40B4-BE49-F238E27FC236}">
                  <a16:creationId xmlns:a16="http://schemas.microsoft.com/office/drawing/2014/main" id="{7B32BD63-EB59-E0B3-228A-61D6E558FC0E}"/>
                </a:ext>
              </a:extLst>
            </p:cNvPr>
            <p:cNvSpPr/>
            <p:nvPr/>
          </p:nvSpPr>
          <p:spPr>
            <a:xfrm>
              <a:off x="6870713"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7" name="object 182">
              <a:extLst>
                <a:ext uri="{FF2B5EF4-FFF2-40B4-BE49-F238E27FC236}">
                  <a16:creationId xmlns:a16="http://schemas.microsoft.com/office/drawing/2014/main" id="{B5CD3872-F59C-6871-4931-6DAF81D1F052}"/>
                </a:ext>
              </a:extLst>
            </p:cNvPr>
            <p:cNvSpPr/>
            <p:nvPr/>
          </p:nvSpPr>
          <p:spPr>
            <a:xfrm>
              <a:off x="6967421"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8" name="object 183">
              <a:extLst>
                <a:ext uri="{FF2B5EF4-FFF2-40B4-BE49-F238E27FC236}">
                  <a16:creationId xmlns:a16="http://schemas.microsoft.com/office/drawing/2014/main" id="{5EDF0044-1931-7EED-DC9C-B70770C8A6E7}"/>
                </a:ext>
              </a:extLst>
            </p:cNvPr>
            <p:cNvSpPr/>
            <p:nvPr/>
          </p:nvSpPr>
          <p:spPr>
            <a:xfrm>
              <a:off x="5917262"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99" name="object 184">
              <a:extLst>
                <a:ext uri="{FF2B5EF4-FFF2-40B4-BE49-F238E27FC236}">
                  <a16:creationId xmlns:a16="http://schemas.microsoft.com/office/drawing/2014/main" id="{0EE5EF71-1F02-850C-397C-3D7C7751A592}"/>
                </a:ext>
              </a:extLst>
            </p:cNvPr>
            <p:cNvSpPr/>
            <p:nvPr/>
          </p:nvSpPr>
          <p:spPr>
            <a:xfrm>
              <a:off x="6013970"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0" name="object 185">
              <a:extLst>
                <a:ext uri="{FF2B5EF4-FFF2-40B4-BE49-F238E27FC236}">
                  <a16:creationId xmlns:a16="http://schemas.microsoft.com/office/drawing/2014/main" id="{D0DC8FFF-9938-C8F5-DE56-12D438EE8217}"/>
                </a:ext>
              </a:extLst>
            </p:cNvPr>
            <p:cNvSpPr/>
            <p:nvPr/>
          </p:nvSpPr>
          <p:spPr>
            <a:xfrm>
              <a:off x="6110672"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1" name="object 186">
              <a:extLst>
                <a:ext uri="{FF2B5EF4-FFF2-40B4-BE49-F238E27FC236}">
                  <a16:creationId xmlns:a16="http://schemas.microsoft.com/office/drawing/2014/main" id="{055DE772-A297-1A44-17BE-6426BF759B71}"/>
                </a:ext>
              </a:extLst>
            </p:cNvPr>
            <p:cNvSpPr/>
            <p:nvPr/>
          </p:nvSpPr>
          <p:spPr>
            <a:xfrm>
              <a:off x="6207366" y="4411939"/>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102" name="object 187">
              <a:extLst>
                <a:ext uri="{FF2B5EF4-FFF2-40B4-BE49-F238E27FC236}">
                  <a16:creationId xmlns:a16="http://schemas.microsoft.com/office/drawing/2014/main" id="{CB4F89AF-92B0-05B9-40BC-2139CD5B449C}"/>
                </a:ext>
              </a:extLst>
            </p:cNvPr>
            <p:cNvSpPr/>
            <p:nvPr/>
          </p:nvSpPr>
          <p:spPr>
            <a:xfrm>
              <a:off x="6304081"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3" name="object 188">
              <a:extLst>
                <a:ext uri="{FF2B5EF4-FFF2-40B4-BE49-F238E27FC236}">
                  <a16:creationId xmlns:a16="http://schemas.microsoft.com/office/drawing/2014/main" id="{25461D81-ACEF-2BEE-9C90-07A38C16F46B}"/>
                </a:ext>
              </a:extLst>
            </p:cNvPr>
            <p:cNvSpPr/>
            <p:nvPr/>
          </p:nvSpPr>
          <p:spPr>
            <a:xfrm>
              <a:off x="6400783"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4" name="object 189">
              <a:extLst>
                <a:ext uri="{FF2B5EF4-FFF2-40B4-BE49-F238E27FC236}">
                  <a16:creationId xmlns:a16="http://schemas.microsoft.com/office/drawing/2014/main" id="{7E84383B-5A40-0B83-26A1-4E6ED395870C}"/>
                </a:ext>
              </a:extLst>
            </p:cNvPr>
            <p:cNvSpPr/>
            <p:nvPr/>
          </p:nvSpPr>
          <p:spPr>
            <a:xfrm>
              <a:off x="6497491"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5" name="object 190">
              <a:extLst>
                <a:ext uri="{FF2B5EF4-FFF2-40B4-BE49-F238E27FC236}">
                  <a16:creationId xmlns:a16="http://schemas.microsoft.com/office/drawing/2014/main" id="{D9910DF9-E037-68E9-B94F-DDF4E9270477}"/>
                </a:ext>
              </a:extLst>
            </p:cNvPr>
            <p:cNvSpPr/>
            <p:nvPr/>
          </p:nvSpPr>
          <p:spPr>
            <a:xfrm>
              <a:off x="6594192"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6" name="object 191">
              <a:extLst>
                <a:ext uri="{FF2B5EF4-FFF2-40B4-BE49-F238E27FC236}">
                  <a16:creationId xmlns:a16="http://schemas.microsoft.com/office/drawing/2014/main" id="{E134564A-CF90-C978-C45E-BF97CAAB7B38}"/>
                </a:ext>
              </a:extLst>
            </p:cNvPr>
            <p:cNvSpPr/>
            <p:nvPr/>
          </p:nvSpPr>
          <p:spPr>
            <a:xfrm>
              <a:off x="6690888" y="4411939"/>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107" name="object 192">
              <a:extLst>
                <a:ext uri="{FF2B5EF4-FFF2-40B4-BE49-F238E27FC236}">
                  <a16:creationId xmlns:a16="http://schemas.microsoft.com/office/drawing/2014/main" id="{9EE82704-A7D7-0CF9-460A-B92DFD2538DA}"/>
                </a:ext>
              </a:extLst>
            </p:cNvPr>
            <p:cNvSpPr/>
            <p:nvPr/>
          </p:nvSpPr>
          <p:spPr>
            <a:xfrm>
              <a:off x="6787602"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8" name="object 193">
              <a:extLst>
                <a:ext uri="{FF2B5EF4-FFF2-40B4-BE49-F238E27FC236}">
                  <a16:creationId xmlns:a16="http://schemas.microsoft.com/office/drawing/2014/main" id="{48768316-AAC5-23F9-D5AE-B60F477BE327}"/>
                </a:ext>
              </a:extLst>
            </p:cNvPr>
            <p:cNvSpPr/>
            <p:nvPr/>
          </p:nvSpPr>
          <p:spPr>
            <a:xfrm>
              <a:off x="6884303"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9" name="object 194">
              <a:extLst>
                <a:ext uri="{FF2B5EF4-FFF2-40B4-BE49-F238E27FC236}">
                  <a16:creationId xmlns:a16="http://schemas.microsoft.com/office/drawing/2014/main" id="{B2768986-AF8A-750A-7FA7-9F650FFF369C}"/>
                </a:ext>
              </a:extLst>
            </p:cNvPr>
            <p:cNvSpPr/>
            <p:nvPr/>
          </p:nvSpPr>
          <p:spPr>
            <a:xfrm>
              <a:off x="5930853"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0" name="object 195">
              <a:extLst>
                <a:ext uri="{FF2B5EF4-FFF2-40B4-BE49-F238E27FC236}">
                  <a16:creationId xmlns:a16="http://schemas.microsoft.com/office/drawing/2014/main" id="{8DE1183F-F630-1DD9-AD68-37145A7B669B}"/>
                </a:ext>
              </a:extLst>
            </p:cNvPr>
            <p:cNvSpPr/>
            <p:nvPr/>
          </p:nvSpPr>
          <p:spPr>
            <a:xfrm>
              <a:off x="6027561"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1" name="object 196">
              <a:extLst>
                <a:ext uri="{FF2B5EF4-FFF2-40B4-BE49-F238E27FC236}">
                  <a16:creationId xmlns:a16="http://schemas.microsoft.com/office/drawing/2014/main" id="{66B0B528-8F2E-5C3C-37FE-CC34A173A390}"/>
                </a:ext>
              </a:extLst>
            </p:cNvPr>
            <p:cNvSpPr/>
            <p:nvPr/>
          </p:nvSpPr>
          <p:spPr>
            <a:xfrm>
              <a:off x="6124263"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2" name="object 197">
              <a:extLst>
                <a:ext uri="{FF2B5EF4-FFF2-40B4-BE49-F238E27FC236}">
                  <a16:creationId xmlns:a16="http://schemas.microsoft.com/office/drawing/2014/main" id="{516E5167-1B4E-D4B6-056E-A97814112655}"/>
                </a:ext>
              </a:extLst>
            </p:cNvPr>
            <p:cNvSpPr/>
            <p:nvPr/>
          </p:nvSpPr>
          <p:spPr>
            <a:xfrm>
              <a:off x="6220957" y="4315245"/>
              <a:ext cx="36830" cy="34290"/>
            </a:xfrm>
            <a:custGeom>
              <a:avLst/>
              <a:gdLst/>
              <a:ahLst/>
              <a:cxnLst/>
              <a:rect l="l" t="t" r="r" b="b"/>
              <a:pathLst>
                <a:path w="36829" h="34289">
                  <a:moveTo>
                    <a:pt x="25210" y="33845"/>
                  </a:moveTo>
                  <a:lnTo>
                    <a:pt x="6529" y="33845"/>
                  </a:lnTo>
                  <a:lnTo>
                    <a:pt x="0" y="26263"/>
                  </a:lnTo>
                  <a:lnTo>
                    <a:pt x="2627" y="7569"/>
                  </a:lnTo>
                  <a:lnTo>
                    <a:pt x="11285" y="0"/>
                  </a:lnTo>
                  <a:lnTo>
                    <a:pt x="29967" y="0"/>
                  </a:lnTo>
                  <a:lnTo>
                    <a:pt x="36485" y="7569"/>
                  </a:lnTo>
                  <a:lnTo>
                    <a:pt x="35171" y="16916"/>
                  </a:lnTo>
                  <a:lnTo>
                    <a:pt x="33858" y="26263"/>
                  </a:lnTo>
                  <a:lnTo>
                    <a:pt x="25210" y="33845"/>
                  </a:lnTo>
                  <a:close/>
                </a:path>
              </a:pathLst>
            </a:custGeom>
            <a:grpFill/>
          </p:spPr>
          <p:txBody>
            <a:bodyPr wrap="square" lIns="0" tIns="0" rIns="0" bIns="0" rtlCol="0"/>
            <a:lstStyle/>
            <a:p>
              <a:endParaRPr/>
            </a:p>
          </p:txBody>
        </p:sp>
        <p:sp>
          <p:nvSpPr>
            <p:cNvPr id="113" name="object 198">
              <a:extLst>
                <a:ext uri="{FF2B5EF4-FFF2-40B4-BE49-F238E27FC236}">
                  <a16:creationId xmlns:a16="http://schemas.microsoft.com/office/drawing/2014/main" id="{D4B4B6FA-90DE-B1FD-FE14-8B7CEB084622}"/>
                </a:ext>
              </a:extLst>
            </p:cNvPr>
            <p:cNvSpPr/>
            <p:nvPr/>
          </p:nvSpPr>
          <p:spPr>
            <a:xfrm>
              <a:off x="6317672"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4" name="object 199">
              <a:extLst>
                <a:ext uri="{FF2B5EF4-FFF2-40B4-BE49-F238E27FC236}">
                  <a16:creationId xmlns:a16="http://schemas.microsoft.com/office/drawing/2014/main" id="{42C48730-F3FD-4BBB-30D4-F7194E5AE42B}"/>
                </a:ext>
              </a:extLst>
            </p:cNvPr>
            <p:cNvSpPr/>
            <p:nvPr/>
          </p:nvSpPr>
          <p:spPr>
            <a:xfrm>
              <a:off x="6414374"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5" name="object 200">
              <a:extLst>
                <a:ext uri="{FF2B5EF4-FFF2-40B4-BE49-F238E27FC236}">
                  <a16:creationId xmlns:a16="http://schemas.microsoft.com/office/drawing/2014/main" id="{8D79CA8D-54F5-1D6B-DA28-CF753BFCDADC}"/>
                </a:ext>
              </a:extLst>
            </p:cNvPr>
            <p:cNvSpPr/>
            <p:nvPr/>
          </p:nvSpPr>
          <p:spPr>
            <a:xfrm>
              <a:off x="6511082"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6" name="object 201">
              <a:extLst>
                <a:ext uri="{FF2B5EF4-FFF2-40B4-BE49-F238E27FC236}">
                  <a16:creationId xmlns:a16="http://schemas.microsoft.com/office/drawing/2014/main" id="{1C19563E-DE7A-AEDB-33A1-B8C288A5FA73}"/>
                </a:ext>
              </a:extLst>
            </p:cNvPr>
            <p:cNvSpPr/>
            <p:nvPr/>
          </p:nvSpPr>
          <p:spPr>
            <a:xfrm>
              <a:off x="6607784"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7" name="object 202">
              <a:extLst>
                <a:ext uri="{FF2B5EF4-FFF2-40B4-BE49-F238E27FC236}">
                  <a16:creationId xmlns:a16="http://schemas.microsoft.com/office/drawing/2014/main" id="{BBD396FE-9B95-8E15-8B3F-3A4F54AD3DEA}"/>
                </a:ext>
              </a:extLst>
            </p:cNvPr>
            <p:cNvSpPr/>
            <p:nvPr/>
          </p:nvSpPr>
          <p:spPr>
            <a:xfrm>
              <a:off x="6704479" y="4315245"/>
              <a:ext cx="36830" cy="34290"/>
            </a:xfrm>
            <a:custGeom>
              <a:avLst/>
              <a:gdLst/>
              <a:ahLst/>
              <a:cxnLst/>
              <a:rect l="l" t="t" r="r" b="b"/>
              <a:pathLst>
                <a:path w="36829" h="34289">
                  <a:moveTo>
                    <a:pt x="25210" y="33845"/>
                  </a:moveTo>
                  <a:lnTo>
                    <a:pt x="6529" y="33845"/>
                  </a:lnTo>
                  <a:lnTo>
                    <a:pt x="0" y="26263"/>
                  </a:lnTo>
                  <a:lnTo>
                    <a:pt x="2627" y="7569"/>
                  </a:lnTo>
                  <a:lnTo>
                    <a:pt x="11285" y="0"/>
                  </a:lnTo>
                  <a:lnTo>
                    <a:pt x="29967" y="0"/>
                  </a:lnTo>
                  <a:lnTo>
                    <a:pt x="36485" y="7569"/>
                  </a:lnTo>
                  <a:lnTo>
                    <a:pt x="35171" y="16916"/>
                  </a:lnTo>
                  <a:lnTo>
                    <a:pt x="33858" y="26263"/>
                  </a:lnTo>
                  <a:lnTo>
                    <a:pt x="25210" y="33845"/>
                  </a:lnTo>
                  <a:close/>
                </a:path>
              </a:pathLst>
            </a:custGeom>
            <a:grpFill/>
          </p:spPr>
          <p:txBody>
            <a:bodyPr wrap="square" lIns="0" tIns="0" rIns="0" bIns="0" rtlCol="0"/>
            <a:lstStyle/>
            <a:p>
              <a:endParaRPr/>
            </a:p>
          </p:txBody>
        </p:sp>
        <p:sp>
          <p:nvSpPr>
            <p:cNvPr id="118" name="object 203">
              <a:extLst>
                <a:ext uri="{FF2B5EF4-FFF2-40B4-BE49-F238E27FC236}">
                  <a16:creationId xmlns:a16="http://schemas.microsoft.com/office/drawing/2014/main" id="{04A99911-8BAE-FB4F-465B-13E12C6031F1}"/>
                </a:ext>
              </a:extLst>
            </p:cNvPr>
            <p:cNvSpPr/>
            <p:nvPr/>
          </p:nvSpPr>
          <p:spPr>
            <a:xfrm>
              <a:off x="6801193"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9" name="object 204">
              <a:extLst>
                <a:ext uri="{FF2B5EF4-FFF2-40B4-BE49-F238E27FC236}">
                  <a16:creationId xmlns:a16="http://schemas.microsoft.com/office/drawing/2014/main" id="{1FE55673-FDDC-23FE-482D-F31845300D1B}"/>
                </a:ext>
              </a:extLst>
            </p:cNvPr>
            <p:cNvSpPr/>
            <p:nvPr/>
          </p:nvSpPr>
          <p:spPr>
            <a:xfrm>
              <a:off x="5944444"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0" name="object 205">
              <a:extLst>
                <a:ext uri="{FF2B5EF4-FFF2-40B4-BE49-F238E27FC236}">
                  <a16:creationId xmlns:a16="http://schemas.microsoft.com/office/drawing/2014/main" id="{1A2C907C-C51F-D989-F3B4-856F0689C72C}"/>
                </a:ext>
              </a:extLst>
            </p:cNvPr>
            <p:cNvSpPr/>
            <p:nvPr/>
          </p:nvSpPr>
          <p:spPr>
            <a:xfrm>
              <a:off x="6041152"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1" name="object 206">
              <a:extLst>
                <a:ext uri="{FF2B5EF4-FFF2-40B4-BE49-F238E27FC236}">
                  <a16:creationId xmlns:a16="http://schemas.microsoft.com/office/drawing/2014/main" id="{3AB1F822-8625-42A1-AC6D-8E88E36B41B1}"/>
                </a:ext>
              </a:extLst>
            </p:cNvPr>
            <p:cNvSpPr/>
            <p:nvPr/>
          </p:nvSpPr>
          <p:spPr>
            <a:xfrm>
              <a:off x="6137854"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2" name="object 207">
              <a:extLst>
                <a:ext uri="{FF2B5EF4-FFF2-40B4-BE49-F238E27FC236}">
                  <a16:creationId xmlns:a16="http://schemas.microsoft.com/office/drawing/2014/main" id="{93F06D8E-72FB-B2C7-DAB6-2E00ECA83ACD}"/>
                </a:ext>
              </a:extLst>
            </p:cNvPr>
            <p:cNvSpPr/>
            <p:nvPr/>
          </p:nvSpPr>
          <p:spPr>
            <a:xfrm>
              <a:off x="6234548" y="4218530"/>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123" name="object 208">
              <a:extLst>
                <a:ext uri="{FF2B5EF4-FFF2-40B4-BE49-F238E27FC236}">
                  <a16:creationId xmlns:a16="http://schemas.microsoft.com/office/drawing/2014/main" id="{3493E998-DC3B-DE3A-BF2E-F6594C029481}"/>
                </a:ext>
              </a:extLst>
            </p:cNvPr>
            <p:cNvSpPr/>
            <p:nvPr/>
          </p:nvSpPr>
          <p:spPr>
            <a:xfrm>
              <a:off x="6331263"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4" name="object 209">
              <a:extLst>
                <a:ext uri="{FF2B5EF4-FFF2-40B4-BE49-F238E27FC236}">
                  <a16:creationId xmlns:a16="http://schemas.microsoft.com/office/drawing/2014/main" id="{1D47FA45-D4D4-66D8-A629-395EA4FAB92B}"/>
                </a:ext>
              </a:extLst>
            </p:cNvPr>
            <p:cNvSpPr/>
            <p:nvPr/>
          </p:nvSpPr>
          <p:spPr>
            <a:xfrm>
              <a:off x="6427965"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5" name="object 210">
              <a:extLst>
                <a:ext uri="{FF2B5EF4-FFF2-40B4-BE49-F238E27FC236}">
                  <a16:creationId xmlns:a16="http://schemas.microsoft.com/office/drawing/2014/main" id="{300A0412-0AAE-38E6-DB5D-EFF155C8DC65}"/>
                </a:ext>
              </a:extLst>
            </p:cNvPr>
            <p:cNvSpPr/>
            <p:nvPr/>
          </p:nvSpPr>
          <p:spPr>
            <a:xfrm>
              <a:off x="6524673"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6" name="object 211">
              <a:extLst>
                <a:ext uri="{FF2B5EF4-FFF2-40B4-BE49-F238E27FC236}">
                  <a16:creationId xmlns:a16="http://schemas.microsoft.com/office/drawing/2014/main" id="{14BB1FEF-D445-5032-8137-CC77F5AB51AF}"/>
                </a:ext>
              </a:extLst>
            </p:cNvPr>
            <p:cNvSpPr/>
            <p:nvPr/>
          </p:nvSpPr>
          <p:spPr>
            <a:xfrm>
              <a:off x="6621374"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7" name="object 212">
              <a:extLst>
                <a:ext uri="{FF2B5EF4-FFF2-40B4-BE49-F238E27FC236}">
                  <a16:creationId xmlns:a16="http://schemas.microsoft.com/office/drawing/2014/main" id="{1DE8BA45-78FD-7CF8-AF73-D9FBA7E960AE}"/>
                </a:ext>
              </a:extLst>
            </p:cNvPr>
            <p:cNvSpPr/>
            <p:nvPr/>
          </p:nvSpPr>
          <p:spPr>
            <a:xfrm>
              <a:off x="6718069" y="4218530"/>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128" name="object 213">
              <a:extLst>
                <a:ext uri="{FF2B5EF4-FFF2-40B4-BE49-F238E27FC236}">
                  <a16:creationId xmlns:a16="http://schemas.microsoft.com/office/drawing/2014/main" id="{0DFE3B48-2660-6DF5-4CAC-BA9E3425542D}"/>
                </a:ext>
              </a:extLst>
            </p:cNvPr>
            <p:cNvSpPr/>
            <p:nvPr/>
          </p:nvSpPr>
          <p:spPr>
            <a:xfrm>
              <a:off x="5958035"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29" name="object 214">
              <a:extLst>
                <a:ext uri="{FF2B5EF4-FFF2-40B4-BE49-F238E27FC236}">
                  <a16:creationId xmlns:a16="http://schemas.microsoft.com/office/drawing/2014/main" id="{63EC321E-4A01-4582-C1D5-E988682111C6}"/>
                </a:ext>
              </a:extLst>
            </p:cNvPr>
            <p:cNvSpPr/>
            <p:nvPr/>
          </p:nvSpPr>
          <p:spPr>
            <a:xfrm>
              <a:off x="6054743"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0" name="object 215">
              <a:extLst>
                <a:ext uri="{FF2B5EF4-FFF2-40B4-BE49-F238E27FC236}">
                  <a16:creationId xmlns:a16="http://schemas.microsoft.com/office/drawing/2014/main" id="{A3317A5D-EBE3-0E62-326A-4185AE461C50}"/>
                </a:ext>
              </a:extLst>
            </p:cNvPr>
            <p:cNvSpPr/>
            <p:nvPr/>
          </p:nvSpPr>
          <p:spPr>
            <a:xfrm>
              <a:off x="6151445"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1" name="object 216">
              <a:extLst>
                <a:ext uri="{FF2B5EF4-FFF2-40B4-BE49-F238E27FC236}">
                  <a16:creationId xmlns:a16="http://schemas.microsoft.com/office/drawing/2014/main" id="{9B2119F7-0FC5-3B7F-6A78-E7617DC3B132}"/>
                </a:ext>
              </a:extLst>
            </p:cNvPr>
            <p:cNvSpPr/>
            <p:nvPr/>
          </p:nvSpPr>
          <p:spPr>
            <a:xfrm>
              <a:off x="6248139" y="4121838"/>
              <a:ext cx="36830" cy="34290"/>
            </a:xfrm>
            <a:custGeom>
              <a:avLst/>
              <a:gdLst/>
              <a:ahLst/>
              <a:cxnLst/>
              <a:rect l="l" t="t" r="r" b="b"/>
              <a:pathLst>
                <a:path w="36829" h="34289">
                  <a:moveTo>
                    <a:pt x="25212" y="33832"/>
                  </a:moveTo>
                  <a:lnTo>
                    <a:pt x="6530" y="33832"/>
                  </a:lnTo>
                  <a:lnTo>
                    <a:pt x="0" y="26263"/>
                  </a:lnTo>
                  <a:lnTo>
                    <a:pt x="2627" y="7569"/>
                  </a:lnTo>
                  <a:lnTo>
                    <a:pt x="11285" y="0"/>
                  </a:lnTo>
                  <a:lnTo>
                    <a:pt x="29967" y="0"/>
                  </a:lnTo>
                  <a:lnTo>
                    <a:pt x="36485" y="7569"/>
                  </a:lnTo>
                  <a:lnTo>
                    <a:pt x="35171" y="16916"/>
                  </a:lnTo>
                  <a:lnTo>
                    <a:pt x="33858" y="26263"/>
                  </a:lnTo>
                  <a:lnTo>
                    <a:pt x="25212" y="33832"/>
                  </a:lnTo>
                  <a:close/>
                </a:path>
              </a:pathLst>
            </a:custGeom>
            <a:grpFill/>
          </p:spPr>
          <p:txBody>
            <a:bodyPr wrap="square" lIns="0" tIns="0" rIns="0" bIns="0" rtlCol="0"/>
            <a:lstStyle/>
            <a:p>
              <a:endParaRPr/>
            </a:p>
          </p:txBody>
        </p:sp>
        <p:sp>
          <p:nvSpPr>
            <p:cNvPr id="132" name="object 217">
              <a:extLst>
                <a:ext uri="{FF2B5EF4-FFF2-40B4-BE49-F238E27FC236}">
                  <a16:creationId xmlns:a16="http://schemas.microsoft.com/office/drawing/2014/main" id="{FC4515DA-174F-0062-532B-3FB430B6B4E3}"/>
                </a:ext>
              </a:extLst>
            </p:cNvPr>
            <p:cNvSpPr/>
            <p:nvPr/>
          </p:nvSpPr>
          <p:spPr>
            <a:xfrm>
              <a:off x="6344854"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3" name="object 218">
              <a:extLst>
                <a:ext uri="{FF2B5EF4-FFF2-40B4-BE49-F238E27FC236}">
                  <a16:creationId xmlns:a16="http://schemas.microsoft.com/office/drawing/2014/main" id="{A1E44BE3-5EED-918E-8CC2-BCAA098BCBAC}"/>
                </a:ext>
              </a:extLst>
            </p:cNvPr>
            <p:cNvSpPr/>
            <p:nvPr/>
          </p:nvSpPr>
          <p:spPr>
            <a:xfrm>
              <a:off x="6441556"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4" name="object 219">
              <a:extLst>
                <a:ext uri="{FF2B5EF4-FFF2-40B4-BE49-F238E27FC236}">
                  <a16:creationId xmlns:a16="http://schemas.microsoft.com/office/drawing/2014/main" id="{2627F431-A83F-088C-3777-010A41B0DC47}"/>
                </a:ext>
              </a:extLst>
            </p:cNvPr>
            <p:cNvSpPr/>
            <p:nvPr/>
          </p:nvSpPr>
          <p:spPr>
            <a:xfrm>
              <a:off x="6538264"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5" name="object 220">
              <a:extLst>
                <a:ext uri="{FF2B5EF4-FFF2-40B4-BE49-F238E27FC236}">
                  <a16:creationId xmlns:a16="http://schemas.microsoft.com/office/drawing/2014/main" id="{6E657934-6587-1669-892F-EBB8C7052CD1}"/>
                </a:ext>
              </a:extLst>
            </p:cNvPr>
            <p:cNvSpPr/>
            <p:nvPr/>
          </p:nvSpPr>
          <p:spPr>
            <a:xfrm>
              <a:off x="6634965"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6" name="object 221">
              <a:extLst>
                <a:ext uri="{FF2B5EF4-FFF2-40B4-BE49-F238E27FC236}">
                  <a16:creationId xmlns:a16="http://schemas.microsoft.com/office/drawing/2014/main" id="{1D9FCB77-4125-EFE7-B68D-24B4A390C8D1}"/>
                </a:ext>
              </a:extLst>
            </p:cNvPr>
            <p:cNvSpPr/>
            <p:nvPr/>
          </p:nvSpPr>
          <p:spPr>
            <a:xfrm>
              <a:off x="5971626" y="4025134"/>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7" name="object 222">
              <a:extLst>
                <a:ext uri="{FF2B5EF4-FFF2-40B4-BE49-F238E27FC236}">
                  <a16:creationId xmlns:a16="http://schemas.microsoft.com/office/drawing/2014/main" id="{021EF439-15E0-740A-7225-E148E1BA8862}"/>
                </a:ext>
              </a:extLst>
            </p:cNvPr>
            <p:cNvSpPr/>
            <p:nvPr/>
          </p:nvSpPr>
          <p:spPr>
            <a:xfrm>
              <a:off x="6068334" y="4025134"/>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8" name="object 223">
              <a:extLst>
                <a:ext uri="{FF2B5EF4-FFF2-40B4-BE49-F238E27FC236}">
                  <a16:creationId xmlns:a16="http://schemas.microsoft.com/office/drawing/2014/main" id="{64753CD3-6131-8AFF-3DF0-7356C090BE20}"/>
                </a:ext>
              </a:extLst>
            </p:cNvPr>
            <p:cNvSpPr/>
            <p:nvPr/>
          </p:nvSpPr>
          <p:spPr>
            <a:xfrm>
              <a:off x="6165036" y="4025134"/>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9" name="object 224">
              <a:extLst>
                <a:ext uri="{FF2B5EF4-FFF2-40B4-BE49-F238E27FC236}">
                  <a16:creationId xmlns:a16="http://schemas.microsoft.com/office/drawing/2014/main" id="{507DA1D2-1300-C3ED-01DA-B705EF99D1FE}"/>
                </a:ext>
              </a:extLst>
            </p:cNvPr>
            <p:cNvSpPr/>
            <p:nvPr/>
          </p:nvSpPr>
          <p:spPr>
            <a:xfrm>
              <a:off x="6261729" y="4025134"/>
              <a:ext cx="36830" cy="34290"/>
            </a:xfrm>
            <a:custGeom>
              <a:avLst/>
              <a:gdLst/>
              <a:ahLst/>
              <a:cxnLst/>
              <a:rect l="l" t="t" r="r" b="b"/>
              <a:pathLst>
                <a:path w="36829" h="34289">
                  <a:moveTo>
                    <a:pt x="25212" y="33832"/>
                  </a:moveTo>
                  <a:lnTo>
                    <a:pt x="6530" y="33832"/>
                  </a:lnTo>
                  <a:lnTo>
                    <a:pt x="0" y="26263"/>
                  </a:lnTo>
                  <a:lnTo>
                    <a:pt x="2627" y="7569"/>
                  </a:lnTo>
                  <a:lnTo>
                    <a:pt x="11285" y="0"/>
                  </a:lnTo>
                  <a:lnTo>
                    <a:pt x="29967" y="0"/>
                  </a:lnTo>
                  <a:lnTo>
                    <a:pt x="36485" y="7569"/>
                  </a:lnTo>
                  <a:lnTo>
                    <a:pt x="35171" y="16916"/>
                  </a:lnTo>
                  <a:lnTo>
                    <a:pt x="33858" y="26263"/>
                  </a:lnTo>
                  <a:lnTo>
                    <a:pt x="25212" y="33832"/>
                  </a:lnTo>
                  <a:close/>
                </a:path>
              </a:pathLst>
            </a:custGeom>
            <a:grpFill/>
          </p:spPr>
          <p:txBody>
            <a:bodyPr wrap="square" lIns="0" tIns="0" rIns="0" bIns="0" rtlCol="0"/>
            <a:lstStyle/>
            <a:p>
              <a:endParaRPr/>
            </a:p>
          </p:txBody>
        </p:sp>
        <p:sp>
          <p:nvSpPr>
            <p:cNvPr id="140" name="object 225">
              <a:extLst>
                <a:ext uri="{FF2B5EF4-FFF2-40B4-BE49-F238E27FC236}">
                  <a16:creationId xmlns:a16="http://schemas.microsoft.com/office/drawing/2014/main" id="{6A1DD546-01CD-4E25-0F19-A07A96129F7F}"/>
                </a:ext>
              </a:extLst>
            </p:cNvPr>
            <p:cNvSpPr/>
            <p:nvPr/>
          </p:nvSpPr>
          <p:spPr>
            <a:xfrm>
              <a:off x="6358445" y="4025134"/>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1" name="object 226">
              <a:extLst>
                <a:ext uri="{FF2B5EF4-FFF2-40B4-BE49-F238E27FC236}">
                  <a16:creationId xmlns:a16="http://schemas.microsoft.com/office/drawing/2014/main" id="{7E252F06-DEB0-1F45-1C05-0DD40DA279AC}"/>
                </a:ext>
              </a:extLst>
            </p:cNvPr>
            <p:cNvSpPr/>
            <p:nvPr/>
          </p:nvSpPr>
          <p:spPr>
            <a:xfrm>
              <a:off x="6455147" y="4025134"/>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2" name="object 227">
              <a:extLst>
                <a:ext uri="{FF2B5EF4-FFF2-40B4-BE49-F238E27FC236}">
                  <a16:creationId xmlns:a16="http://schemas.microsoft.com/office/drawing/2014/main" id="{DC5A50C4-D380-2332-B121-04879635A507}"/>
                </a:ext>
              </a:extLst>
            </p:cNvPr>
            <p:cNvSpPr/>
            <p:nvPr/>
          </p:nvSpPr>
          <p:spPr>
            <a:xfrm>
              <a:off x="6551855" y="4025134"/>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3" name="object 228">
              <a:extLst>
                <a:ext uri="{FF2B5EF4-FFF2-40B4-BE49-F238E27FC236}">
                  <a16:creationId xmlns:a16="http://schemas.microsoft.com/office/drawing/2014/main" id="{202CD340-67BD-534F-3D62-D6400B6594AD}"/>
                </a:ext>
              </a:extLst>
            </p:cNvPr>
            <p:cNvSpPr/>
            <p:nvPr/>
          </p:nvSpPr>
          <p:spPr>
            <a:xfrm>
              <a:off x="5985217" y="3928430"/>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4" name="object 229">
              <a:extLst>
                <a:ext uri="{FF2B5EF4-FFF2-40B4-BE49-F238E27FC236}">
                  <a16:creationId xmlns:a16="http://schemas.microsoft.com/office/drawing/2014/main" id="{C9574DDE-C362-160B-D0C2-EE323A19C473}"/>
                </a:ext>
              </a:extLst>
            </p:cNvPr>
            <p:cNvSpPr/>
            <p:nvPr/>
          </p:nvSpPr>
          <p:spPr>
            <a:xfrm>
              <a:off x="6081925" y="3928430"/>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5" name="object 230">
              <a:extLst>
                <a:ext uri="{FF2B5EF4-FFF2-40B4-BE49-F238E27FC236}">
                  <a16:creationId xmlns:a16="http://schemas.microsoft.com/office/drawing/2014/main" id="{1444C95D-64DE-5810-9AEC-EB6AB1BF2A2A}"/>
                </a:ext>
              </a:extLst>
            </p:cNvPr>
            <p:cNvSpPr/>
            <p:nvPr/>
          </p:nvSpPr>
          <p:spPr>
            <a:xfrm>
              <a:off x="6178626" y="3928430"/>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6" name="object 231">
              <a:extLst>
                <a:ext uri="{FF2B5EF4-FFF2-40B4-BE49-F238E27FC236}">
                  <a16:creationId xmlns:a16="http://schemas.microsoft.com/office/drawing/2014/main" id="{E12BA4D9-A3F0-DADC-5E3C-1D957AD3F6E9}"/>
                </a:ext>
              </a:extLst>
            </p:cNvPr>
            <p:cNvSpPr/>
            <p:nvPr/>
          </p:nvSpPr>
          <p:spPr>
            <a:xfrm>
              <a:off x="6275320" y="3928430"/>
              <a:ext cx="36830" cy="34290"/>
            </a:xfrm>
            <a:custGeom>
              <a:avLst/>
              <a:gdLst/>
              <a:ahLst/>
              <a:cxnLst/>
              <a:rect l="l" t="t" r="r" b="b"/>
              <a:pathLst>
                <a:path w="36829" h="34289">
                  <a:moveTo>
                    <a:pt x="25212" y="33832"/>
                  </a:moveTo>
                  <a:lnTo>
                    <a:pt x="6530" y="33832"/>
                  </a:lnTo>
                  <a:lnTo>
                    <a:pt x="0" y="26263"/>
                  </a:lnTo>
                  <a:lnTo>
                    <a:pt x="2627" y="7569"/>
                  </a:lnTo>
                  <a:lnTo>
                    <a:pt x="11285" y="0"/>
                  </a:lnTo>
                  <a:lnTo>
                    <a:pt x="29967" y="0"/>
                  </a:lnTo>
                  <a:lnTo>
                    <a:pt x="36485" y="7569"/>
                  </a:lnTo>
                  <a:lnTo>
                    <a:pt x="35171" y="16916"/>
                  </a:lnTo>
                  <a:lnTo>
                    <a:pt x="33858" y="26263"/>
                  </a:lnTo>
                  <a:lnTo>
                    <a:pt x="25212" y="33832"/>
                  </a:lnTo>
                  <a:close/>
                </a:path>
              </a:pathLst>
            </a:custGeom>
            <a:grpFill/>
          </p:spPr>
          <p:txBody>
            <a:bodyPr wrap="square" lIns="0" tIns="0" rIns="0" bIns="0" rtlCol="0"/>
            <a:lstStyle/>
            <a:p>
              <a:endParaRPr/>
            </a:p>
          </p:txBody>
        </p:sp>
        <p:sp>
          <p:nvSpPr>
            <p:cNvPr id="147" name="object 232">
              <a:extLst>
                <a:ext uri="{FF2B5EF4-FFF2-40B4-BE49-F238E27FC236}">
                  <a16:creationId xmlns:a16="http://schemas.microsoft.com/office/drawing/2014/main" id="{83366EE3-E6B4-3EA9-4D96-74468C10AC99}"/>
                </a:ext>
              </a:extLst>
            </p:cNvPr>
            <p:cNvSpPr/>
            <p:nvPr/>
          </p:nvSpPr>
          <p:spPr>
            <a:xfrm>
              <a:off x="6372036" y="3928430"/>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8" name="object 233">
              <a:extLst>
                <a:ext uri="{FF2B5EF4-FFF2-40B4-BE49-F238E27FC236}">
                  <a16:creationId xmlns:a16="http://schemas.microsoft.com/office/drawing/2014/main" id="{25C58055-D8DD-C5E2-1FBF-850EE989C022}"/>
                </a:ext>
              </a:extLst>
            </p:cNvPr>
            <p:cNvSpPr/>
            <p:nvPr/>
          </p:nvSpPr>
          <p:spPr>
            <a:xfrm>
              <a:off x="6468738" y="3928430"/>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9" name="object 234">
              <a:extLst>
                <a:ext uri="{FF2B5EF4-FFF2-40B4-BE49-F238E27FC236}">
                  <a16:creationId xmlns:a16="http://schemas.microsoft.com/office/drawing/2014/main" id="{1849F841-DF0A-669A-1E73-D2C2A55910AB}"/>
                </a:ext>
              </a:extLst>
            </p:cNvPr>
            <p:cNvSpPr/>
            <p:nvPr/>
          </p:nvSpPr>
          <p:spPr>
            <a:xfrm>
              <a:off x="5998808" y="3831724"/>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50" name="object 235">
              <a:extLst>
                <a:ext uri="{FF2B5EF4-FFF2-40B4-BE49-F238E27FC236}">
                  <a16:creationId xmlns:a16="http://schemas.microsoft.com/office/drawing/2014/main" id="{8E045FA1-6136-E05A-A891-EBA0F71D8CFF}"/>
                </a:ext>
              </a:extLst>
            </p:cNvPr>
            <p:cNvSpPr/>
            <p:nvPr/>
          </p:nvSpPr>
          <p:spPr>
            <a:xfrm>
              <a:off x="6095516" y="3831724"/>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51" name="object 236">
              <a:extLst>
                <a:ext uri="{FF2B5EF4-FFF2-40B4-BE49-F238E27FC236}">
                  <a16:creationId xmlns:a16="http://schemas.microsoft.com/office/drawing/2014/main" id="{F0D0AA94-C58C-531A-DB44-A47FC3FD5F8E}"/>
                </a:ext>
              </a:extLst>
            </p:cNvPr>
            <p:cNvSpPr/>
            <p:nvPr/>
          </p:nvSpPr>
          <p:spPr>
            <a:xfrm>
              <a:off x="6192217" y="3831724"/>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52" name="object 237">
              <a:extLst>
                <a:ext uri="{FF2B5EF4-FFF2-40B4-BE49-F238E27FC236}">
                  <a16:creationId xmlns:a16="http://schemas.microsoft.com/office/drawing/2014/main" id="{F31B5F6A-ACE1-6C55-36CD-005BA2DC61BA}"/>
                </a:ext>
              </a:extLst>
            </p:cNvPr>
            <p:cNvSpPr/>
            <p:nvPr/>
          </p:nvSpPr>
          <p:spPr>
            <a:xfrm>
              <a:off x="6288911" y="3831724"/>
              <a:ext cx="36830" cy="34290"/>
            </a:xfrm>
            <a:custGeom>
              <a:avLst/>
              <a:gdLst/>
              <a:ahLst/>
              <a:cxnLst/>
              <a:rect l="l" t="t" r="r" b="b"/>
              <a:pathLst>
                <a:path w="36829" h="34289">
                  <a:moveTo>
                    <a:pt x="25210" y="33845"/>
                  </a:moveTo>
                  <a:lnTo>
                    <a:pt x="6529" y="33845"/>
                  </a:lnTo>
                  <a:lnTo>
                    <a:pt x="0" y="26263"/>
                  </a:lnTo>
                  <a:lnTo>
                    <a:pt x="2627" y="7569"/>
                  </a:lnTo>
                  <a:lnTo>
                    <a:pt x="11285" y="0"/>
                  </a:lnTo>
                  <a:lnTo>
                    <a:pt x="29967" y="0"/>
                  </a:lnTo>
                  <a:lnTo>
                    <a:pt x="36485" y="7569"/>
                  </a:lnTo>
                  <a:lnTo>
                    <a:pt x="35171" y="16916"/>
                  </a:lnTo>
                  <a:lnTo>
                    <a:pt x="33858" y="26263"/>
                  </a:lnTo>
                  <a:lnTo>
                    <a:pt x="25210" y="33845"/>
                  </a:lnTo>
                  <a:close/>
                </a:path>
              </a:pathLst>
            </a:custGeom>
            <a:grpFill/>
          </p:spPr>
          <p:txBody>
            <a:bodyPr wrap="square" lIns="0" tIns="0" rIns="0" bIns="0" rtlCol="0"/>
            <a:lstStyle/>
            <a:p>
              <a:endParaRPr/>
            </a:p>
          </p:txBody>
        </p:sp>
        <p:sp>
          <p:nvSpPr>
            <p:cNvPr id="153" name="object 238">
              <a:extLst>
                <a:ext uri="{FF2B5EF4-FFF2-40B4-BE49-F238E27FC236}">
                  <a16:creationId xmlns:a16="http://schemas.microsoft.com/office/drawing/2014/main" id="{BAA2494B-E5F5-9749-B8D0-F27939AD23E6}"/>
                </a:ext>
              </a:extLst>
            </p:cNvPr>
            <p:cNvSpPr/>
            <p:nvPr/>
          </p:nvSpPr>
          <p:spPr>
            <a:xfrm>
              <a:off x="6385627" y="3831724"/>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54" name="object 239">
              <a:extLst>
                <a:ext uri="{FF2B5EF4-FFF2-40B4-BE49-F238E27FC236}">
                  <a16:creationId xmlns:a16="http://schemas.microsoft.com/office/drawing/2014/main" id="{90FB0465-E68D-A91E-08E4-2792ED790526}"/>
                </a:ext>
              </a:extLst>
            </p:cNvPr>
            <p:cNvSpPr/>
            <p:nvPr/>
          </p:nvSpPr>
          <p:spPr>
            <a:xfrm>
              <a:off x="6012398" y="373501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55" name="object 240">
              <a:extLst>
                <a:ext uri="{FF2B5EF4-FFF2-40B4-BE49-F238E27FC236}">
                  <a16:creationId xmlns:a16="http://schemas.microsoft.com/office/drawing/2014/main" id="{E1B93E92-3158-B16A-A7DE-975B12747A31}"/>
                </a:ext>
              </a:extLst>
            </p:cNvPr>
            <p:cNvSpPr/>
            <p:nvPr/>
          </p:nvSpPr>
          <p:spPr>
            <a:xfrm>
              <a:off x="6109106" y="373501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56" name="object 241">
              <a:extLst>
                <a:ext uri="{FF2B5EF4-FFF2-40B4-BE49-F238E27FC236}">
                  <a16:creationId xmlns:a16="http://schemas.microsoft.com/office/drawing/2014/main" id="{BFC1F9A9-4CA7-451B-ACF2-822067126FB2}"/>
                </a:ext>
              </a:extLst>
            </p:cNvPr>
            <p:cNvSpPr/>
            <p:nvPr/>
          </p:nvSpPr>
          <p:spPr>
            <a:xfrm>
              <a:off x="6205808" y="373501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57" name="object 242">
              <a:extLst>
                <a:ext uri="{FF2B5EF4-FFF2-40B4-BE49-F238E27FC236}">
                  <a16:creationId xmlns:a16="http://schemas.microsoft.com/office/drawing/2014/main" id="{039A57CF-1234-F9FF-B9D1-BB3D18B4C061}"/>
                </a:ext>
              </a:extLst>
            </p:cNvPr>
            <p:cNvSpPr/>
            <p:nvPr/>
          </p:nvSpPr>
          <p:spPr>
            <a:xfrm>
              <a:off x="6302502" y="3735010"/>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158" name="object 243">
              <a:extLst>
                <a:ext uri="{FF2B5EF4-FFF2-40B4-BE49-F238E27FC236}">
                  <a16:creationId xmlns:a16="http://schemas.microsoft.com/office/drawing/2014/main" id="{C5B61402-004F-C10F-FD13-E9204C9CB92D}"/>
                </a:ext>
              </a:extLst>
            </p:cNvPr>
            <p:cNvSpPr/>
            <p:nvPr/>
          </p:nvSpPr>
          <p:spPr>
            <a:xfrm>
              <a:off x="6025989" y="3638317"/>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59" name="object 244">
              <a:extLst>
                <a:ext uri="{FF2B5EF4-FFF2-40B4-BE49-F238E27FC236}">
                  <a16:creationId xmlns:a16="http://schemas.microsoft.com/office/drawing/2014/main" id="{D7ED79D1-1774-DDD4-3E72-A487B6A45916}"/>
                </a:ext>
              </a:extLst>
            </p:cNvPr>
            <p:cNvSpPr/>
            <p:nvPr/>
          </p:nvSpPr>
          <p:spPr>
            <a:xfrm>
              <a:off x="6122697" y="3638317"/>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60" name="object 245">
              <a:extLst>
                <a:ext uri="{FF2B5EF4-FFF2-40B4-BE49-F238E27FC236}">
                  <a16:creationId xmlns:a16="http://schemas.microsoft.com/office/drawing/2014/main" id="{DF975BEB-563E-DDD6-B089-4F8D03923B1B}"/>
                </a:ext>
              </a:extLst>
            </p:cNvPr>
            <p:cNvSpPr/>
            <p:nvPr/>
          </p:nvSpPr>
          <p:spPr>
            <a:xfrm>
              <a:off x="6219399" y="3638317"/>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61" name="object 246">
              <a:extLst>
                <a:ext uri="{FF2B5EF4-FFF2-40B4-BE49-F238E27FC236}">
                  <a16:creationId xmlns:a16="http://schemas.microsoft.com/office/drawing/2014/main" id="{AAA6457D-8957-54A6-E6D9-7F31D2FAB394}"/>
                </a:ext>
              </a:extLst>
            </p:cNvPr>
            <p:cNvSpPr/>
            <p:nvPr/>
          </p:nvSpPr>
          <p:spPr>
            <a:xfrm>
              <a:off x="6039580" y="3541613"/>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62" name="object 247">
              <a:extLst>
                <a:ext uri="{FF2B5EF4-FFF2-40B4-BE49-F238E27FC236}">
                  <a16:creationId xmlns:a16="http://schemas.microsoft.com/office/drawing/2014/main" id="{58A1A77C-8160-C025-2DB0-558883AFC05E}"/>
                </a:ext>
              </a:extLst>
            </p:cNvPr>
            <p:cNvSpPr/>
            <p:nvPr/>
          </p:nvSpPr>
          <p:spPr>
            <a:xfrm>
              <a:off x="6136288" y="3541613"/>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63" name="object 248">
              <a:extLst>
                <a:ext uri="{FF2B5EF4-FFF2-40B4-BE49-F238E27FC236}">
                  <a16:creationId xmlns:a16="http://schemas.microsoft.com/office/drawing/2014/main" id="{D9EBB23B-F395-541C-F39D-BA7E633E2E1D}"/>
                </a:ext>
              </a:extLst>
            </p:cNvPr>
            <p:cNvSpPr/>
            <p:nvPr/>
          </p:nvSpPr>
          <p:spPr>
            <a:xfrm>
              <a:off x="6053171" y="344490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grpSp>
    </p:spTree>
    <p:extLst>
      <p:ext uri="{BB962C8B-B14F-4D97-AF65-F5344CB8AC3E}">
        <p14:creationId xmlns:p14="http://schemas.microsoft.com/office/powerpoint/2010/main" val="3876289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B67FE5-01F0-1A41-A7FA-6D862A13BFBF}"/>
              </a:ext>
            </a:extLst>
          </p:cNvPr>
          <p:cNvSpPr>
            <a:spLocks noGrp="1"/>
          </p:cNvSpPr>
          <p:nvPr>
            <p:ph type="body" sz="quarter" idx="11"/>
          </p:nvPr>
        </p:nvSpPr>
        <p:spPr>
          <a:xfrm>
            <a:off x="715963" y="2567253"/>
            <a:ext cx="18409504" cy="7202217"/>
          </a:xfrm>
        </p:spPr>
        <p:txBody>
          <a:bodyPr lIns="91440" tIns="45720" rIns="91440" bIns="45720" anchor="t"/>
          <a:lstStyle/>
          <a:p>
            <a:pPr>
              <a:buClr>
                <a:srgbClr val="FEC759"/>
              </a:buClr>
              <a:buSzPct val="110000"/>
            </a:pPr>
            <a:r>
              <a:rPr lang="en-US" sz="3600">
                <a:solidFill>
                  <a:schemeClr val="bg1"/>
                </a:solidFill>
                <a:latin typeface="Poppins"/>
                <a:cs typeface="Poppins"/>
              </a:rPr>
              <a:t>Project Process:</a:t>
            </a:r>
          </a:p>
          <a:p>
            <a:pPr marL="1143000" indent="-1143000">
              <a:buClr>
                <a:srgbClr val="FEC759"/>
              </a:buClr>
              <a:buSzPct val="110000"/>
              <a:buFont typeface="Wingdings" panose="05000000000000000000" pitchFamily="2" charset="2"/>
              <a:buChar char="§"/>
            </a:pPr>
            <a:r>
              <a:rPr lang="en-US" sz="3200">
                <a:solidFill>
                  <a:schemeClr val="bg1"/>
                </a:solidFill>
                <a:latin typeface="Poppins"/>
                <a:cs typeface="Poppins"/>
              </a:rPr>
              <a:t>Before you start any work for this section, make sure you will be able to measure if your project has been a success </a:t>
            </a:r>
          </a:p>
          <a:p>
            <a:pPr marL="1143000" indent="-1143000">
              <a:buClr>
                <a:srgbClr val="FEC759"/>
              </a:buClr>
              <a:buSzPct val="110000"/>
              <a:buFont typeface="Wingdings" panose="05000000000000000000" pitchFamily="2" charset="2"/>
              <a:buChar char="§"/>
            </a:pPr>
            <a:r>
              <a:rPr lang="en-US" sz="3200">
                <a:solidFill>
                  <a:schemeClr val="bg1"/>
                </a:solidFill>
                <a:latin typeface="Poppins"/>
                <a:cs typeface="Poppins"/>
              </a:rPr>
              <a:t>Next up, you can design your project, get creative!</a:t>
            </a:r>
          </a:p>
          <a:p>
            <a:pPr>
              <a:buClr>
                <a:srgbClr val="FEC759"/>
              </a:buClr>
              <a:buSzPct val="110000"/>
            </a:pPr>
            <a:r>
              <a:rPr lang="en-US" sz="3600">
                <a:solidFill>
                  <a:schemeClr val="bg1"/>
                </a:solidFill>
                <a:latin typeface="Poppins"/>
                <a:cs typeface="Poppins"/>
              </a:rPr>
              <a:t>Project Outcomes, Next Steps and Reflections:</a:t>
            </a:r>
          </a:p>
          <a:p>
            <a:pPr marL="1143000" indent="-1143000">
              <a:buClr>
                <a:srgbClr val="FEC759"/>
              </a:buClr>
              <a:buSzPct val="110000"/>
              <a:buFont typeface="Wingdings" panose="05000000000000000000" pitchFamily="2" charset="2"/>
              <a:buChar char="§"/>
            </a:pPr>
            <a:r>
              <a:rPr lang="en-US" sz="3200">
                <a:solidFill>
                  <a:schemeClr val="bg1"/>
                </a:solidFill>
                <a:latin typeface="Poppins"/>
                <a:cs typeface="Poppins"/>
              </a:rPr>
              <a:t>Use this section to write down how you felt the project went. Was your project a success? Did you learn something? Would you do something different? </a:t>
            </a:r>
          </a:p>
          <a:p>
            <a:pPr>
              <a:buClr>
                <a:srgbClr val="FEC759"/>
              </a:buClr>
              <a:buSzPct val="110000"/>
            </a:pPr>
            <a:endParaRPr lang="en-US" sz="3600">
              <a:solidFill>
                <a:schemeClr val="bg1"/>
              </a:solidFill>
              <a:latin typeface="Poppins"/>
              <a:cs typeface="Poppins"/>
            </a:endParaRPr>
          </a:p>
        </p:txBody>
      </p:sp>
      <p:sp>
        <p:nvSpPr>
          <p:cNvPr id="15" name="Text Placeholder 14">
            <a:extLst>
              <a:ext uri="{FF2B5EF4-FFF2-40B4-BE49-F238E27FC236}">
                <a16:creationId xmlns:a16="http://schemas.microsoft.com/office/drawing/2014/main" id="{D8D6E024-FB28-AE4E-8CFA-5E7228D6F977}"/>
              </a:ext>
            </a:extLst>
          </p:cNvPr>
          <p:cNvSpPr>
            <a:spLocks noGrp="1"/>
          </p:cNvSpPr>
          <p:nvPr>
            <p:ph type="body" sz="quarter" idx="15"/>
          </p:nvPr>
        </p:nvSpPr>
        <p:spPr>
          <a:xfrm>
            <a:off x="715881" y="1089917"/>
            <a:ext cx="15351823" cy="738665"/>
          </a:xfrm>
        </p:spPr>
        <p:txBody>
          <a:bodyPr/>
          <a:lstStyle/>
          <a:p>
            <a:r>
              <a:rPr lang="en-US"/>
              <a:t>CAN WE EAT OUR WAY TO A HEALTHIER PLANET?</a:t>
            </a:r>
          </a:p>
        </p:txBody>
      </p:sp>
      <p:grpSp>
        <p:nvGrpSpPr>
          <p:cNvPr id="4" name="Group 3">
            <a:extLst>
              <a:ext uri="{FF2B5EF4-FFF2-40B4-BE49-F238E27FC236}">
                <a16:creationId xmlns:a16="http://schemas.microsoft.com/office/drawing/2014/main" id="{C2A84F80-0D97-194B-BDD9-570702D51874}"/>
              </a:ext>
            </a:extLst>
          </p:cNvPr>
          <p:cNvGrpSpPr/>
          <p:nvPr/>
        </p:nvGrpSpPr>
        <p:grpSpPr>
          <a:xfrm>
            <a:off x="12338050" y="0"/>
            <a:ext cx="7108886" cy="549273"/>
            <a:chOff x="691727" y="2"/>
            <a:chExt cx="4881727" cy="377190"/>
          </a:xfrm>
        </p:grpSpPr>
        <p:sp>
          <p:nvSpPr>
            <p:cNvPr id="6" name="object 22">
              <a:extLst>
                <a:ext uri="{FF2B5EF4-FFF2-40B4-BE49-F238E27FC236}">
                  <a16:creationId xmlns:a16="http://schemas.microsoft.com/office/drawing/2014/main" id="{BE6FADF6-79A9-C44D-9BDC-7A681E7B1F8B}"/>
                </a:ext>
              </a:extLst>
            </p:cNvPr>
            <p:cNvSpPr/>
            <p:nvPr/>
          </p:nvSpPr>
          <p:spPr>
            <a:xfrm>
              <a:off x="5332789"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7" name="object 23">
              <a:extLst>
                <a:ext uri="{FF2B5EF4-FFF2-40B4-BE49-F238E27FC236}">
                  <a16:creationId xmlns:a16="http://schemas.microsoft.com/office/drawing/2014/main" id="{94072B06-0E3D-874A-9D01-B606823F64E9}"/>
                </a:ext>
              </a:extLst>
            </p:cNvPr>
            <p:cNvSpPr/>
            <p:nvPr/>
          </p:nvSpPr>
          <p:spPr>
            <a:xfrm>
              <a:off x="4752666"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8" name="object 24">
              <a:extLst>
                <a:ext uri="{FF2B5EF4-FFF2-40B4-BE49-F238E27FC236}">
                  <a16:creationId xmlns:a16="http://schemas.microsoft.com/office/drawing/2014/main" id="{BABDE5C7-0132-4343-A0D6-2AF48E008A92}"/>
                </a:ext>
              </a:extLst>
            </p:cNvPr>
            <p:cNvSpPr/>
            <p:nvPr/>
          </p:nvSpPr>
          <p:spPr>
            <a:xfrm>
              <a:off x="4172517"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9" name="object 25">
              <a:extLst>
                <a:ext uri="{FF2B5EF4-FFF2-40B4-BE49-F238E27FC236}">
                  <a16:creationId xmlns:a16="http://schemas.microsoft.com/office/drawing/2014/main" id="{120FDBC9-A778-BB4D-981E-5BB3F276C290}"/>
                </a:ext>
              </a:extLst>
            </p:cNvPr>
            <p:cNvSpPr/>
            <p:nvPr/>
          </p:nvSpPr>
          <p:spPr>
            <a:xfrm>
              <a:off x="3592394"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10" name="object 26">
              <a:extLst>
                <a:ext uri="{FF2B5EF4-FFF2-40B4-BE49-F238E27FC236}">
                  <a16:creationId xmlns:a16="http://schemas.microsoft.com/office/drawing/2014/main" id="{F6E1E666-3605-1549-809A-D35165023E7D}"/>
                </a:ext>
              </a:extLst>
            </p:cNvPr>
            <p:cNvSpPr/>
            <p:nvPr/>
          </p:nvSpPr>
          <p:spPr>
            <a:xfrm>
              <a:off x="3012245" y="2"/>
              <a:ext cx="240665" cy="377190"/>
            </a:xfrm>
            <a:custGeom>
              <a:avLst/>
              <a:gdLst/>
              <a:ahLst/>
              <a:cxnLst/>
              <a:rect l="l" t="t" r="r" b="b"/>
              <a:pathLst>
                <a:path w="240664" h="377190">
                  <a:moveTo>
                    <a:pt x="187731" y="376593"/>
                  </a:moveTo>
                  <a:lnTo>
                    <a:pt x="0" y="376593"/>
                  </a:lnTo>
                  <a:lnTo>
                    <a:pt x="52926" y="0"/>
                  </a:lnTo>
                  <a:lnTo>
                    <a:pt x="240658" y="0"/>
                  </a:lnTo>
                  <a:lnTo>
                    <a:pt x="187731" y="376593"/>
                  </a:lnTo>
                  <a:close/>
                </a:path>
              </a:pathLst>
            </a:custGeom>
            <a:solidFill>
              <a:srgbClr val="FFFFFF"/>
            </a:solidFill>
          </p:spPr>
          <p:txBody>
            <a:bodyPr wrap="square" lIns="0" tIns="0" rIns="0" bIns="0" rtlCol="0"/>
            <a:lstStyle/>
            <a:p>
              <a:endParaRPr/>
            </a:p>
          </p:txBody>
        </p:sp>
        <p:sp>
          <p:nvSpPr>
            <p:cNvPr id="11" name="object 27">
              <a:extLst>
                <a:ext uri="{FF2B5EF4-FFF2-40B4-BE49-F238E27FC236}">
                  <a16:creationId xmlns:a16="http://schemas.microsoft.com/office/drawing/2014/main" id="{7D2C43AA-D058-F14D-9CF8-EA64F0E1E089}"/>
                </a:ext>
              </a:extLst>
            </p:cNvPr>
            <p:cNvSpPr/>
            <p:nvPr/>
          </p:nvSpPr>
          <p:spPr>
            <a:xfrm>
              <a:off x="2432122" y="2"/>
              <a:ext cx="240665" cy="377190"/>
            </a:xfrm>
            <a:custGeom>
              <a:avLst/>
              <a:gdLst/>
              <a:ahLst/>
              <a:cxnLst/>
              <a:rect l="l" t="t" r="r" b="b"/>
              <a:pathLst>
                <a:path w="240664" h="377190">
                  <a:moveTo>
                    <a:pt x="187731" y="376593"/>
                  </a:moveTo>
                  <a:lnTo>
                    <a:pt x="0" y="376593"/>
                  </a:lnTo>
                  <a:lnTo>
                    <a:pt x="52926" y="0"/>
                  </a:lnTo>
                  <a:lnTo>
                    <a:pt x="240658" y="0"/>
                  </a:lnTo>
                  <a:lnTo>
                    <a:pt x="187731" y="376593"/>
                  </a:lnTo>
                  <a:close/>
                </a:path>
              </a:pathLst>
            </a:custGeom>
            <a:solidFill>
              <a:srgbClr val="FFFFFF"/>
            </a:solidFill>
          </p:spPr>
          <p:txBody>
            <a:bodyPr wrap="square" lIns="0" tIns="0" rIns="0" bIns="0" rtlCol="0"/>
            <a:lstStyle/>
            <a:p>
              <a:endParaRPr/>
            </a:p>
          </p:txBody>
        </p:sp>
        <p:sp>
          <p:nvSpPr>
            <p:cNvPr id="12" name="object 28">
              <a:extLst>
                <a:ext uri="{FF2B5EF4-FFF2-40B4-BE49-F238E27FC236}">
                  <a16:creationId xmlns:a16="http://schemas.microsoft.com/office/drawing/2014/main" id="{A7DFBEA1-F431-7544-846E-C8F8B63B4445}"/>
                </a:ext>
              </a:extLst>
            </p:cNvPr>
            <p:cNvSpPr/>
            <p:nvPr/>
          </p:nvSpPr>
          <p:spPr>
            <a:xfrm>
              <a:off x="1851986"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13" name="object 29">
              <a:extLst>
                <a:ext uri="{FF2B5EF4-FFF2-40B4-BE49-F238E27FC236}">
                  <a16:creationId xmlns:a16="http://schemas.microsoft.com/office/drawing/2014/main" id="{07406717-674B-BA4F-9C8D-F16FF9F7C515}"/>
                </a:ext>
              </a:extLst>
            </p:cNvPr>
            <p:cNvSpPr/>
            <p:nvPr/>
          </p:nvSpPr>
          <p:spPr>
            <a:xfrm>
              <a:off x="1271850" y="2"/>
              <a:ext cx="240665" cy="377190"/>
            </a:xfrm>
            <a:custGeom>
              <a:avLst/>
              <a:gdLst/>
              <a:ahLst/>
              <a:cxnLst/>
              <a:rect l="l" t="t" r="r" b="b"/>
              <a:pathLst>
                <a:path w="240665" h="377190">
                  <a:moveTo>
                    <a:pt x="187731" y="376593"/>
                  </a:moveTo>
                  <a:lnTo>
                    <a:pt x="0" y="376593"/>
                  </a:lnTo>
                  <a:lnTo>
                    <a:pt x="52926" y="0"/>
                  </a:lnTo>
                  <a:lnTo>
                    <a:pt x="240658" y="0"/>
                  </a:lnTo>
                  <a:lnTo>
                    <a:pt x="187731" y="376593"/>
                  </a:lnTo>
                  <a:close/>
                </a:path>
              </a:pathLst>
            </a:custGeom>
            <a:solidFill>
              <a:srgbClr val="FEC700"/>
            </a:solidFill>
          </p:spPr>
          <p:txBody>
            <a:bodyPr wrap="square" lIns="0" tIns="0" rIns="0" bIns="0" rtlCol="0"/>
            <a:lstStyle/>
            <a:p>
              <a:endParaRPr/>
            </a:p>
          </p:txBody>
        </p:sp>
        <p:sp>
          <p:nvSpPr>
            <p:cNvPr id="14" name="object 30">
              <a:extLst>
                <a:ext uri="{FF2B5EF4-FFF2-40B4-BE49-F238E27FC236}">
                  <a16:creationId xmlns:a16="http://schemas.microsoft.com/office/drawing/2014/main" id="{12988BAC-7B59-7D45-8DF3-D2364F16C4C6}"/>
                </a:ext>
              </a:extLst>
            </p:cNvPr>
            <p:cNvSpPr/>
            <p:nvPr/>
          </p:nvSpPr>
          <p:spPr>
            <a:xfrm>
              <a:off x="691727" y="2"/>
              <a:ext cx="240665" cy="377190"/>
            </a:xfrm>
            <a:custGeom>
              <a:avLst/>
              <a:gdLst/>
              <a:ahLst/>
              <a:cxnLst/>
              <a:rect l="l" t="t" r="r" b="b"/>
              <a:pathLst>
                <a:path w="240665"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grpSp>
      <p:grpSp>
        <p:nvGrpSpPr>
          <p:cNvPr id="58" name="Group 57">
            <a:extLst>
              <a:ext uri="{FF2B5EF4-FFF2-40B4-BE49-F238E27FC236}">
                <a16:creationId xmlns:a16="http://schemas.microsoft.com/office/drawing/2014/main" id="{CC57002F-4370-98EC-C9F6-00604E636AF2}"/>
              </a:ext>
            </a:extLst>
          </p:cNvPr>
          <p:cNvGrpSpPr/>
          <p:nvPr/>
        </p:nvGrpSpPr>
        <p:grpSpPr>
          <a:xfrm rot="17119093">
            <a:off x="16984658" y="8072108"/>
            <a:ext cx="2181677" cy="2177393"/>
            <a:chOff x="5876490" y="3444908"/>
            <a:chExt cx="1293975" cy="1291434"/>
          </a:xfrm>
          <a:solidFill>
            <a:schemeClr val="bg1"/>
          </a:solidFill>
        </p:grpSpPr>
        <p:sp>
          <p:nvSpPr>
            <p:cNvPr id="59" name="object 144">
              <a:extLst>
                <a:ext uri="{FF2B5EF4-FFF2-40B4-BE49-F238E27FC236}">
                  <a16:creationId xmlns:a16="http://schemas.microsoft.com/office/drawing/2014/main" id="{B7679EFC-D87E-7394-7414-56D70183537A}"/>
                </a:ext>
              </a:extLst>
            </p:cNvPr>
            <p:cNvSpPr/>
            <p:nvPr/>
          </p:nvSpPr>
          <p:spPr>
            <a:xfrm>
              <a:off x="5876490"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0" name="object 145">
              <a:extLst>
                <a:ext uri="{FF2B5EF4-FFF2-40B4-BE49-F238E27FC236}">
                  <a16:creationId xmlns:a16="http://schemas.microsoft.com/office/drawing/2014/main" id="{3B4D4583-9167-BFEA-2C5D-9CDD5CA41A4D}"/>
                </a:ext>
              </a:extLst>
            </p:cNvPr>
            <p:cNvSpPr/>
            <p:nvPr/>
          </p:nvSpPr>
          <p:spPr>
            <a:xfrm>
              <a:off x="5973197"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1" name="object 146">
              <a:extLst>
                <a:ext uri="{FF2B5EF4-FFF2-40B4-BE49-F238E27FC236}">
                  <a16:creationId xmlns:a16="http://schemas.microsoft.com/office/drawing/2014/main" id="{D5607AE1-909C-C9F0-70B5-6C1541370B02}"/>
                </a:ext>
              </a:extLst>
            </p:cNvPr>
            <p:cNvSpPr/>
            <p:nvPr/>
          </p:nvSpPr>
          <p:spPr>
            <a:xfrm>
              <a:off x="6069899"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2" name="object 147">
              <a:extLst>
                <a:ext uri="{FF2B5EF4-FFF2-40B4-BE49-F238E27FC236}">
                  <a16:creationId xmlns:a16="http://schemas.microsoft.com/office/drawing/2014/main" id="{F26A337D-5CF3-1953-C1E1-73CEE5AC599D}"/>
                </a:ext>
              </a:extLst>
            </p:cNvPr>
            <p:cNvSpPr/>
            <p:nvPr/>
          </p:nvSpPr>
          <p:spPr>
            <a:xfrm>
              <a:off x="6166593" y="4702052"/>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63" name="object 148">
              <a:extLst>
                <a:ext uri="{FF2B5EF4-FFF2-40B4-BE49-F238E27FC236}">
                  <a16:creationId xmlns:a16="http://schemas.microsoft.com/office/drawing/2014/main" id="{81F9278C-8467-211F-C1B3-48142B774342}"/>
                </a:ext>
              </a:extLst>
            </p:cNvPr>
            <p:cNvSpPr/>
            <p:nvPr/>
          </p:nvSpPr>
          <p:spPr>
            <a:xfrm>
              <a:off x="6263309"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4" name="object 149">
              <a:extLst>
                <a:ext uri="{FF2B5EF4-FFF2-40B4-BE49-F238E27FC236}">
                  <a16:creationId xmlns:a16="http://schemas.microsoft.com/office/drawing/2014/main" id="{8CBCCE2D-6F89-490F-7626-E7D63232B31D}"/>
                </a:ext>
              </a:extLst>
            </p:cNvPr>
            <p:cNvSpPr/>
            <p:nvPr/>
          </p:nvSpPr>
          <p:spPr>
            <a:xfrm>
              <a:off x="6360010"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5" name="object 150">
              <a:extLst>
                <a:ext uri="{FF2B5EF4-FFF2-40B4-BE49-F238E27FC236}">
                  <a16:creationId xmlns:a16="http://schemas.microsoft.com/office/drawing/2014/main" id="{185C2189-0BCA-9030-945E-F97AB0F01CCB}"/>
                </a:ext>
              </a:extLst>
            </p:cNvPr>
            <p:cNvSpPr/>
            <p:nvPr/>
          </p:nvSpPr>
          <p:spPr>
            <a:xfrm>
              <a:off x="6456718"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6" name="object 151">
              <a:extLst>
                <a:ext uri="{FF2B5EF4-FFF2-40B4-BE49-F238E27FC236}">
                  <a16:creationId xmlns:a16="http://schemas.microsoft.com/office/drawing/2014/main" id="{D6DEBB5F-CC92-6B1D-7BE5-8BC2538A4807}"/>
                </a:ext>
              </a:extLst>
            </p:cNvPr>
            <p:cNvSpPr/>
            <p:nvPr/>
          </p:nvSpPr>
          <p:spPr>
            <a:xfrm>
              <a:off x="6553420"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7" name="object 152">
              <a:extLst>
                <a:ext uri="{FF2B5EF4-FFF2-40B4-BE49-F238E27FC236}">
                  <a16:creationId xmlns:a16="http://schemas.microsoft.com/office/drawing/2014/main" id="{DD313882-D2ED-E2CF-55B8-F46B6B91AEEA}"/>
                </a:ext>
              </a:extLst>
            </p:cNvPr>
            <p:cNvSpPr/>
            <p:nvPr/>
          </p:nvSpPr>
          <p:spPr>
            <a:xfrm>
              <a:off x="6650115" y="4702052"/>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68" name="object 153">
              <a:extLst>
                <a:ext uri="{FF2B5EF4-FFF2-40B4-BE49-F238E27FC236}">
                  <a16:creationId xmlns:a16="http://schemas.microsoft.com/office/drawing/2014/main" id="{96A3617E-52E5-CC67-0096-70B224F2F948}"/>
                </a:ext>
              </a:extLst>
            </p:cNvPr>
            <p:cNvSpPr/>
            <p:nvPr/>
          </p:nvSpPr>
          <p:spPr>
            <a:xfrm>
              <a:off x="6746830"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9" name="object 154">
              <a:extLst>
                <a:ext uri="{FF2B5EF4-FFF2-40B4-BE49-F238E27FC236}">
                  <a16:creationId xmlns:a16="http://schemas.microsoft.com/office/drawing/2014/main" id="{8C3E3D06-22CB-4413-A324-0B981C9578DA}"/>
                </a:ext>
              </a:extLst>
            </p:cNvPr>
            <p:cNvSpPr/>
            <p:nvPr/>
          </p:nvSpPr>
          <p:spPr>
            <a:xfrm>
              <a:off x="6843531"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70" name="object 155">
              <a:extLst>
                <a:ext uri="{FF2B5EF4-FFF2-40B4-BE49-F238E27FC236}">
                  <a16:creationId xmlns:a16="http://schemas.microsoft.com/office/drawing/2014/main" id="{39DEB344-5AE0-3B9A-A3F8-1FED33BDE06F}"/>
                </a:ext>
              </a:extLst>
            </p:cNvPr>
            <p:cNvSpPr/>
            <p:nvPr/>
          </p:nvSpPr>
          <p:spPr>
            <a:xfrm>
              <a:off x="6940239"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71" name="object 156">
              <a:extLst>
                <a:ext uri="{FF2B5EF4-FFF2-40B4-BE49-F238E27FC236}">
                  <a16:creationId xmlns:a16="http://schemas.microsoft.com/office/drawing/2014/main" id="{08BB4DE4-E5CF-E6DB-75A4-58A8AC274D39}"/>
                </a:ext>
              </a:extLst>
            </p:cNvPr>
            <p:cNvSpPr/>
            <p:nvPr/>
          </p:nvSpPr>
          <p:spPr>
            <a:xfrm>
              <a:off x="7036941"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72" name="object 157">
              <a:extLst>
                <a:ext uri="{FF2B5EF4-FFF2-40B4-BE49-F238E27FC236}">
                  <a16:creationId xmlns:a16="http://schemas.microsoft.com/office/drawing/2014/main" id="{4FF15BB4-2DC8-9534-6349-1EB26CC47D4B}"/>
                </a:ext>
              </a:extLst>
            </p:cNvPr>
            <p:cNvSpPr/>
            <p:nvPr/>
          </p:nvSpPr>
          <p:spPr>
            <a:xfrm>
              <a:off x="7133635" y="4702052"/>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73" name="object 158">
              <a:extLst>
                <a:ext uri="{FF2B5EF4-FFF2-40B4-BE49-F238E27FC236}">
                  <a16:creationId xmlns:a16="http://schemas.microsoft.com/office/drawing/2014/main" id="{D7DCC6AD-9D70-B2D6-614D-E0A1B0CCB69F}"/>
                </a:ext>
              </a:extLst>
            </p:cNvPr>
            <p:cNvSpPr/>
            <p:nvPr/>
          </p:nvSpPr>
          <p:spPr>
            <a:xfrm>
              <a:off x="5890081"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74" name="object 159">
              <a:extLst>
                <a:ext uri="{FF2B5EF4-FFF2-40B4-BE49-F238E27FC236}">
                  <a16:creationId xmlns:a16="http://schemas.microsoft.com/office/drawing/2014/main" id="{10287923-9369-874B-418B-2F061CF1C1B7}"/>
                </a:ext>
              </a:extLst>
            </p:cNvPr>
            <p:cNvSpPr/>
            <p:nvPr/>
          </p:nvSpPr>
          <p:spPr>
            <a:xfrm>
              <a:off x="5986789"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75" name="object 160">
              <a:extLst>
                <a:ext uri="{FF2B5EF4-FFF2-40B4-BE49-F238E27FC236}">
                  <a16:creationId xmlns:a16="http://schemas.microsoft.com/office/drawing/2014/main" id="{8561FD2A-7617-9D05-AA33-DC2F23C9C02B}"/>
                </a:ext>
              </a:extLst>
            </p:cNvPr>
            <p:cNvSpPr/>
            <p:nvPr/>
          </p:nvSpPr>
          <p:spPr>
            <a:xfrm>
              <a:off x="6083491"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76" name="object 161">
              <a:extLst>
                <a:ext uri="{FF2B5EF4-FFF2-40B4-BE49-F238E27FC236}">
                  <a16:creationId xmlns:a16="http://schemas.microsoft.com/office/drawing/2014/main" id="{B48B56EA-B48F-75AB-2D58-BE263A54F87D}"/>
                </a:ext>
              </a:extLst>
            </p:cNvPr>
            <p:cNvSpPr/>
            <p:nvPr/>
          </p:nvSpPr>
          <p:spPr>
            <a:xfrm>
              <a:off x="6180185" y="4605356"/>
              <a:ext cx="36830" cy="34290"/>
            </a:xfrm>
            <a:custGeom>
              <a:avLst/>
              <a:gdLst/>
              <a:ahLst/>
              <a:cxnLst/>
              <a:rect l="l" t="t" r="r" b="b"/>
              <a:pathLst>
                <a:path w="36829" h="34289">
                  <a:moveTo>
                    <a:pt x="25210" y="33845"/>
                  </a:moveTo>
                  <a:lnTo>
                    <a:pt x="6529" y="33845"/>
                  </a:lnTo>
                  <a:lnTo>
                    <a:pt x="0" y="26263"/>
                  </a:lnTo>
                  <a:lnTo>
                    <a:pt x="2627" y="7569"/>
                  </a:lnTo>
                  <a:lnTo>
                    <a:pt x="11285" y="0"/>
                  </a:lnTo>
                  <a:lnTo>
                    <a:pt x="29967" y="0"/>
                  </a:lnTo>
                  <a:lnTo>
                    <a:pt x="36485" y="7569"/>
                  </a:lnTo>
                  <a:lnTo>
                    <a:pt x="35171" y="16916"/>
                  </a:lnTo>
                  <a:lnTo>
                    <a:pt x="33858" y="26263"/>
                  </a:lnTo>
                  <a:lnTo>
                    <a:pt x="25210" y="33845"/>
                  </a:lnTo>
                  <a:close/>
                </a:path>
              </a:pathLst>
            </a:custGeom>
            <a:grpFill/>
          </p:spPr>
          <p:txBody>
            <a:bodyPr wrap="square" lIns="0" tIns="0" rIns="0" bIns="0" rtlCol="0"/>
            <a:lstStyle/>
            <a:p>
              <a:endParaRPr/>
            </a:p>
          </p:txBody>
        </p:sp>
        <p:sp>
          <p:nvSpPr>
            <p:cNvPr id="77" name="object 162">
              <a:extLst>
                <a:ext uri="{FF2B5EF4-FFF2-40B4-BE49-F238E27FC236}">
                  <a16:creationId xmlns:a16="http://schemas.microsoft.com/office/drawing/2014/main" id="{AF270F6C-003B-B272-A5D4-5B20BBFEF993}"/>
                </a:ext>
              </a:extLst>
            </p:cNvPr>
            <p:cNvSpPr/>
            <p:nvPr/>
          </p:nvSpPr>
          <p:spPr>
            <a:xfrm>
              <a:off x="6276900"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78" name="object 163">
              <a:extLst>
                <a:ext uri="{FF2B5EF4-FFF2-40B4-BE49-F238E27FC236}">
                  <a16:creationId xmlns:a16="http://schemas.microsoft.com/office/drawing/2014/main" id="{7F2E047A-E7D1-5B87-15C3-BC40F12174C5}"/>
                </a:ext>
              </a:extLst>
            </p:cNvPr>
            <p:cNvSpPr/>
            <p:nvPr/>
          </p:nvSpPr>
          <p:spPr>
            <a:xfrm>
              <a:off x="6373602"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79" name="object 164">
              <a:extLst>
                <a:ext uri="{FF2B5EF4-FFF2-40B4-BE49-F238E27FC236}">
                  <a16:creationId xmlns:a16="http://schemas.microsoft.com/office/drawing/2014/main" id="{C83243A9-4F0A-97D1-1F5E-CBDE5A0442B4}"/>
                </a:ext>
              </a:extLst>
            </p:cNvPr>
            <p:cNvSpPr/>
            <p:nvPr/>
          </p:nvSpPr>
          <p:spPr>
            <a:xfrm>
              <a:off x="6470310"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80" name="object 165">
              <a:extLst>
                <a:ext uri="{FF2B5EF4-FFF2-40B4-BE49-F238E27FC236}">
                  <a16:creationId xmlns:a16="http://schemas.microsoft.com/office/drawing/2014/main" id="{E8BF94DA-FC13-EC15-218D-7612C63F7E2D}"/>
                </a:ext>
              </a:extLst>
            </p:cNvPr>
            <p:cNvSpPr/>
            <p:nvPr/>
          </p:nvSpPr>
          <p:spPr>
            <a:xfrm>
              <a:off x="6567011"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81" name="object 166">
              <a:extLst>
                <a:ext uri="{FF2B5EF4-FFF2-40B4-BE49-F238E27FC236}">
                  <a16:creationId xmlns:a16="http://schemas.microsoft.com/office/drawing/2014/main" id="{64BD742B-5CB3-0691-1574-77D81DCD3C8E}"/>
                </a:ext>
              </a:extLst>
            </p:cNvPr>
            <p:cNvSpPr/>
            <p:nvPr/>
          </p:nvSpPr>
          <p:spPr>
            <a:xfrm>
              <a:off x="6663707" y="4605356"/>
              <a:ext cx="36830" cy="34290"/>
            </a:xfrm>
            <a:custGeom>
              <a:avLst/>
              <a:gdLst/>
              <a:ahLst/>
              <a:cxnLst/>
              <a:rect l="l" t="t" r="r" b="b"/>
              <a:pathLst>
                <a:path w="36829" h="34289">
                  <a:moveTo>
                    <a:pt x="25210" y="33845"/>
                  </a:moveTo>
                  <a:lnTo>
                    <a:pt x="6529" y="33845"/>
                  </a:lnTo>
                  <a:lnTo>
                    <a:pt x="0" y="26263"/>
                  </a:lnTo>
                  <a:lnTo>
                    <a:pt x="2627" y="7569"/>
                  </a:lnTo>
                  <a:lnTo>
                    <a:pt x="11285" y="0"/>
                  </a:lnTo>
                  <a:lnTo>
                    <a:pt x="29967" y="0"/>
                  </a:lnTo>
                  <a:lnTo>
                    <a:pt x="36485" y="7569"/>
                  </a:lnTo>
                  <a:lnTo>
                    <a:pt x="35171" y="16916"/>
                  </a:lnTo>
                  <a:lnTo>
                    <a:pt x="33858" y="26263"/>
                  </a:lnTo>
                  <a:lnTo>
                    <a:pt x="25210" y="33845"/>
                  </a:lnTo>
                  <a:close/>
                </a:path>
              </a:pathLst>
            </a:custGeom>
            <a:grpFill/>
          </p:spPr>
          <p:txBody>
            <a:bodyPr wrap="square" lIns="0" tIns="0" rIns="0" bIns="0" rtlCol="0"/>
            <a:lstStyle/>
            <a:p>
              <a:endParaRPr/>
            </a:p>
          </p:txBody>
        </p:sp>
        <p:sp>
          <p:nvSpPr>
            <p:cNvPr id="82" name="object 167">
              <a:extLst>
                <a:ext uri="{FF2B5EF4-FFF2-40B4-BE49-F238E27FC236}">
                  <a16:creationId xmlns:a16="http://schemas.microsoft.com/office/drawing/2014/main" id="{BA667255-A582-F299-83B3-2481E860504C}"/>
                </a:ext>
              </a:extLst>
            </p:cNvPr>
            <p:cNvSpPr/>
            <p:nvPr/>
          </p:nvSpPr>
          <p:spPr>
            <a:xfrm>
              <a:off x="6760421"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83" name="object 168">
              <a:extLst>
                <a:ext uri="{FF2B5EF4-FFF2-40B4-BE49-F238E27FC236}">
                  <a16:creationId xmlns:a16="http://schemas.microsoft.com/office/drawing/2014/main" id="{16873F22-B843-FD13-B59E-D17075C6E70E}"/>
                </a:ext>
              </a:extLst>
            </p:cNvPr>
            <p:cNvSpPr/>
            <p:nvPr/>
          </p:nvSpPr>
          <p:spPr>
            <a:xfrm>
              <a:off x="6857123"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84" name="object 169">
              <a:extLst>
                <a:ext uri="{FF2B5EF4-FFF2-40B4-BE49-F238E27FC236}">
                  <a16:creationId xmlns:a16="http://schemas.microsoft.com/office/drawing/2014/main" id="{9FFA8A04-23D3-9E68-9EBE-D7CA52EC9664}"/>
                </a:ext>
              </a:extLst>
            </p:cNvPr>
            <p:cNvSpPr/>
            <p:nvPr/>
          </p:nvSpPr>
          <p:spPr>
            <a:xfrm>
              <a:off x="6953830"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85" name="object 170">
              <a:extLst>
                <a:ext uri="{FF2B5EF4-FFF2-40B4-BE49-F238E27FC236}">
                  <a16:creationId xmlns:a16="http://schemas.microsoft.com/office/drawing/2014/main" id="{CF8F2390-5001-58B0-5011-594BAF6DB88F}"/>
                </a:ext>
              </a:extLst>
            </p:cNvPr>
            <p:cNvSpPr/>
            <p:nvPr/>
          </p:nvSpPr>
          <p:spPr>
            <a:xfrm>
              <a:off x="7050532"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86" name="object 171">
              <a:extLst>
                <a:ext uri="{FF2B5EF4-FFF2-40B4-BE49-F238E27FC236}">
                  <a16:creationId xmlns:a16="http://schemas.microsoft.com/office/drawing/2014/main" id="{A8498127-A6BE-D51E-4A5B-376CA1E86F81}"/>
                </a:ext>
              </a:extLst>
            </p:cNvPr>
            <p:cNvSpPr/>
            <p:nvPr/>
          </p:nvSpPr>
          <p:spPr>
            <a:xfrm>
              <a:off x="5903671"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87" name="object 172">
              <a:extLst>
                <a:ext uri="{FF2B5EF4-FFF2-40B4-BE49-F238E27FC236}">
                  <a16:creationId xmlns:a16="http://schemas.microsoft.com/office/drawing/2014/main" id="{545B97E0-41B7-C4F3-8B1D-1792EEB4D478}"/>
                </a:ext>
              </a:extLst>
            </p:cNvPr>
            <p:cNvSpPr/>
            <p:nvPr/>
          </p:nvSpPr>
          <p:spPr>
            <a:xfrm>
              <a:off x="6000379"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88" name="object 173">
              <a:extLst>
                <a:ext uri="{FF2B5EF4-FFF2-40B4-BE49-F238E27FC236}">
                  <a16:creationId xmlns:a16="http://schemas.microsoft.com/office/drawing/2014/main" id="{E601CEFC-E026-B8AC-1BE1-76F0B011B337}"/>
                </a:ext>
              </a:extLst>
            </p:cNvPr>
            <p:cNvSpPr/>
            <p:nvPr/>
          </p:nvSpPr>
          <p:spPr>
            <a:xfrm>
              <a:off x="6097081"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89" name="object 174">
              <a:extLst>
                <a:ext uri="{FF2B5EF4-FFF2-40B4-BE49-F238E27FC236}">
                  <a16:creationId xmlns:a16="http://schemas.microsoft.com/office/drawing/2014/main" id="{FFECCF54-4C62-6995-4DFD-AA8FE5A40356}"/>
                </a:ext>
              </a:extLst>
            </p:cNvPr>
            <p:cNvSpPr/>
            <p:nvPr/>
          </p:nvSpPr>
          <p:spPr>
            <a:xfrm>
              <a:off x="6193775" y="4508642"/>
              <a:ext cx="36830" cy="34290"/>
            </a:xfrm>
            <a:custGeom>
              <a:avLst/>
              <a:gdLst/>
              <a:ahLst/>
              <a:cxnLst/>
              <a:rect l="l" t="t" r="r" b="b"/>
              <a:pathLst>
                <a:path w="36829" h="34289">
                  <a:moveTo>
                    <a:pt x="25210" y="33858"/>
                  </a:moveTo>
                  <a:lnTo>
                    <a:pt x="6529" y="33858"/>
                  </a:lnTo>
                  <a:lnTo>
                    <a:pt x="0" y="26276"/>
                  </a:lnTo>
                  <a:lnTo>
                    <a:pt x="2627" y="7581"/>
                  </a:lnTo>
                  <a:lnTo>
                    <a:pt x="11287" y="0"/>
                  </a:lnTo>
                  <a:lnTo>
                    <a:pt x="29969" y="0"/>
                  </a:lnTo>
                  <a:lnTo>
                    <a:pt x="36485" y="7581"/>
                  </a:lnTo>
                  <a:lnTo>
                    <a:pt x="35171" y="16929"/>
                  </a:lnTo>
                  <a:lnTo>
                    <a:pt x="33858" y="26276"/>
                  </a:lnTo>
                  <a:lnTo>
                    <a:pt x="25210" y="33858"/>
                  </a:lnTo>
                  <a:close/>
                </a:path>
              </a:pathLst>
            </a:custGeom>
            <a:grpFill/>
          </p:spPr>
          <p:txBody>
            <a:bodyPr wrap="square" lIns="0" tIns="0" rIns="0" bIns="0" rtlCol="0"/>
            <a:lstStyle/>
            <a:p>
              <a:endParaRPr/>
            </a:p>
          </p:txBody>
        </p:sp>
        <p:sp>
          <p:nvSpPr>
            <p:cNvPr id="90" name="object 175">
              <a:extLst>
                <a:ext uri="{FF2B5EF4-FFF2-40B4-BE49-F238E27FC236}">
                  <a16:creationId xmlns:a16="http://schemas.microsoft.com/office/drawing/2014/main" id="{D6F717BB-82BF-6625-01DD-393D2C9AA4A4}"/>
                </a:ext>
              </a:extLst>
            </p:cNvPr>
            <p:cNvSpPr/>
            <p:nvPr/>
          </p:nvSpPr>
          <p:spPr>
            <a:xfrm>
              <a:off x="6290491"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1" name="object 176">
              <a:extLst>
                <a:ext uri="{FF2B5EF4-FFF2-40B4-BE49-F238E27FC236}">
                  <a16:creationId xmlns:a16="http://schemas.microsoft.com/office/drawing/2014/main" id="{383DF378-514F-7655-37E5-2EA7AA50D3B1}"/>
                </a:ext>
              </a:extLst>
            </p:cNvPr>
            <p:cNvSpPr/>
            <p:nvPr/>
          </p:nvSpPr>
          <p:spPr>
            <a:xfrm>
              <a:off x="6387192"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2" name="object 177">
              <a:extLst>
                <a:ext uri="{FF2B5EF4-FFF2-40B4-BE49-F238E27FC236}">
                  <a16:creationId xmlns:a16="http://schemas.microsoft.com/office/drawing/2014/main" id="{C25412CD-1419-E6C8-5B55-A976A7E6081C}"/>
                </a:ext>
              </a:extLst>
            </p:cNvPr>
            <p:cNvSpPr/>
            <p:nvPr/>
          </p:nvSpPr>
          <p:spPr>
            <a:xfrm>
              <a:off x="6483900"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3" name="object 178">
              <a:extLst>
                <a:ext uri="{FF2B5EF4-FFF2-40B4-BE49-F238E27FC236}">
                  <a16:creationId xmlns:a16="http://schemas.microsoft.com/office/drawing/2014/main" id="{EF9D68D8-81BE-3FBC-C253-AF4D59349C13}"/>
                </a:ext>
              </a:extLst>
            </p:cNvPr>
            <p:cNvSpPr/>
            <p:nvPr/>
          </p:nvSpPr>
          <p:spPr>
            <a:xfrm>
              <a:off x="6580602"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4" name="object 179">
              <a:extLst>
                <a:ext uri="{FF2B5EF4-FFF2-40B4-BE49-F238E27FC236}">
                  <a16:creationId xmlns:a16="http://schemas.microsoft.com/office/drawing/2014/main" id="{1F9CF23F-E028-28B1-F19F-05B51DEA3EB1}"/>
                </a:ext>
              </a:extLst>
            </p:cNvPr>
            <p:cNvSpPr/>
            <p:nvPr/>
          </p:nvSpPr>
          <p:spPr>
            <a:xfrm>
              <a:off x="6677297" y="4508642"/>
              <a:ext cx="36830" cy="34290"/>
            </a:xfrm>
            <a:custGeom>
              <a:avLst/>
              <a:gdLst/>
              <a:ahLst/>
              <a:cxnLst/>
              <a:rect l="l" t="t" r="r" b="b"/>
              <a:pathLst>
                <a:path w="36829" h="34289">
                  <a:moveTo>
                    <a:pt x="25210" y="33858"/>
                  </a:moveTo>
                  <a:lnTo>
                    <a:pt x="6529" y="33858"/>
                  </a:lnTo>
                  <a:lnTo>
                    <a:pt x="0" y="26276"/>
                  </a:lnTo>
                  <a:lnTo>
                    <a:pt x="2627" y="7581"/>
                  </a:lnTo>
                  <a:lnTo>
                    <a:pt x="11287" y="0"/>
                  </a:lnTo>
                  <a:lnTo>
                    <a:pt x="29969" y="0"/>
                  </a:lnTo>
                  <a:lnTo>
                    <a:pt x="36485" y="7581"/>
                  </a:lnTo>
                  <a:lnTo>
                    <a:pt x="35171" y="16929"/>
                  </a:lnTo>
                  <a:lnTo>
                    <a:pt x="33858" y="26276"/>
                  </a:lnTo>
                  <a:lnTo>
                    <a:pt x="25210" y="33858"/>
                  </a:lnTo>
                  <a:close/>
                </a:path>
              </a:pathLst>
            </a:custGeom>
            <a:grpFill/>
          </p:spPr>
          <p:txBody>
            <a:bodyPr wrap="square" lIns="0" tIns="0" rIns="0" bIns="0" rtlCol="0"/>
            <a:lstStyle/>
            <a:p>
              <a:endParaRPr/>
            </a:p>
          </p:txBody>
        </p:sp>
        <p:sp>
          <p:nvSpPr>
            <p:cNvPr id="95" name="object 180">
              <a:extLst>
                <a:ext uri="{FF2B5EF4-FFF2-40B4-BE49-F238E27FC236}">
                  <a16:creationId xmlns:a16="http://schemas.microsoft.com/office/drawing/2014/main" id="{BA676AB3-C271-03DD-1AD2-90733C1F0E64}"/>
                </a:ext>
              </a:extLst>
            </p:cNvPr>
            <p:cNvSpPr/>
            <p:nvPr/>
          </p:nvSpPr>
          <p:spPr>
            <a:xfrm>
              <a:off x="6774012"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6" name="object 181">
              <a:extLst>
                <a:ext uri="{FF2B5EF4-FFF2-40B4-BE49-F238E27FC236}">
                  <a16:creationId xmlns:a16="http://schemas.microsoft.com/office/drawing/2014/main" id="{7B32BD63-EB59-E0B3-228A-61D6E558FC0E}"/>
                </a:ext>
              </a:extLst>
            </p:cNvPr>
            <p:cNvSpPr/>
            <p:nvPr/>
          </p:nvSpPr>
          <p:spPr>
            <a:xfrm>
              <a:off x="6870713"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7" name="object 182">
              <a:extLst>
                <a:ext uri="{FF2B5EF4-FFF2-40B4-BE49-F238E27FC236}">
                  <a16:creationId xmlns:a16="http://schemas.microsoft.com/office/drawing/2014/main" id="{B5CD3872-F59C-6871-4931-6DAF81D1F052}"/>
                </a:ext>
              </a:extLst>
            </p:cNvPr>
            <p:cNvSpPr/>
            <p:nvPr/>
          </p:nvSpPr>
          <p:spPr>
            <a:xfrm>
              <a:off x="6967421"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8" name="object 183">
              <a:extLst>
                <a:ext uri="{FF2B5EF4-FFF2-40B4-BE49-F238E27FC236}">
                  <a16:creationId xmlns:a16="http://schemas.microsoft.com/office/drawing/2014/main" id="{5EDF0044-1931-7EED-DC9C-B70770C8A6E7}"/>
                </a:ext>
              </a:extLst>
            </p:cNvPr>
            <p:cNvSpPr/>
            <p:nvPr/>
          </p:nvSpPr>
          <p:spPr>
            <a:xfrm>
              <a:off x="5917262"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99" name="object 184">
              <a:extLst>
                <a:ext uri="{FF2B5EF4-FFF2-40B4-BE49-F238E27FC236}">
                  <a16:creationId xmlns:a16="http://schemas.microsoft.com/office/drawing/2014/main" id="{0EE5EF71-1F02-850C-397C-3D7C7751A592}"/>
                </a:ext>
              </a:extLst>
            </p:cNvPr>
            <p:cNvSpPr/>
            <p:nvPr/>
          </p:nvSpPr>
          <p:spPr>
            <a:xfrm>
              <a:off x="6013970"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0" name="object 185">
              <a:extLst>
                <a:ext uri="{FF2B5EF4-FFF2-40B4-BE49-F238E27FC236}">
                  <a16:creationId xmlns:a16="http://schemas.microsoft.com/office/drawing/2014/main" id="{D0DC8FFF-9938-C8F5-DE56-12D438EE8217}"/>
                </a:ext>
              </a:extLst>
            </p:cNvPr>
            <p:cNvSpPr/>
            <p:nvPr/>
          </p:nvSpPr>
          <p:spPr>
            <a:xfrm>
              <a:off x="6110672"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1" name="object 186">
              <a:extLst>
                <a:ext uri="{FF2B5EF4-FFF2-40B4-BE49-F238E27FC236}">
                  <a16:creationId xmlns:a16="http://schemas.microsoft.com/office/drawing/2014/main" id="{055DE772-A297-1A44-17BE-6426BF759B71}"/>
                </a:ext>
              </a:extLst>
            </p:cNvPr>
            <p:cNvSpPr/>
            <p:nvPr/>
          </p:nvSpPr>
          <p:spPr>
            <a:xfrm>
              <a:off x="6207366" y="4411939"/>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102" name="object 187">
              <a:extLst>
                <a:ext uri="{FF2B5EF4-FFF2-40B4-BE49-F238E27FC236}">
                  <a16:creationId xmlns:a16="http://schemas.microsoft.com/office/drawing/2014/main" id="{CB4F89AF-92B0-05B9-40BC-2139CD5B449C}"/>
                </a:ext>
              </a:extLst>
            </p:cNvPr>
            <p:cNvSpPr/>
            <p:nvPr/>
          </p:nvSpPr>
          <p:spPr>
            <a:xfrm>
              <a:off x="6304081"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3" name="object 188">
              <a:extLst>
                <a:ext uri="{FF2B5EF4-FFF2-40B4-BE49-F238E27FC236}">
                  <a16:creationId xmlns:a16="http://schemas.microsoft.com/office/drawing/2014/main" id="{25461D81-ACEF-2BEE-9C90-07A38C16F46B}"/>
                </a:ext>
              </a:extLst>
            </p:cNvPr>
            <p:cNvSpPr/>
            <p:nvPr/>
          </p:nvSpPr>
          <p:spPr>
            <a:xfrm>
              <a:off x="6400783"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4" name="object 189">
              <a:extLst>
                <a:ext uri="{FF2B5EF4-FFF2-40B4-BE49-F238E27FC236}">
                  <a16:creationId xmlns:a16="http://schemas.microsoft.com/office/drawing/2014/main" id="{7E84383B-5A40-0B83-26A1-4E6ED395870C}"/>
                </a:ext>
              </a:extLst>
            </p:cNvPr>
            <p:cNvSpPr/>
            <p:nvPr/>
          </p:nvSpPr>
          <p:spPr>
            <a:xfrm>
              <a:off x="6497491"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5" name="object 190">
              <a:extLst>
                <a:ext uri="{FF2B5EF4-FFF2-40B4-BE49-F238E27FC236}">
                  <a16:creationId xmlns:a16="http://schemas.microsoft.com/office/drawing/2014/main" id="{D9910DF9-E037-68E9-B94F-DDF4E9270477}"/>
                </a:ext>
              </a:extLst>
            </p:cNvPr>
            <p:cNvSpPr/>
            <p:nvPr/>
          </p:nvSpPr>
          <p:spPr>
            <a:xfrm>
              <a:off x="6594192"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6" name="object 191">
              <a:extLst>
                <a:ext uri="{FF2B5EF4-FFF2-40B4-BE49-F238E27FC236}">
                  <a16:creationId xmlns:a16="http://schemas.microsoft.com/office/drawing/2014/main" id="{E134564A-CF90-C978-C45E-BF97CAAB7B38}"/>
                </a:ext>
              </a:extLst>
            </p:cNvPr>
            <p:cNvSpPr/>
            <p:nvPr/>
          </p:nvSpPr>
          <p:spPr>
            <a:xfrm>
              <a:off x="6690888" y="4411939"/>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107" name="object 192">
              <a:extLst>
                <a:ext uri="{FF2B5EF4-FFF2-40B4-BE49-F238E27FC236}">
                  <a16:creationId xmlns:a16="http://schemas.microsoft.com/office/drawing/2014/main" id="{9EE82704-A7D7-0CF9-460A-B92DFD2538DA}"/>
                </a:ext>
              </a:extLst>
            </p:cNvPr>
            <p:cNvSpPr/>
            <p:nvPr/>
          </p:nvSpPr>
          <p:spPr>
            <a:xfrm>
              <a:off x="6787602"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8" name="object 193">
              <a:extLst>
                <a:ext uri="{FF2B5EF4-FFF2-40B4-BE49-F238E27FC236}">
                  <a16:creationId xmlns:a16="http://schemas.microsoft.com/office/drawing/2014/main" id="{48768316-AAC5-23F9-D5AE-B60F477BE327}"/>
                </a:ext>
              </a:extLst>
            </p:cNvPr>
            <p:cNvSpPr/>
            <p:nvPr/>
          </p:nvSpPr>
          <p:spPr>
            <a:xfrm>
              <a:off x="6884303"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9" name="object 194">
              <a:extLst>
                <a:ext uri="{FF2B5EF4-FFF2-40B4-BE49-F238E27FC236}">
                  <a16:creationId xmlns:a16="http://schemas.microsoft.com/office/drawing/2014/main" id="{B2768986-AF8A-750A-7FA7-9F650FFF369C}"/>
                </a:ext>
              </a:extLst>
            </p:cNvPr>
            <p:cNvSpPr/>
            <p:nvPr/>
          </p:nvSpPr>
          <p:spPr>
            <a:xfrm>
              <a:off x="5930853"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0" name="object 195">
              <a:extLst>
                <a:ext uri="{FF2B5EF4-FFF2-40B4-BE49-F238E27FC236}">
                  <a16:creationId xmlns:a16="http://schemas.microsoft.com/office/drawing/2014/main" id="{8DE1183F-F630-1DD9-AD68-37145A7B669B}"/>
                </a:ext>
              </a:extLst>
            </p:cNvPr>
            <p:cNvSpPr/>
            <p:nvPr/>
          </p:nvSpPr>
          <p:spPr>
            <a:xfrm>
              <a:off x="6027561"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1" name="object 196">
              <a:extLst>
                <a:ext uri="{FF2B5EF4-FFF2-40B4-BE49-F238E27FC236}">
                  <a16:creationId xmlns:a16="http://schemas.microsoft.com/office/drawing/2014/main" id="{66B0B528-8F2E-5C3C-37FE-CC34A173A390}"/>
                </a:ext>
              </a:extLst>
            </p:cNvPr>
            <p:cNvSpPr/>
            <p:nvPr/>
          </p:nvSpPr>
          <p:spPr>
            <a:xfrm>
              <a:off x="6124263"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2" name="object 197">
              <a:extLst>
                <a:ext uri="{FF2B5EF4-FFF2-40B4-BE49-F238E27FC236}">
                  <a16:creationId xmlns:a16="http://schemas.microsoft.com/office/drawing/2014/main" id="{516E5167-1B4E-D4B6-056E-A97814112655}"/>
                </a:ext>
              </a:extLst>
            </p:cNvPr>
            <p:cNvSpPr/>
            <p:nvPr/>
          </p:nvSpPr>
          <p:spPr>
            <a:xfrm>
              <a:off x="6220957" y="4315245"/>
              <a:ext cx="36830" cy="34290"/>
            </a:xfrm>
            <a:custGeom>
              <a:avLst/>
              <a:gdLst/>
              <a:ahLst/>
              <a:cxnLst/>
              <a:rect l="l" t="t" r="r" b="b"/>
              <a:pathLst>
                <a:path w="36829" h="34289">
                  <a:moveTo>
                    <a:pt x="25210" y="33845"/>
                  </a:moveTo>
                  <a:lnTo>
                    <a:pt x="6529" y="33845"/>
                  </a:lnTo>
                  <a:lnTo>
                    <a:pt x="0" y="26263"/>
                  </a:lnTo>
                  <a:lnTo>
                    <a:pt x="2627" y="7569"/>
                  </a:lnTo>
                  <a:lnTo>
                    <a:pt x="11285" y="0"/>
                  </a:lnTo>
                  <a:lnTo>
                    <a:pt x="29967" y="0"/>
                  </a:lnTo>
                  <a:lnTo>
                    <a:pt x="36485" y="7569"/>
                  </a:lnTo>
                  <a:lnTo>
                    <a:pt x="35171" y="16916"/>
                  </a:lnTo>
                  <a:lnTo>
                    <a:pt x="33858" y="26263"/>
                  </a:lnTo>
                  <a:lnTo>
                    <a:pt x="25210" y="33845"/>
                  </a:lnTo>
                  <a:close/>
                </a:path>
              </a:pathLst>
            </a:custGeom>
            <a:grpFill/>
          </p:spPr>
          <p:txBody>
            <a:bodyPr wrap="square" lIns="0" tIns="0" rIns="0" bIns="0" rtlCol="0"/>
            <a:lstStyle/>
            <a:p>
              <a:endParaRPr/>
            </a:p>
          </p:txBody>
        </p:sp>
        <p:sp>
          <p:nvSpPr>
            <p:cNvPr id="113" name="object 198">
              <a:extLst>
                <a:ext uri="{FF2B5EF4-FFF2-40B4-BE49-F238E27FC236}">
                  <a16:creationId xmlns:a16="http://schemas.microsoft.com/office/drawing/2014/main" id="{D4B4B6FA-90DE-B1FD-FE14-8B7CEB084622}"/>
                </a:ext>
              </a:extLst>
            </p:cNvPr>
            <p:cNvSpPr/>
            <p:nvPr/>
          </p:nvSpPr>
          <p:spPr>
            <a:xfrm>
              <a:off x="6317672"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4" name="object 199">
              <a:extLst>
                <a:ext uri="{FF2B5EF4-FFF2-40B4-BE49-F238E27FC236}">
                  <a16:creationId xmlns:a16="http://schemas.microsoft.com/office/drawing/2014/main" id="{42C48730-F3FD-4BBB-30D4-F7194E5AE42B}"/>
                </a:ext>
              </a:extLst>
            </p:cNvPr>
            <p:cNvSpPr/>
            <p:nvPr/>
          </p:nvSpPr>
          <p:spPr>
            <a:xfrm>
              <a:off x="6414374"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5" name="object 200">
              <a:extLst>
                <a:ext uri="{FF2B5EF4-FFF2-40B4-BE49-F238E27FC236}">
                  <a16:creationId xmlns:a16="http://schemas.microsoft.com/office/drawing/2014/main" id="{8D79CA8D-54F5-1D6B-DA28-CF753BFCDADC}"/>
                </a:ext>
              </a:extLst>
            </p:cNvPr>
            <p:cNvSpPr/>
            <p:nvPr/>
          </p:nvSpPr>
          <p:spPr>
            <a:xfrm>
              <a:off x="6511082"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6" name="object 201">
              <a:extLst>
                <a:ext uri="{FF2B5EF4-FFF2-40B4-BE49-F238E27FC236}">
                  <a16:creationId xmlns:a16="http://schemas.microsoft.com/office/drawing/2014/main" id="{1C19563E-DE7A-AEDB-33A1-B8C288A5FA73}"/>
                </a:ext>
              </a:extLst>
            </p:cNvPr>
            <p:cNvSpPr/>
            <p:nvPr/>
          </p:nvSpPr>
          <p:spPr>
            <a:xfrm>
              <a:off x="6607784"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7" name="object 202">
              <a:extLst>
                <a:ext uri="{FF2B5EF4-FFF2-40B4-BE49-F238E27FC236}">
                  <a16:creationId xmlns:a16="http://schemas.microsoft.com/office/drawing/2014/main" id="{BBD396FE-9B95-8E15-8B3F-3A4F54AD3DEA}"/>
                </a:ext>
              </a:extLst>
            </p:cNvPr>
            <p:cNvSpPr/>
            <p:nvPr/>
          </p:nvSpPr>
          <p:spPr>
            <a:xfrm>
              <a:off x="6704479" y="4315245"/>
              <a:ext cx="36830" cy="34290"/>
            </a:xfrm>
            <a:custGeom>
              <a:avLst/>
              <a:gdLst/>
              <a:ahLst/>
              <a:cxnLst/>
              <a:rect l="l" t="t" r="r" b="b"/>
              <a:pathLst>
                <a:path w="36829" h="34289">
                  <a:moveTo>
                    <a:pt x="25210" y="33845"/>
                  </a:moveTo>
                  <a:lnTo>
                    <a:pt x="6529" y="33845"/>
                  </a:lnTo>
                  <a:lnTo>
                    <a:pt x="0" y="26263"/>
                  </a:lnTo>
                  <a:lnTo>
                    <a:pt x="2627" y="7569"/>
                  </a:lnTo>
                  <a:lnTo>
                    <a:pt x="11285" y="0"/>
                  </a:lnTo>
                  <a:lnTo>
                    <a:pt x="29967" y="0"/>
                  </a:lnTo>
                  <a:lnTo>
                    <a:pt x="36485" y="7569"/>
                  </a:lnTo>
                  <a:lnTo>
                    <a:pt x="35171" y="16916"/>
                  </a:lnTo>
                  <a:lnTo>
                    <a:pt x="33858" y="26263"/>
                  </a:lnTo>
                  <a:lnTo>
                    <a:pt x="25210" y="33845"/>
                  </a:lnTo>
                  <a:close/>
                </a:path>
              </a:pathLst>
            </a:custGeom>
            <a:grpFill/>
          </p:spPr>
          <p:txBody>
            <a:bodyPr wrap="square" lIns="0" tIns="0" rIns="0" bIns="0" rtlCol="0"/>
            <a:lstStyle/>
            <a:p>
              <a:endParaRPr/>
            </a:p>
          </p:txBody>
        </p:sp>
        <p:sp>
          <p:nvSpPr>
            <p:cNvPr id="118" name="object 203">
              <a:extLst>
                <a:ext uri="{FF2B5EF4-FFF2-40B4-BE49-F238E27FC236}">
                  <a16:creationId xmlns:a16="http://schemas.microsoft.com/office/drawing/2014/main" id="{04A99911-8BAE-FB4F-465B-13E12C6031F1}"/>
                </a:ext>
              </a:extLst>
            </p:cNvPr>
            <p:cNvSpPr/>
            <p:nvPr/>
          </p:nvSpPr>
          <p:spPr>
            <a:xfrm>
              <a:off x="6801193"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9" name="object 204">
              <a:extLst>
                <a:ext uri="{FF2B5EF4-FFF2-40B4-BE49-F238E27FC236}">
                  <a16:creationId xmlns:a16="http://schemas.microsoft.com/office/drawing/2014/main" id="{1FE55673-FDDC-23FE-482D-F31845300D1B}"/>
                </a:ext>
              </a:extLst>
            </p:cNvPr>
            <p:cNvSpPr/>
            <p:nvPr/>
          </p:nvSpPr>
          <p:spPr>
            <a:xfrm>
              <a:off x="5944444"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0" name="object 205">
              <a:extLst>
                <a:ext uri="{FF2B5EF4-FFF2-40B4-BE49-F238E27FC236}">
                  <a16:creationId xmlns:a16="http://schemas.microsoft.com/office/drawing/2014/main" id="{1A2C907C-C51F-D989-F3B4-856F0689C72C}"/>
                </a:ext>
              </a:extLst>
            </p:cNvPr>
            <p:cNvSpPr/>
            <p:nvPr/>
          </p:nvSpPr>
          <p:spPr>
            <a:xfrm>
              <a:off x="6041152"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1" name="object 206">
              <a:extLst>
                <a:ext uri="{FF2B5EF4-FFF2-40B4-BE49-F238E27FC236}">
                  <a16:creationId xmlns:a16="http://schemas.microsoft.com/office/drawing/2014/main" id="{3AB1F822-8625-42A1-AC6D-8E88E36B41B1}"/>
                </a:ext>
              </a:extLst>
            </p:cNvPr>
            <p:cNvSpPr/>
            <p:nvPr/>
          </p:nvSpPr>
          <p:spPr>
            <a:xfrm>
              <a:off x="6137854"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2" name="object 207">
              <a:extLst>
                <a:ext uri="{FF2B5EF4-FFF2-40B4-BE49-F238E27FC236}">
                  <a16:creationId xmlns:a16="http://schemas.microsoft.com/office/drawing/2014/main" id="{93F06D8E-72FB-B2C7-DAB6-2E00ECA83ACD}"/>
                </a:ext>
              </a:extLst>
            </p:cNvPr>
            <p:cNvSpPr/>
            <p:nvPr/>
          </p:nvSpPr>
          <p:spPr>
            <a:xfrm>
              <a:off x="6234548" y="4218530"/>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123" name="object 208">
              <a:extLst>
                <a:ext uri="{FF2B5EF4-FFF2-40B4-BE49-F238E27FC236}">
                  <a16:creationId xmlns:a16="http://schemas.microsoft.com/office/drawing/2014/main" id="{3493E998-DC3B-DE3A-BF2E-F6594C029481}"/>
                </a:ext>
              </a:extLst>
            </p:cNvPr>
            <p:cNvSpPr/>
            <p:nvPr/>
          </p:nvSpPr>
          <p:spPr>
            <a:xfrm>
              <a:off x="6331263"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4" name="object 209">
              <a:extLst>
                <a:ext uri="{FF2B5EF4-FFF2-40B4-BE49-F238E27FC236}">
                  <a16:creationId xmlns:a16="http://schemas.microsoft.com/office/drawing/2014/main" id="{1D47FA45-D4D4-66D8-A629-395EA4FAB92B}"/>
                </a:ext>
              </a:extLst>
            </p:cNvPr>
            <p:cNvSpPr/>
            <p:nvPr/>
          </p:nvSpPr>
          <p:spPr>
            <a:xfrm>
              <a:off x="6427965"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5" name="object 210">
              <a:extLst>
                <a:ext uri="{FF2B5EF4-FFF2-40B4-BE49-F238E27FC236}">
                  <a16:creationId xmlns:a16="http://schemas.microsoft.com/office/drawing/2014/main" id="{300A0412-0AAE-38E6-DB5D-EFF155C8DC65}"/>
                </a:ext>
              </a:extLst>
            </p:cNvPr>
            <p:cNvSpPr/>
            <p:nvPr/>
          </p:nvSpPr>
          <p:spPr>
            <a:xfrm>
              <a:off x="6524673"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6" name="object 211">
              <a:extLst>
                <a:ext uri="{FF2B5EF4-FFF2-40B4-BE49-F238E27FC236}">
                  <a16:creationId xmlns:a16="http://schemas.microsoft.com/office/drawing/2014/main" id="{14BB1FEF-D445-5032-8137-CC77F5AB51AF}"/>
                </a:ext>
              </a:extLst>
            </p:cNvPr>
            <p:cNvSpPr/>
            <p:nvPr/>
          </p:nvSpPr>
          <p:spPr>
            <a:xfrm>
              <a:off x="6621374"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7" name="object 212">
              <a:extLst>
                <a:ext uri="{FF2B5EF4-FFF2-40B4-BE49-F238E27FC236}">
                  <a16:creationId xmlns:a16="http://schemas.microsoft.com/office/drawing/2014/main" id="{1DE8BA45-78FD-7CF8-AF73-D9FBA7E960AE}"/>
                </a:ext>
              </a:extLst>
            </p:cNvPr>
            <p:cNvSpPr/>
            <p:nvPr/>
          </p:nvSpPr>
          <p:spPr>
            <a:xfrm>
              <a:off x="6718069" y="4218530"/>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128" name="object 213">
              <a:extLst>
                <a:ext uri="{FF2B5EF4-FFF2-40B4-BE49-F238E27FC236}">
                  <a16:creationId xmlns:a16="http://schemas.microsoft.com/office/drawing/2014/main" id="{0DFE3B48-2660-6DF5-4CAC-BA9E3425542D}"/>
                </a:ext>
              </a:extLst>
            </p:cNvPr>
            <p:cNvSpPr/>
            <p:nvPr/>
          </p:nvSpPr>
          <p:spPr>
            <a:xfrm>
              <a:off x="5958035"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29" name="object 214">
              <a:extLst>
                <a:ext uri="{FF2B5EF4-FFF2-40B4-BE49-F238E27FC236}">
                  <a16:creationId xmlns:a16="http://schemas.microsoft.com/office/drawing/2014/main" id="{63EC321E-4A01-4582-C1D5-E988682111C6}"/>
                </a:ext>
              </a:extLst>
            </p:cNvPr>
            <p:cNvSpPr/>
            <p:nvPr/>
          </p:nvSpPr>
          <p:spPr>
            <a:xfrm>
              <a:off x="6054743"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0" name="object 215">
              <a:extLst>
                <a:ext uri="{FF2B5EF4-FFF2-40B4-BE49-F238E27FC236}">
                  <a16:creationId xmlns:a16="http://schemas.microsoft.com/office/drawing/2014/main" id="{A3317A5D-EBE3-0E62-326A-4185AE461C50}"/>
                </a:ext>
              </a:extLst>
            </p:cNvPr>
            <p:cNvSpPr/>
            <p:nvPr/>
          </p:nvSpPr>
          <p:spPr>
            <a:xfrm>
              <a:off x="6151445"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1" name="object 216">
              <a:extLst>
                <a:ext uri="{FF2B5EF4-FFF2-40B4-BE49-F238E27FC236}">
                  <a16:creationId xmlns:a16="http://schemas.microsoft.com/office/drawing/2014/main" id="{9B2119F7-0FC5-3B7F-6A78-E7617DC3B132}"/>
                </a:ext>
              </a:extLst>
            </p:cNvPr>
            <p:cNvSpPr/>
            <p:nvPr/>
          </p:nvSpPr>
          <p:spPr>
            <a:xfrm>
              <a:off x="6248139" y="4121838"/>
              <a:ext cx="36830" cy="34290"/>
            </a:xfrm>
            <a:custGeom>
              <a:avLst/>
              <a:gdLst/>
              <a:ahLst/>
              <a:cxnLst/>
              <a:rect l="l" t="t" r="r" b="b"/>
              <a:pathLst>
                <a:path w="36829" h="34289">
                  <a:moveTo>
                    <a:pt x="25212" y="33832"/>
                  </a:moveTo>
                  <a:lnTo>
                    <a:pt x="6530" y="33832"/>
                  </a:lnTo>
                  <a:lnTo>
                    <a:pt x="0" y="26263"/>
                  </a:lnTo>
                  <a:lnTo>
                    <a:pt x="2627" y="7569"/>
                  </a:lnTo>
                  <a:lnTo>
                    <a:pt x="11285" y="0"/>
                  </a:lnTo>
                  <a:lnTo>
                    <a:pt x="29967" y="0"/>
                  </a:lnTo>
                  <a:lnTo>
                    <a:pt x="36485" y="7569"/>
                  </a:lnTo>
                  <a:lnTo>
                    <a:pt x="35171" y="16916"/>
                  </a:lnTo>
                  <a:lnTo>
                    <a:pt x="33858" y="26263"/>
                  </a:lnTo>
                  <a:lnTo>
                    <a:pt x="25212" y="33832"/>
                  </a:lnTo>
                  <a:close/>
                </a:path>
              </a:pathLst>
            </a:custGeom>
            <a:grpFill/>
          </p:spPr>
          <p:txBody>
            <a:bodyPr wrap="square" lIns="0" tIns="0" rIns="0" bIns="0" rtlCol="0"/>
            <a:lstStyle/>
            <a:p>
              <a:endParaRPr/>
            </a:p>
          </p:txBody>
        </p:sp>
        <p:sp>
          <p:nvSpPr>
            <p:cNvPr id="132" name="object 217">
              <a:extLst>
                <a:ext uri="{FF2B5EF4-FFF2-40B4-BE49-F238E27FC236}">
                  <a16:creationId xmlns:a16="http://schemas.microsoft.com/office/drawing/2014/main" id="{FC4515DA-174F-0062-532B-3FB430B6B4E3}"/>
                </a:ext>
              </a:extLst>
            </p:cNvPr>
            <p:cNvSpPr/>
            <p:nvPr/>
          </p:nvSpPr>
          <p:spPr>
            <a:xfrm>
              <a:off x="6344854"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3" name="object 218">
              <a:extLst>
                <a:ext uri="{FF2B5EF4-FFF2-40B4-BE49-F238E27FC236}">
                  <a16:creationId xmlns:a16="http://schemas.microsoft.com/office/drawing/2014/main" id="{A1E44BE3-5EED-918E-8CC2-BCAA098BCBAC}"/>
                </a:ext>
              </a:extLst>
            </p:cNvPr>
            <p:cNvSpPr/>
            <p:nvPr/>
          </p:nvSpPr>
          <p:spPr>
            <a:xfrm>
              <a:off x="6441556"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4" name="object 219">
              <a:extLst>
                <a:ext uri="{FF2B5EF4-FFF2-40B4-BE49-F238E27FC236}">
                  <a16:creationId xmlns:a16="http://schemas.microsoft.com/office/drawing/2014/main" id="{2627F431-A83F-088C-3777-010A41B0DC47}"/>
                </a:ext>
              </a:extLst>
            </p:cNvPr>
            <p:cNvSpPr/>
            <p:nvPr/>
          </p:nvSpPr>
          <p:spPr>
            <a:xfrm>
              <a:off x="6538264"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5" name="object 220">
              <a:extLst>
                <a:ext uri="{FF2B5EF4-FFF2-40B4-BE49-F238E27FC236}">
                  <a16:creationId xmlns:a16="http://schemas.microsoft.com/office/drawing/2014/main" id="{6E657934-6587-1669-892F-EBB8C7052CD1}"/>
                </a:ext>
              </a:extLst>
            </p:cNvPr>
            <p:cNvSpPr/>
            <p:nvPr/>
          </p:nvSpPr>
          <p:spPr>
            <a:xfrm>
              <a:off x="6634965"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6" name="object 221">
              <a:extLst>
                <a:ext uri="{FF2B5EF4-FFF2-40B4-BE49-F238E27FC236}">
                  <a16:creationId xmlns:a16="http://schemas.microsoft.com/office/drawing/2014/main" id="{1D9FCB77-4125-EFE7-B68D-24B4A390C8D1}"/>
                </a:ext>
              </a:extLst>
            </p:cNvPr>
            <p:cNvSpPr/>
            <p:nvPr/>
          </p:nvSpPr>
          <p:spPr>
            <a:xfrm>
              <a:off x="5971626" y="4025134"/>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7" name="object 222">
              <a:extLst>
                <a:ext uri="{FF2B5EF4-FFF2-40B4-BE49-F238E27FC236}">
                  <a16:creationId xmlns:a16="http://schemas.microsoft.com/office/drawing/2014/main" id="{021EF439-15E0-740A-7225-E148E1BA8862}"/>
                </a:ext>
              </a:extLst>
            </p:cNvPr>
            <p:cNvSpPr/>
            <p:nvPr/>
          </p:nvSpPr>
          <p:spPr>
            <a:xfrm>
              <a:off x="6068334" y="4025134"/>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8" name="object 223">
              <a:extLst>
                <a:ext uri="{FF2B5EF4-FFF2-40B4-BE49-F238E27FC236}">
                  <a16:creationId xmlns:a16="http://schemas.microsoft.com/office/drawing/2014/main" id="{64753CD3-6131-8AFF-3DF0-7356C090BE20}"/>
                </a:ext>
              </a:extLst>
            </p:cNvPr>
            <p:cNvSpPr/>
            <p:nvPr/>
          </p:nvSpPr>
          <p:spPr>
            <a:xfrm>
              <a:off x="6165036" y="4025134"/>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9" name="object 224">
              <a:extLst>
                <a:ext uri="{FF2B5EF4-FFF2-40B4-BE49-F238E27FC236}">
                  <a16:creationId xmlns:a16="http://schemas.microsoft.com/office/drawing/2014/main" id="{507DA1D2-1300-C3ED-01DA-B705EF99D1FE}"/>
                </a:ext>
              </a:extLst>
            </p:cNvPr>
            <p:cNvSpPr/>
            <p:nvPr/>
          </p:nvSpPr>
          <p:spPr>
            <a:xfrm>
              <a:off x="6261729" y="4025134"/>
              <a:ext cx="36830" cy="34290"/>
            </a:xfrm>
            <a:custGeom>
              <a:avLst/>
              <a:gdLst/>
              <a:ahLst/>
              <a:cxnLst/>
              <a:rect l="l" t="t" r="r" b="b"/>
              <a:pathLst>
                <a:path w="36829" h="34289">
                  <a:moveTo>
                    <a:pt x="25212" y="33832"/>
                  </a:moveTo>
                  <a:lnTo>
                    <a:pt x="6530" y="33832"/>
                  </a:lnTo>
                  <a:lnTo>
                    <a:pt x="0" y="26263"/>
                  </a:lnTo>
                  <a:lnTo>
                    <a:pt x="2627" y="7569"/>
                  </a:lnTo>
                  <a:lnTo>
                    <a:pt x="11285" y="0"/>
                  </a:lnTo>
                  <a:lnTo>
                    <a:pt x="29967" y="0"/>
                  </a:lnTo>
                  <a:lnTo>
                    <a:pt x="36485" y="7569"/>
                  </a:lnTo>
                  <a:lnTo>
                    <a:pt x="35171" y="16916"/>
                  </a:lnTo>
                  <a:lnTo>
                    <a:pt x="33858" y="26263"/>
                  </a:lnTo>
                  <a:lnTo>
                    <a:pt x="25212" y="33832"/>
                  </a:lnTo>
                  <a:close/>
                </a:path>
              </a:pathLst>
            </a:custGeom>
            <a:grpFill/>
          </p:spPr>
          <p:txBody>
            <a:bodyPr wrap="square" lIns="0" tIns="0" rIns="0" bIns="0" rtlCol="0"/>
            <a:lstStyle/>
            <a:p>
              <a:endParaRPr/>
            </a:p>
          </p:txBody>
        </p:sp>
        <p:sp>
          <p:nvSpPr>
            <p:cNvPr id="140" name="object 225">
              <a:extLst>
                <a:ext uri="{FF2B5EF4-FFF2-40B4-BE49-F238E27FC236}">
                  <a16:creationId xmlns:a16="http://schemas.microsoft.com/office/drawing/2014/main" id="{6A1DD546-01CD-4E25-0F19-A07A96129F7F}"/>
                </a:ext>
              </a:extLst>
            </p:cNvPr>
            <p:cNvSpPr/>
            <p:nvPr/>
          </p:nvSpPr>
          <p:spPr>
            <a:xfrm>
              <a:off x="6358445" y="4025134"/>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1" name="object 226">
              <a:extLst>
                <a:ext uri="{FF2B5EF4-FFF2-40B4-BE49-F238E27FC236}">
                  <a16:creationId xmlns:a16="http://schemas.microsoft.com/office/drawing/2014/main" id="{7E252F06-DEB0-1F45-1C05-0DD40DA279AC}"/>
                </a:ext>
              </a:extLst>
            </p:cNvPr>
            <p:cNvSpPr/>
            <p:nvPr/>
          </p:nvSpPr>
          <p:spPr>
            <a:xfrm>
              <a:off x="6455147" y="4025134"/>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2" name="object 227">
              <a:extLst>
                <a:ext uri="{FF2B5EF4-FFF2-40B4-BE49-F238E27FC236}">
                  <a16:creationId xmlns:a16="http://schemas.microsoft.com/office/drawing/2014/main" id="{DC5A50C4-D380-2332-B121-04879635A507}"/>
                </a:ext>
              </a:extLst>
            </p:cNvPr>
            <p:cNvSpPr/>
            <p:nvPr/>
          </p:nvSpPr>
          <p:spPr>
            <a:xfrm>
              <a:off x="6551855" y="4025134"/>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3" name="object 228">
              <a:extLst>
                <a:ext uri="{FF2B5EF4-FFF2-40B4-BE49-F238E27FC236}">
                  <a16:creationId xmlns:a16="http://schemas.microsoft.com/office/drawing/2014/main" id="{202CD340-67BD-534F-3D62-D6400B6594AD}"/>
                </a:ext>
              </a:extLst>
            </p:cNvPr>
            <p:cNvSpPr/>
            <p:nvPr/>
          </p:nvSpPr>
          <p:spPr>
            <a:xfrm>
              <a:off x="5985217" y="3928430"/>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4" name="object 229">
              <a:extLst>
                <a:ext uri="{FF2B5EF4-FFF2-40B4-BE49-F238E27FC236}">
                  <a16:creationId xmlns:a16="http://schemas.microsoft.com/office/drawing/2014/main" id="{C9574DDE-C362-160B-D0C2-EE323A19C473}"/>
                </a:ext>
              </a:extLst>
            </p:cNvPr>
            <p:cNvSpPr/>
            <p:nvPr/>
          </p:nvSpPr>
          <p:spPr>
            <a:xfrm>
              <a:off x="6081925" y="3928430"/>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5" name="object 230">
              <a:extLst>
                <a:ext uri="{FF2B5EF4-FFF2-40B4-BE49-F238E27FC236}">
                  <a16:creationId xmlns:a16="http://schemas.microsoft.com/office/drawing/2014/main" id="{1444C95D-64DE-5810-9AEC-EB6AB1BF2A2A}"/>
                </a:ext>
              </a:extLst>
            </p:cNvPr>
            <p:cNvSpPr/>
            <p:nvPr/>
          </p:nvSpPr>
          <p:spPr>
            <a:xfrm>
              <a:off x="6178626" y="3928430"/>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6" name="object 231">
              <a:extLst>
                <a:ext uri="{FF2B5EF4-FFF2-40B4-BE49-F238E27FC236}">
                  <a16:creationId xmlns:a16="http://schemas.microsoft.com/office/drawing/2014/main" id="{E12BA4D9-A3F0-DADC-5E3C-1D957AD3F6E9}"/>
                </a:ext>
              </a:extLst>
            </p:cNvPr>
            <p:cNvSpPr/>
            <p:nvPr/>
          </p:nvSpPr>
          <p:spPr>
            <a:xfrm>
              <a:off x="6275320" y="3928430"/>
              <a:ext cx="36830" cy="34290"/>
            </a:xfrm>
            <a:custGeom>
              <a:avLst/>
              <a:gdLst/>
              <a:ahLst/>
              <a:cxnLst/>
              <a:rect l="l" t="t" r="r" b="b"/>
              <a:pathLst>
                <a:path w="36829" h="34289">
                  <a:moveTo>
                    <a:pt x="25212" y="33832"/>
                  </a:moveTo>
                  <a:lnTo>
                    <a:pt x="6530" y="33832"/>
                  </a:lnTo>
                  <a:lnTo>
                    <a:pt x="0" y="26263"/>
                  </a:lnTo>
                  <a:lnTo>
                    <a:pt x="2627" y="7569"/>
                  </a:lnTo>
                  <a:lnTo>
                    <a:pt x="11285" y="0"/>
                  </a:lnTo>
                  <a:lnTo>
                    <a:pt x="29967" y="0"/>
                  </a:lnTo>
                  <a:lnTo>
                    <a:pt x="36485" y="7569"/>
                  </a:lnTo>
                  <a:lnTo>
                    <a:pt x="35171" y="16916"/>
                  </a:lnTo>
                  <a:lnTo>
                    <a:pt x="33858" y="26263"/>
                  </a:lnTo>
                  <a:lnTo>
                    <a:pt x="25212" y="33832"/>
                  </a:lnTo>
                  <a:close/>
                </a:path>
              </a:pathLst>
            </a:custGeom>
            <a:grpFill/>
          </p:spPr>
          <p:txBody>
            <a:bodyPr wrap="square" lIns="0" tIns="0" rIns="0" bIns="0" rtlCol="0"/>
            <a:lstStyle/>
            <a:p>
              <a:endParaRPr/>
            </a:p>
          </p:txBody>
        </p:sp>
        <p:sp>
          <p:nvSpPr>
            <p:cNvPr id="147" name="object 232">
              <a:extLst>
                <a:ext uri="{FF2B5EF4-FFF2-40B4-BE49-F238E27FC236}">
                  <a16:creationId xmlns:a16="http://schemas.microsoft.com/office/drawing/2014/main" id="{83366EE3-E6B4-3EA9-4D96-74468C10AC99}"/>
                </a:ext>
              </a:extLst>
            </p:cNvPr>
            <p:cNvSpPr/>
            <p:nvPr/>
          </p:nvSpPr>
          <p:spPr>
            <a:xfrm>
              <a:off x="6372036" y="3928430"/>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8" name="object 233">
              <a:extLst>
                <a:ext uri="{FF2B5EF4-FFF2-40B4-BE49-F238E27FC236}">
                  <a16:creationId xmlns:a16="http://schemas.microsoft.com/office/drawing/2014/main" id="{25C58055-D8DD-C5E2-1FBF-850EE989C022}"/>
                </a:ext>
              </a:extLst>
            </p:cNvPr>
            <p:cNvSpPr/>
            <p:nvPr/>
          </p:nvSpPr>
          <p:spPr>
            <a:xfrm>
              <a:off x="6468738" y="3928430"/>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9" name="object 234">
              <a:extLst>
                <a:ext uri="{FF2B5EF4-FFF2-40B4-BE49-F238E27FC236}">
                  <a16:creationId xmlns:a16="http://schemas.microsoft.com/office/drawing/2014/main" id="{1849F841-DF0A-669A-1E73-D2C2A55910AB}"/>
                </a:ext>
              </a:extLst>
            </p:cNvPr>
            <p:cNvSpPr/>
            <p:nvPr/>
          </p:nvSpPr>
          <p:spPr>
            <a:xfrm>
              <a:off x="5998808" y="3831724"/>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50" name="object 235">
              <a:extLst>
                <a:ext uri="{FF2B5EF4-FFF2-40B4-BE49-F238E27FC236}">
                  <a16:creationId xmlns:a16="http://schemas.microsoft.com/office/drawing/2014/main" id="{8E045FA1-6136-E05A-A891-EBA0F71D8CFF}"/>
                </a:ext>
              </a:extLst>
            </p:cNvPr>
            <p:cNvSpPr/>
            <p:nvPr/>
          </p:nvSpPr>
          <p:spPr>
            <a:xfrm>
              <a:off x="6095516" y="3831724"/>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51" name="object 236">
              <a:extLst>
                <a:ext uri="{FF2B5EF4-FFF2-40B4-BE49-F238E27FC236}">
                  <a16:creationId xmlns:a16="http://schemas.microsoft.com/office/drawing/2014/main" id="{F0D0AA94-C58C-531A-DB44-A47FC3FD5F8E}"/>
                </a:ext>
              </a:extLst>
            </p:cNvPr>
            <p:cNvSpPr/>
            <p:nvPr/>
          </p:nvSpPr>
          <p:spPr>
            <a:xfrm>
              <a:off x="6192217" y="3831724"/>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52" name="object 237">
              <a:extLst>
                <a:ext uri="{FF2B5EF4-FFF2-40B4-BE49-F238E27FC236}">
                  <a16:creationId xmlns:a16="http://schemas.microsoft.com/office/drawing/2014/main" id="{F31B5F6A-ACE1-6C55-36CD-005BA2DC61BA}"/>
                </a:ext>
              </a:extLst>
            </p:cNvPr>
            <p:cNvSpPr/>
            <p:nvPr/>
          </p:nvSpPr>
          <p:spPr>
            <a:xfrm>
              <a:off x="6288911" y="3831724"/>
              <a:ext cx="36830" cy="34290"/>
            </a:xfrm>
            <a:custGeom>
              <a:avLst/>
              <a:gdLst/>
              <a:ahLst/>
              <a:cxnLst/>
              <a:rect l="l" t="t" r="r" b="b"/>
              <a:pathLst>
                <a:path w="36829" h="34289">
                  <a:moveTo>
                    <a:pt x="25210" y="33845"/>
                  </a:moveTo>
                  <a:lnTo>
                    <a:pt x="6529" y="33845"/>
                  </a:lnTo>
                  <a:lnTo>
                    <a:pt x="0" y="26263"/>
                  </a:lnTo>
                  <a:lnTo>
                    <a:pt x="2627" y="7569"/>
                  </a:lnTo>
                  <a:lnTo>
                    <a:pt x="11285" y="0"/>
                  </a:lnTo>
                  <a:lnTo>
                    <a:pt x="29967" y="0"/>
                  </a:lnTo>
                  <a:lnTo>
                    <a:pt x="36485" y="7569"/>
                  </a:lnTo>
                  <a:lnTo>
                    <a:pt x="35171" y="16916"/>
                  </a:lnTo>
                  <a:lnTo>
                    <a:pt x="33858" y="26263"/>
                  </a:lnTo>
                  <a:lnTo>
                    <a:pt x="25210" y="33845"/>
                  </a:lnTo>
                  <a:close/>
                </a:path>
              </a:pathLst>
            </a:custGeom>
            <a:grpFill/>
          </p:spPr>
          <p:txBody>
            <a:bodyPr wrap="square" lIns="0" tIns="0" rIns="0" bIns="0" rtlCol="0"/>
            <a:lstStyle/>
            <a:p>
              <a:endParaRPr/>
            </a:p>
          </p:txBody>
        </p:sp>
        <p:sp>
          <p:nvSpPr>
            <p:cNvPr id="153" name="object 238">
              <a:extLst>
                <a:ext uri="{FF2B5EF4-FFF2-40B4-BE49-F238E27FC236}">
                  <a16:creationId xmlns:a16="http://schemas.microsoft.com/office/drawing/2014/main" id="{BAA2494B-E5F5-9749-B8D0-F27939AD23E6}"/>
                </a:ext>
              </a:extLst>
            </p:cNvPr>
            <p:cNvSpPr/>
            <p:nvPr/>
          </p:nvSpPr>
          <p:spPr>
            <a:xfrm>
              <a:off x="6385627" y="3831724"/>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54" name="object 239">
              <a:extLst>
                <a:ext uri="{FF2B5EF4-FFF2-40B4-BE49-F238E27FC236}">
                  <a16:creationId xmlns:a16="http://schemas.microsoft.com/office/drawing/2014/main" id="{90FB0465-E68D-A91E-08E4-2792ED790526}"/>
                </a:ext>
              </a:extLst>
            </p:cNvPr>
            <p:cNvSpPr/>
            <p:nvPr/>
          </p:nvSpPr>
          <p:spPr>
            <a:xfrm>
              <a:off x="6012398" y="373501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55" name="object 240">
              <a:extLst>
                <a:ext uri="{FF2B5EF4-FFF2-40B4-BE49-F238E27FC236}">
                  <a16:creationId xmlns:a16="http://schemas.microsoft.com/office/drawing/2014/main" id="{E1B93E92-3158-B16A-A7DE-975B12747A31}"/>
                </a:ext>
              </a:extLst>
            </p:cNvPr>
            <p:cNvSpPr/>
            <p:nvPr/>
          </p:nvSpPr>
          <p:spPr>
            <a:xfrm>
              <a:off x="6109106" y="373501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56" name="object 241">
              <a:extLst>
                <a:ext uri="{FF2B5EF4-FFF2-40B4-BE49-F238E27FC236}">
                  <a16:creationId xmlns:a16="http://schemas.microsoft.com/office/drawing/2014/main" id="{BFC1F9A9-4CA7-451B-ACF2-822067126FB2}"/>
                </a:ext>
              </a:extLst>
            </p:cNvPr>
            <p:cNvSpPr/>
            <p:nvPr/>
          </p:nvSpPr>
          <p:spPr>
            <a:xfrm>
              <a:off x="6205808" y="373501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57" name="object 242">
              <a:extLst>
                <a:ext uri="{FF2B5EF4-FFF2-40B4-BE49-F238E27FC236}">
                  <a16:creationId xmlns:a16="http://schemas.microsoft.com/office/drawing/2014/main" id="{039A57CF-1234-F9FF-B9D1-BB3D18B4C061}"/>
                </a:ext>
              </a:extLst>
            </p:cNvPr>
            <p:cNvSpPr/>
            <p:nvPr/>
          </p:nvSpPr>
          <p:spPr>
            <a:xfrm>
              <a:off x="6302502" y="3735010"/>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158" name="object 243">
              <a:extLst>
                <a:ext uri="{FF2B5EF4-FFF2-40B4-BE49-F238E27FC236}">
                  <a16:creationId xmlns:a16="http://schemas.microsoft.com/office/drawing/2014/main" id="{C5B61402-004F-C10F-FD13-E9204C9CB92D}"/>
                </a:ext>
              </a:extLst>
            </p:cNvPr>
            <p:cNvSpPr/>
            <p:nvPr/>
          </p:nvSpPr>
          <p:spPr>
            <a:xfrm>
              <a:off x="6025989" y="3638317"/>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59" name="object 244">
              <a:extLst>
                <a:ext uri="{FF2B5EF4-FFF2-40B4-BE49-F238E27FC236}">
                  <a16:creationId xmlns:a16="http://schemas.microsoft.com/office/drawing/2014/main" id="{D7ED79D1-1774-DDD4-3E72-A487B6A45916}"/>
                </a:ext>
              </a:extLst>
            </p:cNvPr>
            <p:cNvSpPr/>
            <p:nvPr/>
          </p:nvSpPr>
          <p:spPr>
            <a:xfrm>
              <a:off x="6122697" y="3638317"/>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60" name="object 245">
              <a:extLst>
                <a:ext uri="{FF2B5EF4-FFF2-40B4-BE49-F238E27FC236}">
                  <a16:creationId xmlns:a16="http://schemas.microsoft.com/office/drawing/2014/main" id="{DF975BEB-563E-DDD6-B089-4F8D03923B1B}"/>
                </a:ext>
              </a:extLst>
            </p:cNvPr>
            <p:cNvSpPr/>
            <p:nvPr/>
          </p:nvSpPr>
          <p:spPr>
            <a:xfrm>
              <a:off x="6219399" y="3638317"/>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61" name="object 246">
              <a:extLst>
                <a:ext uri="{FF2B5EF4-FFF2-40B4-BE49-F238E27FC236}">
                  <a16:creationId xmlns:a16="http://schemas.microsoft.com/office/drawing/2014/main" id="{AAA6457D-8957-54A6-E6D9-7F31D2FAB394}"/>
                </a:ext>
              </a:extLst>
            </p:cNvPr>
            <p:cNvSpPr/>
            <p:nvPr/>
          </p:nvSpPr>
          <p:spPr>
            <a:xfrm>
              <a:off x="6039580" y="3541613"/>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62" name="object 247">
              <a:extLst>
                <a:ext uri="{FF2B5EF4-FFF2-40B4-BE49-F238E27FC236}">
                  <a16:creationId xmlns:a16="http://schemas.microsoft.com/office/drawing/2014/main" id="{58A1A77C-8160-C025-2DB0-558883AFC05E}"/>
                </a:ext>
              </a:extLst>
            </p:cNvPr>
            <p:cNvSpPr/>
            <p:nvPr/>
          </p:nvSpPr>
          <p:spPr>
            <a:xfrm>
              <a:off x="6136288" y="3541613"/>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63" name="object 248">
              <a:extLst>
                <a:ext uri="{FF2B5EF4-FFF2-40B4-BE49-F238E27FC236}">
                  <a16:creationId xmlns:a16="http://schemas.microsoft.com/office/drawing/2014/main" id="{D9EBB23B-F395-541C-F39D-BA7E633E2E1D}"/>
                </a:ext>
              </a:extLst>
            </p:cNvPr>
            <p:cNvSpPr/>
            <p:nvPr/>
          </p:nvSpPr>
          <p:spPr>
            <a:xfrm>
              <a:off x="6053171" y="344490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grpSp>
    </p:spTree>
    <p:extLst>
      <p:ext uri="{BB962C8B-B14F-4D97-AF65-F5344CB8AC3E}">
        <p14:creationId xmlns:p14="http://schemas.microsoft.com/office/powerpoint/2010/main" val="572029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A picture containing person&#10;&#10;Description automatically generated">
            <a:extLst>
              <a:ext uri="{FF2B5EF4-FFF2-40B4-BE49-F238E27FC236}">
                <a16:creationId xmlns:a16="http://schemas.microsoft.com/office/drawing/2014/main" id="{7B3DFBC3-C3BF-9CDA-8AF0-12B011BB2850}"/>
              </a:ext>
            </a:extLst>
          </p:cNvPr>
          <p:cNvPicPr>
            <a:picLocks noChangeAspect="1"/>
          </p:cNvPicPr>
          <p:nvPr/>
        </p:nvPicPr>
        <p:blipFill>
          <a:blip r:embed="rId2"/>
          <a:stretch>
            <a:fillRect/>
          </a:stretch>
        </p:blipFill>
        <p:spPr>
          <a:xfrm>
            <a:off x="-5866" y="-11048"/>
            <a:ext cx="7491665" cy="4975085"/>
          </a:xfrm>
          <a:prstGeom prst="rect">
            <a:avLst/>
          </a:prstGeom>
        </p:spPr>
      </p:pic>
      <p:pic>
        <p:nvPicPr>
          <p:cNvPr id="9" name="Picture 9" descr="A picture containing person&#10;&#10;Description automatically generated">
            <a:extLst>
              <a:ext uri="{FF2B5EF4-FFF2-40B4-BE49-F238E27FC236}">
                <a16:creationId xmlns:a16="http://schemas.microsoft.com/office/drawing/2014/main" id="{FD15C255-475D-8995-D40B-8AAADD84D328}"/>
              </a:ext>
            </a:extLst>
          </p:cNvPr>
          <p:cNvPicPr>
            <a:picLocks noChangeAspect="1"/>
          </p:cNvPicPr>
          <p:nvPr/>
        </p:nvPicPr>
        <p:blipFill rotWithShape="1">
          <a:blip r:embed="rId3"/>
          <a:srcRect l="23334" b="103"/>
          <a:stretch/>
        </p:blipFill>
        <p:spPr>
          <a:xfrm>
            <a:off x="-28389" y="4940955"/>
            <a:ext cx="7286576" cy="6370894"/>
          </a:xfrm>
          <a:prstGeom prst="rect">
            <a:avLst/>
          </a:prstGeom>
        </p:spPr>
      </p:pic>
      <p:pic>
        <p:nvPicPr>
          <p:cNvPr id="4" name="Picture 4">
            <a:extLst>
              <a:ext uri="{FF2B5EF4-FFF2-40B4-BE49-F238E27FC236}">
                <a16:creationId xmlns:a16="http://schemas.microsoft.com/office/drawing/2014/main" id="{44B415CA-7A8C-B055-8084-257A908BF7CC}"/>
              </a:ext>
            </a:extLst>
          </p:cNvPr>
          <p:cNvPicPr>
            <a:picLocks noChangeAspect="1"/>
          </p:cNvPicPr>
          <p:nvPr/>
        </p:nvPicPr>
        <p:blipFill>
          <a:blip r:embed="rId4"/>
          <a:stretch>
            <a:fillRect/>
          </a:stretch>
        </p:blipFill>
        <p:spPr>
          <a:xfrm>
            <a:off x="6731287" y="-25323"/>
            <a:ext cx="6021736" cy="3827537"/>
          </a:xfrm>
          <a:prstGeom prst="rect">
            <a:avLst/>
          </a:prstGeom>
        </p:spPr>
      </p:pic>
      <p:pic>
        <p:nvPicPr>
          <p:cNvPr id="5" name="Picture 5" descr="A picture containing person, car, person, outdoor&#10;&#10;Description automatically generated">
            <a:extLst>
              <a:ext uri="{FF2B5EF4-FFF2-40B4-BE49-F238E27FC236}">
                <a16:creationId xmlns:a16="http://schemas.microsoft.com/office/drawing/2014/main" id="{042DFDCB-B3C9-753E-AB1C-6A96A9353BF4}"/>
              </a:ext>
            </a:extLst>
          </p:cNvPr>
          <p:cNvPicPr>
            <a:picLocks noChangeAspect="1"/>
          </p:cNvPicPr>
          <p:nvPr/>
        </p:nvPicPr>
        <p:blipFill>
          <a:blip r:embed="rId5"/>
          <a:stretch>
            <a:fillRect/>
          </a:stretch>
        </p:blipFill>
        <p:spPr>
          <a:xfrm>
            <a:off x="6731381" y="7911656"/>
            <a:ext cx="6021737" cy="3397783"/>
          </a:xfrm>
          <a:prstGeom prst="rect">
            <a:avLst/>
          </a:prstGeom>
        </p:spPr>
      </p:pic>
      <p:pic>
        <p:nvPicPr>
          <p:cNvPr id="6" name="Picture 6">
            <a:extLst>
              <a:ext uri="{FF2B5EF4-FFF2-40B4-BE49-F238E27FC236}">
                <a16:creationId xmlns:a16="http://schemas.microsoft.com/office/drawing/2014/main" id="{9E87150A-A4A5-1BAE-398F-466355E7C858}"/>
              </a:ext>
            </a:extLst>
          </p:cNvPr>
          <p:cNvPicPr>
            <a:picLocks noChangeAspect="1"/>
          </p:cNvPicPr>
          <p:nvPr/>
        </p:nvPicPr>
        <p:blipFill>
          <a:blip r:embed="rId6"/>
          <a:stretch>
            <a:fillRect/>
          </a:stretch>
        </p:blipFill>
        <p:spPr>
          <a:xfrm>
            <a:off x="12744237" y="-20958"/>
            <a:ext cx="7355978" cy="11325027"/>
          </a:xfrm>
          <a:prstGeom prst="rect">
            <a:avLst/>
          </a:prstGeom>
        </p:spPr>
      </p:pic>
      <p:pic>
        <p:nvPicPr>
          <p:cNvPr id="7" name="Picture 7" descr="A picture containing grass, sky, outdoor, field&#10;&#10;Description automatically generated">
            <a:extLst>
              <a:ext uri="{FF2B5EF4-FFF2-40B4-BE49-F238E27FC236}">
                <a16:creationId xmlns:a16="http://schemas.microsoft.com/office/drawing/2014/main" id="{960A61AA-239B-3B87-5413-E44FB05783B3}"/>
              </a:ext>
            </a:extLst>
          </p:cNvPr>
          <p:cNvPicPr>
            <a:picLocks noChangeAspect="1"/>
          </p:cNvPicPr>
          <p:nvPr/>
        </p:nvPicPr>
        <p:blipFill>
          <a:blip r:embed="rId7"/>
          <a:stretch>
            <a:fillRect/>
          </a:stretch>
        </p:blipFill>
        <p:spPr>
          <a:xfrm>
            <a:off x="6754040" y="3607498"/>
            <a:ext cx="5999122" cy="4295382"/>
          </a:xfrm>
          <a:prstGeom prst="rect">
            <a:avLst/>
          </a:prstGeom>
        </p:spPr>
      </p:pic>
    </p:spTree>
    <p:extLst>
      <p:ext uri="{BB962C8B-B14F-4D97-AF65-F5344CB8AC3E}">
        <p14:creationId xmlns:p14="http://schemas.microsoft.com/office/powerpoint/2010/main" val="265100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4B4069-647C-97AD-6AB4-11A893E6FC0C}"/>
              </a:ext>
            </a:extLst>
          </p:cNvPr>
          <p:cNvSpPr>
            <a:spLocks noGrp="1"/>
          </p:cNvSpPr>
          <p:nvPr>
            <p:ph type="body" sz="quarter" idx="15"/>
          </p:nvPr>
        </p:nvSpPr>
        <p:spPr/>
        <p:txBody>
          <a:bodyPr/>
          <a:lstStyle/>
          <a:p>
            <a:r>
              <a:rPr lang="en-US"/>
              <a:t>	TECHNOLOGY MAKING A GREENER WORLD</a:t>
            </a:r>
            <a:endParaRPr lang="en-GB"/>
          </a:p>
        </p:txBody>
      </p:sp>
      <p:sp>
        <p:nvSpPr>
          <p:cNvPr id="3" name="Text Placeholder 2">
            <a:extLst>
              <a:ext uri="{FF2B5EF4-FFF2-40B4-BE49-F238E27FC236}">
                <a16:creationId xmlns:a16="http://schemas.microsoft.com/office/drawing/2014/main" id="{12EB12EC-2B12-EEB4-BBE6-D3E88AD1BB71}"/>
              </a:ext>
            </a:extLst>
          </p:cNvPr>
          <p:cNvSpPr>
            <a:spLocks noGrp="1"/>
          </p:cNvSpPr>
          <p:nvPr>
            <p:ph type="body" sz="quarter" idx="16"/>
          </p:nvPr>
        </p:nvSpPr>
        <p:spPr>
          <a:xfrm>
            <a:off x="7194549" y="4587875"/>
            <a:ext cx="6570877" cy="1066800"/>
          </a:xfrm>
        </p:spPr>
        <p:txBody>
          <a:bodyPr/>
          <a:lstStyle/>
          <a:p>
            <a:r>
              <a:rPr lang="en-US"/>
              <a:t>CHALLENGE 2</a:t>
            </a:r>
            <a:endParaRPr lang="en-GB"/>
          </a:p>
        </p:txBody>
      </p:sp>
    </p:spTree>
    <p:extLst>
      <p:ext uri="{BB962C8B-B14F-4D97-AF65-F5344CB8AC3E}">
        <p14:creationId xmlns:p14="http://schemas.microsoft.com/office/powerpoint/2010/main" val="1317434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B67FE5-01F0-1A41-A7FA-6D862A13BFBF}"/>
              </a:ext>
            </a:extLst>
          </p:cNvPr>
          <p:cNvSpPr>
            <a:spLocks noGrp="1"/>
          </p:cNvSpPr>
          <p:nvPr>
            <p:ph type="body" sz="quarter" idx="11"/>
          </p:nvPr>
        </p:nvSpPr>
        <p:spPr>
          <a:xfrm>
            <a:off x="715963" y="2567253"/>
            <a:ext cx="18409504" cy="7202217"/>
          </a:xfrm>
        </p:spPr>
        <p:txBody>
          <a:bodyPr lIns="91440" tIns="45720" rIns="91440" bIns="45720" anchor="t"/>
          <a:lstStyle/>
          <a:p>
            <a:pPr>
              <a:buClr>
                <a:srgbClr val="FEC759"/>
              </a:buClr>
              <a:buSzPct val="110000"/>
            </a:pPr>
            <a:r>
              <a:rPr lang="en-US" sz="3600">
                <a:solidFill>
                  <a:schemeClr val="bg1"/>
                </a:solidFill>
                <a:latin typeface="Poppins"/>
                <a:cs typeface="Poppins"/>
              </a:rPr>
              <a:t>Project Concept:</a:t>
            </a:r>
          </a:p>
          <a:p>
            <a:pPr marL="1143000" indent="-1143000">
              <a:buClr>
                <a:srgbClr val="FEC759"/>
              </a:buClr>
              <a:buSzPct val="110000"/>
              <a:buFont typeface="Wingdings" panose="05000000000000000000" pitchFamily="2" charset="2"/>
              <a:buChar char="§"/>
            </a:pPr>
            <a:r>
              <a:rPr lang="en-US" sz="3200">
                <a:solidFill>
                  <a:schemeClr val="bg1"/>
                </a:solidFill>
                <a:latin typeface="Poppins"/>
                <a:cs typeface="Poppins"/>
              </a:rPr>
              <a:t>To get started, have a think about what you know about technology, how it is used, and how that might impact the planet</a:t>
            </a:r>
          </a:p>
          <a:p>
            <a:pPr marL="1143000" indent="-1143000">
              <a:buClr>
                <a:srgbClr val="FEC759"/>
              </a:buClr>
              <a:buSzPct val="110000"/>
              <a:buFont typeface="Wingdings" panose="05000000000000000000" pitchFamily="2" charset="2"/>
              <a:buChar char="§"/>
            </a:pPr>
            <a:r>
              <a:rPr lang="en-US" sz="3200">
                <a:solidFill>
                  <a:schemeClr val="bg1"/>
                </a:solidFill>
                <a:latin typeface="Poppins"/>
                <a:cs typeface="Poppins"/>
              </a:rPr>
              <a:t>Perhaps take a few minutes to brainstorm any possible ideas you might want to research</a:t>
            </a:r>
          </a:p>
          <a:p>
            <a:pPr marL="1143000" indent="-1143000">
              <a:buClr>
                <a:srgbClr val="FEC759"/>
              </a:buClr>
              <a:buSzPct val="110000"/>
              <a:buFont typeface="Wingdings" panose="05000000000000000000" pitchFamily="2" charset="2"/>
              <a:buChar char="§"/>
            </a:pPr>
            <a:r>
              <a:rPr lang="en-US" sz="3200">
                <a:solidFill>
                  <a:schemeClr val="bg1"/>
                </a:solidFill>
                <a:latin typeface="Poppins"/>
                <a:cs typeface="Poppins"/>
              </a:rPr>
              <a:t>What sparks your imagination? Think about why you want to investigate this question</a:t>
            </a:r>
          </a:p>
          <a:p>
            <a:pPr marL="1600206" lvl="1" indent="-1143000">
              <a:buClr>
                <a:srgbClr val="FEC759"/>
              </a:buClr>
              <a:buSzPct val="110000"/>
              <a:buFont typeface="Wingdings" panose="05000000000000000000" pitchFamily="2" charset="2"/>
              <a:buChar char="§"/>
            </a:pPr>
            <a:r>
              <a:rPr lang="en-US" sz="3200" b="1" i="1" spc="-150">
                <a:solidFill>
                  <a:schemeClr val="bg1"/>
                </a:solidFill>
                <a:latin typeface="Poppins"/>
                <a:cs typeface="Poppins"/>
              </a:rPr>
              <a:t>This might be a problem you want to solve or an idea for an invention </a:t>
            </a:r>
          </a:p>
          <a:p>
            <a:pPr marL="1143000" indent="-1143000">
              <a:buClr>
                <a:srgbClr val="FEC759"/>
              </a:buClr>
              <a:buSzPct val="110000"/>
              <a:buFont typeface="Wingdings" panose="05000000000000000000" pitchFamily="2" charset="2"/>
              <a:buChar char="§"/>
            </a:pPr>
            <a:r>
              <a:rPr lang="en-US" sz="3200">
                <a:solidFill>
                  <a:schemeClr val="bg1"/>
                </a:solidFill>
                <a:latin typeface="Poppins"/>
                <a:cs typeface="Poppins"/>
              </a:rPr>
              <a:t>When writing down your aim, make sure you have a clear statement that you can investigate</a:t>
            </a:r>
          </a:p>
          <a:p>
            <a:pPr>
              <a:buClr>
                <a:srgbClr val="FEC759"/>
              </a:buClr>
              <a:buSzPct val="110000"/>
            </a:pPr>
            <a:endParaRPr lang="en-US" sz="3200">
              <a:solidFill>
                <a:schemeClr val="bg1"/>
              </a:solidFill>
            </a:endParaRPr>
          </a:p>
        </p:txBody>
      </p:sp>
      <p:sp>
        <p:nvSpPr>
          <p:cNvPr id="15" name="Text Placeholder 14">
            <a:extLst>
              <a:ext uri="{FF2B5EF4-FFF2-40B4-BE49-F238E27FC236}">
                <a16:creationId xmlns:a16="http://schemas.microsoft.com/office/drawing/2014/main" id="{D8D6E024-FB28-AE4E-8CFA-5E7228D6F977}"/>
              </a:ext>
            </a:extLst>
          </p:cNvPr>
          <p:cNvSpPr>
            <a:spLocks noGrp="1"/>
          </p:cNvSpPr>
          <p:nvPr>
            <p:ph type="body" sz="quarter" idx="15"/>
          </p:nvPr>
        </p:nvSpPr>
        <p:spPr>
          <a:xfrm>
            <a:off x="715881" y="1089917"/>
            <a:ext cx="15351823" cy="738665"/>
          </a:xfrm>
        </p:spPr>
        <p:txBody>
          <a:bodyPr/>
          <a:lstStyle/>
          <a:p>
            <a:r>
              <a:rPr lang="en-US"/>
              <a:t>TECHNOLOGY MAKING A GREENER WORLD</a:t>
            </a:r>
          </a:p>
        </p:txBody>
      </p:sp>
      <p:grpSp>
        <p:nvGrpSpPr>
          <p:cNvPr id="4" name="Group 3">
            <a:extLst>
              <a:ext uri="{FF2B5EF4-FFF2-40B4-BE49-F238E27FC236}">
                <a16:creationId xmlns:a16="http://schemas.microsoft.com/office/drawing/2014/main" id="{C2A84F80-0D97-194B-BDD9-570702D51874}"/>
              </a:ext>
            </a:extLst>
          </p:cNvPr>
          <p:cNvGrpSpPr/>
          <p:nvPr/>
        </p:nvGrpSpPr>
        <p:grpSpPr>
          <a:xfrm>
            <a:off x="12338050" y="0"/>
            <a:ext cx="7108886" cy="549273"/>
            <a:chOff x="691727" y="2"/>
            <a:chExt cx="4881727" cy="377190"/>
          </a:xfrm>
        </p:grpSpPr>
        <p:sp>
          <p:nvSpPr>
            <p:cNvPr id="6" name="object 22">
              <a:extLst>
                <a:ext uri="{FF2B5EF4-FFF2-40B4-BE49-F238E27FC236}">
                  <a16:creationId xmlns:a16="http://schemas.microsoft.com/office/drawing/2014/main" id="{BE6FADF6-79A9-C44D-9BDC-7A681E7B1F8B}"/>
                </a:ext>
              </a:extLst>
            </p:cNvPr>
            <p:cNvSpPr/>
            <p:nvPr/>
          </p:nvSpPr>
          <p:spPr>
            <a:xfrm>
              <a:off x="5332789"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7" name="object 23">
              <a:extLst>
                <a:ext uri="{FF2B5EF4-FFF2-40B4-BE49-F238E27FC236}">
                  <a16:creationId xmlns:a16="http://schemas.microsoft.com/office/drawing/2014/main" id="{94072B06-0E3D-874A-9D01-B606823F64E9}"/>
                </a:ext>
              </a:extLst>
            </p:cNvPr>
            <p:cNvSpPr/>
            <p:nvPr/>
          </p:nvSpPr>
          <p:spPr>
            <a:xfrm>
              <a:off x="4752666"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8" name="object 24">
              <a:extLst>
                <a:ext uri="{FF2B5EF4-FFF2-40B4-BE49-F238E27FC236}">
                  <a16:creationId xmlns:a16="http://schemas.microsoft.com/office/drawing/2014/main" id="{BABDE5C7-0132-4343-A0D6-2AF48E008A92}"/>
                </a:ext>
              </a:extLst>
            </p:cNvPr>
            <p:cNvSpPr/>
            <p:nvPr/>
          </p:nvSpPr>
          <p:spPr>
            <a:xfrm>
              <a:off x="4172517"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9" name="object 25">
              <a:extLst>
                <a:ext uri="{FF2B5EF4-FFF2-40B4-BE49-F238E27FC236}">
                  <a16:creationId xmlns:a16="http://schemas.microsoft.com/office/drawing/2014/main" id="{120FDBC9-A778-BB4D-981E-5BB3F276C290}"/>
                </a:ext>
              </a:extLst>
            </p:cNvPr>
            <p:cNvSpPr/>
            <p:nvPr/>
          </p:nvSpPr>
          <p:spPr>
            <a:xfrm>
              <a:off x="3592394"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10" name="object 26">
              <a:extLst>
                <a:ext uri="{FF2B5EF4-FFF2-40B4-BE49-F238E27FC236}">
                  <a16:creationId xmlns:a16="http://schemas.microsoft.com/office/drawing/2014/main" id="{F6E1E666-3605-1549-809A-D35165023E7D}"/>
                </a:ext>
              </a:extLst>
            </p:cNvPr>
            <p:cNvSpPr/>
            <p:nvPr/>
          </p:nvSpPr>
          <p:spPr>
            <a:xfrm>
              <a:off x="3012245" y="2"/>
              <a:ext cx="240665" cy="377190"/>
            </a:xfrm>
            <a:custGeom>
              <a:avLst/>
              <a:gdLst/>
              <a:ahLst/>
              <a:cxnLst/>
              <a:rect l="l" t="t" r="r" b="b"/>
              <a:pathLst>
                <a:path w="240664" h="377190">
                  <a:moveTo>
                    <a:pt x="187731" y="376593"/>
                  </a:moveTo>
                  <a:lnTo>
                    <a:pt x="0" y="376593"/>
                  </a:lnTo>
                  <a:lnTo>
                    <a:pt x="52926" y="0"/>
                  </a:lnTo>
                  <a:lnTo>
                    <a:pt x="240658" y="0"/>
                  </a:lnTo>
                  <a:lnTo>
                    <a:pt x="187731" y="376593"/>
                  </a:lnTo>
                  <a:close/>
                </a:path>
              </a:pathLst>
            </a:custGeom>
            <a:solidFill>
              <a:srgbClr val="FFFFFF"/>
            </a:solidFill>
          </p:spPr>
          <p:txBody>
            <a:bodyPr wrap="square" lIns="0" tIns="0" rIns="0" bIns="0" rtlCol="0"/>
            <a:lstStyle/>
            <a:p>
              <a:endParaRPr/>
            </a:p>
          </p:txBody>
        </p:sp>
        <p:sp>
          <p:nvSpPr>
            <p:cNvPr id="11" name="object 27">
              <a:extLst>
                <a:ext uri="{FF2B5EF4-FFF2-40B4-BE49-F238E27FC236}">
                  <a16:creationId xmlns:a16="http://schemas.microsoft.com/office/drawing/2014/main" id="{7D2C43AA-D058-F14D-9CF8-EA64F0E1E089}"/>
                </a:ext>
              </a:extLst>
            </p:cNvPr>
            <p:cNvSpPr/>
            <p:nvPr/>
          </p:nvSpPr>
          <p:spPr>
            <a:xfrm>
              <a:off x="2432122" y="2"/>
              <a:ext cx="240665" cy="377190"/>
            </a:xfrm>
            <a:custGeom>
              <a:avLst/>
              <a:gdLst/>
              <a:ahLst/>
              <a:cxnLst/>
              <a:rect l="l" t="t" r="r" b="b"/>
              <a:pathLst>
                <a:path w="240664" h="377190">
                  <a:moveTo>
                    <a:pt x="187731" y="376593"/>
                  </a:moveTo>
                  <a:lnTo>
                    <a:pt x="0" y="376593"/>
                  </a:lnTo>
                  <a:lnTo>
                    <a:pt x="52926" y="0"/>
                  </a:lnTo>
                  <a:lnTo>
                    <a:pt x="240658" y="0"/>
                  </a:lnTo>
                  <a:lnTo>
                    <a:pt x="187731" y="376593"/>
                  </a:lnTo>
                  <a:close/>
                </a:path>
              </a:pathLst>
            </a:custGeom>
            <a:solidFill>
              <a:srgbClr val="FFFFFF"/>
            </a:solidFill>
          </p:spPr>
          <p:txBody>
            <a:bodyPr wrap="square" lIns="0" tIns="0" rIns="0" bIns="0" rtlCol="0"/>
            <a:lstStyle/>
            <a:p>
              <a:endParaRPr/>
            </a:p>
          </p:txBody>
        </p:sp>
        <p:sp>
          <p:nvSpPr>
            <p:cNvPr id="12" name="object 28">
              <a:extLst>
                <a:ext uri="{FF2B5EF4-FFF2-40B4-BE49-F238E27FC236}">
                  <a16:creationId xmlns:a16="http://schemas.microsoft.com/office/drawing/2014/main" id="{A7DFBEA1-F431-7544-846E-C8F8B63B4445}"/>
                </a:ext>
              </a:extLst>
            </p:cNvPr>
            <p:cNvSpPr/>
            <p:nvPr/>
          </p:nvSpPr>
          <p:spPr>
            <a:xfrm>
              <a:off x="1851986"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13" name="object 29">
              <a:extLst>
                <a:ext uri="{FF2B5EF4-FFF2-40B4-BE49-F238E27FC236}">
                  <a16:creationId xmlns:a16="http://schemas.microsoft.com/office/drawing/2014/main" id="{07406717-674B-BA4F-9C8D-F16FF9F7C515}"/>
                </a:ext>
              </a:extLst>
            </p:cNvPr>
            <p:cNvSpPr/>
            <p:nvPr/>
          </p:nvSpPr>
          <p:spPr>
            <a:xfrm>
              <a:off x="1271850" y="2"/>
              <a:ext cx="240665" cy="377190"/>
            </a:xfrm>
            <a:custGeom>
              <a:avLst/>
              <a:gdLst/>
              <a:ahLst/>
              <a:cxnLst/>
              <a:rect l="l" t="t" r="r" b="b"/>
              <a:pathLst>
                <a:path w="240665" h="377190">
                  <a:moveTo>
                    <a:pt x="187731" y="376593"/>
                  </a:moveTo>
                  <a:lnTo>
                    <a:pt x="0" y="376593"/>
                  </a:lnTo>
                  <a:lnTo>
                    <a:pt x="52926" y="0"/>
                  </a:lnTo>
                  <a:lnTo>
                    <a:pt x="240658" y="0"/>
                  </a:lnTo>
                  <a:lnTo>
                    <a:pt x="187731" y="376593"/>
                  </a:lnTo>
                  <a:close/>
                </a:path>
              </a:pathLst>
            </a:custGeom>
            <a:solidFill>
              <a:srgbClr val="FEC700"/>
            </a:solidFill>
          </p:spPr>
          <p:txBody>
            <a:bodyPr wrap="square" lIns="0" tIns="0" rIns="0" bIns="0" rtlCol="0"/>
            <a:lstStyle/>
            <a:p>
              <a:endParaRPr/>
            </a:p>
          </p:txBody>
        </p:sp>
        <p:sp>
          <p:nvSpPr>
            <p:cNvPr id="14" name="object 30">
              <a:extLst>
                <a:ext uri="{FF2B5EF4-FFF2-40B4-BE49-F238E27FC236}">
                  <a16:creationId xmlns:a16="http://schemas.microsoft.com/office/drawing/2014/main" id="{12988BAC-7B59-7D45-8DF3-D2364F16C4C6}"/>
                </a:ext>
              </a:extLst>
            </p:cNvPr>
            <p:cNvSpPr/>
            <p:nvPr/>
          </p:nvSpPr>
          <p:spPr>
            <a:xfrm>
              <a:off x="691727" y="2"/>
              <a:ext cx="240665" cy="377190"/>
            </a:xfrm>
            <a:custGeom>
              <a:avLst/>
              <a:gdLst/>
              <a:ahLst/>
              <a:cxnLst/>
              <a:rect l="l" t="t" r="r" b="b"/>
              <a:pathLst>
                <a:path w="240665"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grpSp>
      <p:grpSp>
        <p:nvGrpSpPr>
          <p:cNvPr id="58" name="Group 57">
            <a:extLst>
              <a:ext uri="{FF2B5EF4-FFF2-40B4-BE49-F238E27FC236}">
                <a16:creationId xmlns:a16="http://schemas.microsoft.com/office/drawing/2014/main" id="{CC57002F-4370-98EC-C9F6-00604E636AF2}"/>
              </a:ext>
            </a:extLst>
          </p:cNvPr>
          <p:cNvGrpSpPr/>
          <p:nvPr/>
        </p:nvGrpSpPr>
        <p:grpSpPr>
          <a:xfrm rot="17119093">
            <a:off x="17511309" y="8079748"/>
            <a:ext cx="2181677" cy="2177393"/>
            <a:chOff x="5876490" y="3444908"/>
            <a:chExt cx="1293975" cy="1291434"/>
          </a:xfrm>
          <a:solidFill>
            <a:schemeClr val="bg1"/>
          </a:solidFill>
        </p:grpSpPr>
        <p:sp>
          <p:nvSpPr>
            <p:cNvPr id="59" name="object 144">
              <a:extLst>
                <a:ext uri="{FF2B5EF4-FFF2-40B4-BE49-F238E27FC236}">
                  <a16:creationId xmlns:a16="http://schemas.microsoft.com/office/drawing/2014/main" id="{B7679EFC-D87E-7394-7414-56D70183537A}"/>
                </a:ext>
              </a:extLst>
            </p:cNvPr>
            <p:cNvSpPr/>
            <p:nvPr/>
          </p:nvSpPr>
          <p:spPr>
            <a:xfrm>
              <a:off x="5876490"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0" name="object 145">
              <a:extLst>
                <a:ext uri="{FF2B5EF4-FFF2-40B4-BE49-F238E27FC236}">
                  <a16:creationId xmlns:a16="http://schemas.microsoft.com/office/drawing/2014/main" id="{3B4D4583-9167-BFEA-2C5D-9CDD5CA41A4D}"/>
                </a:ext>
              </a:extLst>
            </p:cNvPr>
            <p:cNvSpPr/>
            <p:nvPr/>
          </p:nvSpPr>
          <p:spPr>
            <a:xfrm>
              <a:off x="5973197"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1" name="object 146">
              <a:extLst>
                <a:ext uri="{FF2B5EF4-FFF2-40B4-BE49-F238E27FC236}">
                  <a16:creationId xmlns:a16="http://schemas.microsoft.com/office/drawing/2014/main" id="{D5607AE1-909C-C9F0-70B5-6C1541370B02}"/>
                </a:ext>
              </a:extLst>
            </p:cNvPr>
            <p:cNvSpPr/>
            <p:nvPr/>
          </p:nvSpPr>
          <p:spPr>
            <a:xfrm>
              <a:off x="6069899"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2" name="object 147">
              <a:extLst>
                <a:ext uri="{FF2B5EF4-FFF2-40B4-BE49-F238E27FC236}">
                  <a16:creationId xmlns:a16="http://schemas.microsoft.com/office/drawing/2014/main" id="{F26A337D-5CF3-1953-C1E1-73CEE5AC599D}"/>
                </a:ext>
              </a:extLst>
            </p:cNvPr>
            <p:cNvSpPr/>
            <p:nvPr/>
          </p:nvSpPr>
          <p:spPr>
            <a:xfrm>
              <a:off x="6166593" y="4702052"/>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63" name="object 148">
              <a:extLst>
                <a:ext uri="{FF2B5EF4-FFF2-40B4-BE49-F238E27FC236}">
                  <a16:creationId xmlns:a16="http://schemas.microsoft.com/office/drawing/2014/main" id="{81F9278C-8467-211F-C1B3-48142B774342}"/>
                </a:ext>
              </a:extLst>
            </p:cNvPr>
            <p:cNvSpPr/>
            <p:nvPr/>
          </p:nvSpPr>
          <p:spPr>
            <a:xfrm>
              <a:off x="6263309"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4" name="object 149">
              <a:extLst>
                <a:ext uri="{FF2B5EF4-FFF2-40B4-BE49-F238E27FC236}">
                  <a16:creationId xmlns:a16="http://schemas.microsoft.com/office/drawing/2014/main" id="{8CBCCE2D-6F89-490F-7626-E7D63232B31D}"/>
                </a:ext>
              </a:extLst>
            </p:cNvPr>
            <p:cNvSpPr/>
            <p:nvPr/>
          </p:nvSpPr>
          <p:spPr>
            <a:xfrm>
              <a:off x="6360010"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5" name="object 150">
              <a:extLst>
                <a:ext uri="{FF2B5EF4-FFF2-40B4-BE49-F238E27FC236}">
                  <a16:creationId xmlns:a16="http://schemas.microsoft.com/office/drawing/2014/main" id="{185C2189-0BCA-9030-945E-F97AB0F01CCB}"/>
                </a:ext>
              </a:extLst>
            </p:cNvPr>
            <p:cNvSpPr/>
            <p:nvPr/>
          </p:nvSpPr>
          <p:spPr>
            <a:xfrm>
              <a:off x="6456718"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6" name="object 151">
              <a:extLst>
                <a:ext uri="{FF2B5EF4-FFF2-40B4-BE49-F238E27FC236}">
                  <a16:creationId xmlns:a16="http://schemas.microsoft.com/office/drawing/2014/main" id="{D6DEBB5F-CC92-6B1D-7BE5-8BC2538A4807}"/>
                </a:ext>
              </a:extLst>
            </p:cNvPr>
            <p:cNvSpPr/>
            <p:nvPr/>
          </p:nvSpPr>
          <p:spPr>
            <a:xfrm>
              <a:off x="6553420"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7" name="object 152">
              <a:extLst>
                <a:ext uri="{FF2B5EF4-FFF2-40B4-BE49-F238E27FC236}">
                  <a16:creationId xmlns:a16="http://schemas.microsoft.com/office/drawing/2014/main" id="{DD313882-D2ED-E2CF-55B8-F46B6B91AEEA}"/>
                </a:ext>
              </a:extLst>
            </p:cNvPr>
            <p:cNvSpPr/>
            <p:nvPr/>
          </p:nvSpPr>
          <p:spPr>
            <a:xfrm>
              <a:off x="6650115" y="4702052"/>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68" name="object 153">
              <a:extLst>
                <a:ext uri="{FF2B5EF4-FFF2-40B4-BE49-F238E27FC236}">
                  <a16:creationId xmlns:a16="http://schemas.microsoft.com/office/drawing/2014/main" id="{96A3617E-52E5-CC67-0096-70B224F2F948}"/>
                </a:ext>
              </a:extLst>
            </p:cNvPr>
            <p:cNvSpPr/>
            <p:nvPr/>
          </p:nvSpPr>
          <p:spPr>
            <a:xfrm>
              <a:off x="6746830"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9" name="object 154">
              <a:extLst>
                <a:ext uri="{FF2B5EF4-FFF2-40B4-BE49-F238E27FC236}">
                  <a16:creationId xmlns:a16="http://schemas.microsoft.com/office/drawing/2014/main" id="{8C3E3D06-22CB-4413-A324-0B981C9578DA}"/>
                </a:ext>
              </a:extLst>
            </p:cNvPr>
            <p:cNvSpPr/>
            <p:nvPr/>
          </p:nvSpPr>
          <p:spPr>
            <a:xfrm>
              <a:off x="6843531"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70" name="object 155">
              <a:extLst>
                <a:ext uri="{FF2B5EF4-FFF2-40B4-BE49-F238E27FC236}">
                  <a16:creationId xmlns:a16="http://schemas.microsoft.com/office/drawing/2014/main" id="{39DEB344-5AE0-3B9A-A3F8-1FED33BDE06F}"/>
                </a:ext>
              </a:extLst>
            </p:cNvPr>
            <p:cNvSpPr/>
            <p:nvPr/>
          </p:nvSpPr>
          <p:spPr>
            <a:xfrm>
              <a:off x="6940239"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71" name="object 156">
              <a:extLst>
                <a:ext uri="{FF2B5EF4-FFF2-40B4-BE49-F238E27FC236}">
                  <a16:creationId xmlns:a16="http://schemas.microsoft.com/office/drawing/2014/main" id="{08BB4DE4-E5CF-E6DB-75A4-58A8AC274D39}"/>
                </a:ext>
              </a:extLst>
            </p:cNvPr>
            <p:cNvSpPr/>
            <p:nvPr/>
          </p:nvSpPr>
          <p:spPr>
            <a:xfrm>
              <a:off x="7036941"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72" name="object 157">
              <a:extLst>
                <a:ext uri="{FF2B5EF4-FFF2-40B4-BE49-F238E27FC236}">
                  <a16:creationId xmlns:a16="http://schemas.microsoft.com/office/drawing/2014/main" id="{4FF15BB4-2DC8-9534-6349-1EB26CC47D4B}"/>
                </a:ext>
              </a:extLst>
            </p:cNvPr>
            <p:cNvSpPr/>
            <p:nvPr/>
          </p:nvSpPr>
          <p:spPr>
            <a:xfrm>
              <a:off x="7133635" y="4702052"/>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73" name="object 158">
              <a:extLst>
                <a:ext uri="{FF2B5EF4-FFF2-40B4-BE49-F238E27FC236}">
                  <a16:creationId xmlns:a16="http://schemas.microsoft.com/office/drawing/2014/main" id="{D7DCC6AD-9D70-B2D6-614D-E0A1B0CCB69F}"/>
                </a:ext>
              </a:extLst>
            </p:cNvPr>
            <p:cNvSpPr/>
            <p:nvPr/>
          </p:nvSpPr>
          <p:spPr>
            <a:xfrm>
              <a:off x="5890081"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74" name="object 159">
              <a:extLst>
                <a:ext uri="{FF2B5EF4-FFF2-40B4-BE49-F238E27FC236}">
                  <a16:creationId xmlns:a16="http://schemas.microsoft.com/office/drawing/2014/main" id="{10287923-9369-874B-418B-2F061CF1C1B7}"/>
                </a:ext>
              </a:extLst>
            </p:cNvPr>
            <p:cNvSpPr/>
            <p:nvPr/>
          </p:nvSpPr>
          <p:spPr>
            <a:xfrm>
              <a:off x="5986789"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75" name="object 160">
              <a:extLst>
                <a:ext uri="{FF2B5EF4-FFF2-40B4-BE49-F238E27FC236}">
                  <a16:creationId xmlns:a16="http://schemas.microsoft.com/office/drawing/2014/main" id="{8561FD2A-7617-9D05-AA33-DC2F23C9C02B}"/>
                </a:ext>
              </a:extLst>
            </p:cNvPr>
            <p:cNvSpPr/>
            <p:nvPr/>
          </p:nvSpPr>
          <p:spPr>
            <a:xfrm>
              <a:off x="6083491"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76" name="object 161">
              <a:extLst>
                <a:ext uri="{FF2B5EF4-FFF2-40B4-BE49-F238E27FC236}">
                  <a16:creationId xmlns:a16="http://schemas.microsoft.com/office/drawing/2014/main" id="{B48B56EA-B48F-75AB-2D58-BE263A54F87D}"/>
                </a:ext>
              </a:extLst>
            </p:cNvPr>
            <p:cNvSpPr/>
            <p:nvPr/>
          </p:nvSpPr>
          <p:spPr>
            <a:xfrm>
              <a:off x="6180185" y="4605356"/>
              <a:ext cx="36830" cy="34290"/>
            </a:xfrm>
            <a:custGeom>
              <a:avLst/>
              <a:gdLst/>
              <a:ahLst/>
              <a:cxnLst/>
              <a:rect l="l" t="t" r="r" b="b"/>
              <a:pathLst>
                <a:path w="36829" h="34289">
                  <a:moveTo>
                    <a:pt x="25210" y="33845"/>
                  </a:moveTo>
                  <a:lnTo>
                    <a:pt x="6529" y="33845"/>
                  </a:lnTo>
                  <a:lnTo>
                    <a:pt x="0" y="26263"/>
                  </a:lnTo>
                  <a:lnTo>
                    <a:pt x="2627" y="7569"/>
                  </a:lnTo>
                  <a:lnTo>
                    <a:pt x="11285" y="0"/>
                  </a:lnTo>
                  <a:lnTo>
                    <a:pt x="29967" y="0"/>
                  </a:lnTo>
                  <a:lnTo>
                    <a:pt x="36485" y="7569"/>
                  </a:lnTo>
                  <a:lnTo>
                    <a:pt x="35171" y="16916"/>
                  </a:lnTo>
                  <a:lnTo>
                    <a:pt x="33858" y="26263"/>
                  </a:lnTo>
                  <a:lnTo>
                    <a:pt x="25210" y="33845"/>
                  </a:lnTo>
                  <a:close/>
                </a:path>
              </a:pathLst>
            </a:custGeom>
            <a:grpFill/>
          </p:spPr>
          <p:txBody>
            <a:bodyPr wrap="square" lIns="0" tIns="0" rIns="0" bIns="0" rtlCol="0"/>
            <a:lstStyle/>
            <a:p>
              <a:endParaRPr/>
            </a:p>
          </p:txBody>
        </p:sp>
        <p:sp>
          <p:nvSpPr>
            <p:cNvPr id="77" name="object 162">
              <a:extLst>
                <a:ext uri="{FF2B5EF4-FFF2-40B4-BE49-F238E27FC236}">
                  <a16:creationId xmlns:a16="http://schemas.microsoft.com/office/drawing/2014/main" id="{AF270F6C-003B-B272-A5D4-5B20BBFEF993}"/>
                </a:ext>
              </a:extLst>
            </p:cNvPr>
            <p:cNvSpPr/>
            <p:nvPr/>
          </p:nvSpPr>
          <p:spPr>
            <a:xfrm>
              <a:off x="6276900"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78" name="object 163">
              <a:extLst>
                <a:ext uri="{FF2B5EF4-FFF2-40B4-BE49-F238E27FC236}">
                  <a16:creationId xmlns:a16="http://schemas.microsoft.com/office/drawing/2014/main" id="{7F2E047A-E7D1-5B87-15C3-BC40F12174C5}"/>
                </a:ext>
              </a:extLst>
            </p:cNvPr>
            <p:cNvSpPr/>
            <p:nvPr/>
          </p:nvSpPr>
          <p:spPr>
            <a:xfrm>
              <a:off x="6373602"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79" name="object 164">
              <a:extLst>
                <a:ext uri="{FF2B5EF4-FFF2-40B4-BE49-F238E27FC236}">
                  <a16:creationId xmlns:a16="http://schemas.microsoft.com/office/drawing/2014/main" id="{C83243A9-4F0A-97D1-1F5E-CBDE5A0442B4}"/>
                </a:ext>
              </a:extLst>
            </p:cNvPr>
            <p:cNvSpPr/>
            <p:nvPr/>
          </p:nvSpPr>
          <p:spPr>
            <a:xfrm>
              <a:off x="6470310"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80" name="object 165">
              <a:extLst>
                <a:ext uri="{FF2B5EF4-FFF2-40B4-BE49-F238E27FC236}">
                  <a16:creationId xmlns:a16="http://schemas.microsoft.com/office/drawing/2014/main" id="{E8BF94DA-FC13-EC15-218D-7612C63F7E2D}"/>
                </a:ext>
              </a:extLst>
            </p:cNvPr>
            <p:cNvSpPr/>
            <p:nvPr/>
          </p:nvSpPr>
          <p:spPr>
            <a:xfrm>
              <a:off x="6567011"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81" name="object 166">
              <a:extLst>
                <a:ext uri="{FF2B5EF4-FFF2-40B4-BE49-F238E27FC236}">
                  <a16:creationId xmlns:a16="http://schemas.microsoft.com/office/drawing/2014/main" id="{64BD742B-5CB3-0691-1574-77D81DCD3C8E}"/>
                </a:ext>
              </a:extLst>
            </p:cNvPr>
            <p:cNvSpPr/>
            <p:nvPr/>
          </p:nvSpPr>
          <p:spPr>
            <a:xfrm>
              <a:off x="6663707" y="4605356"/>
              <a:ext cx="36830" cy="34290"/>
            </a:xfrm>
            <a:custGeom>
              <a:avLst/>
              <a:gdLst/>
              <a:ahLst/>
              <a:cxnLst/>
              <a:rect l="l" t="t" r="r" b="b"/>
              <a:pathLst>
                <a:path w="36829" h="34289">
                  <a:moveTo>
                    <a:pt x="25210" y="33845"/>
                  </a:moveTo>
                  <a:lnTo>
                    <a:pt x="6529" y="33845"/>
                  </a:lnTo>
                  <a:lnTo>
                    <a:pt x="0" y="26263"/>
                  </a:lnTo>
                  <a:lnTo>
                    <a:pt x="2627" y="7569"/>
                  </a:lnTo>
                  <a:lnTo>
                    <a:pt x="11285" y="0"/>
                  </a:lnTo>
                  <a:lnTo>
                    <a:pt x="29967" y="0"/>
                  </a:lnTo>
                  <a:lnTo>
                    <a:pt x="36485" y="7569"/>
                  </a:lnTo>
                  <a:lnTo>
                    <a:pt x="35171" y="16916"/>
                  </a:lnTo>
                  <a:lnTo>
                    <a:pt x="33858" y="26263"/>
                  </a:lnTo>
                  <a:lnTo>
                    <a:pt x="25210" y="33845"/>
                  </a:lnTo>
                  <a:close/>
                </a:path>
              </a:pathLst>
            </a:custGeom>
            <a:grpFill/>
          </p:spPr>
          <p:txBody>
            <a:bodyPr wrap="square" lIns="0" tIns="0" rIns="0" bIns="0" rtlCol="0"/>
            <a:lstStyle/>
            <a:p>
              <a:endParaRPr/>
            </a:p>
          </p:txBody>
        </p:sp>
        <p:sp>
          <p:nvSpPr>
            <p:cNvPr id="82" name="object 167">
              <a:extLst>
                <a:ext uri="{FF2B5EF4-FFF2-40B4-BE49-F238E27FC236}">
                  <a16:creationId xmlns:a16="http://schemas.microsoft.com/office/drawing/2014/main" id="{BA667255-A582-F299-83B3-2481E860504C}"/>
                </a:ext>
              </a:extLst>
            </p:cNvPr>
            <p:cNvSpPr/>
            <p:nvPr/>
          </p:nvSpPr>
          <p:spPr>
            <a:xfrm>
              <a:off x="6760421"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83" name="object 168">
              <a:extLst>
                <a:ext uri="{FF2B5EF4-FFF2-40B4-BE49-F238E27FC236}">
                  <a16:creationId xmlns:a16="http://schemas.microsoft.com/office/drawing/2014/main" id="{16873F22-B843-FD13-B59E-D17075C6E70E}"/>
                </a:ext>
              </a:extLst>
            </p:cNvPr>
            <p:cNvSpPr/>
            <p:nvPr/>
          </p:nvSpPr>
          <p:spPr>
            <a:xfrm>
              <a:off x="6857123"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84" name="object 169">
              <a:extLst>
                <a:ext uri="{FF2B5EF4-FFF2-40B4-BE49-F238E27FC236}">
                  <a16:creationId xmlns:a16="http://schemas.microsoft.com/office/drawing/2014/main" id="{9FFA8A04-23D3-9E68-9EBE-D7CA52EC9664}"/>
                </a:ext>
              </a:extLst>
            </p:cNvPr>
            <p:cNvSpPr/>
            <p:nvPr/>
          </p:nvSpPr>
          <p:spPr>
            <a:xfrm>
              <a:off x="6953830"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85" name="object 170">
              <a:extLst>
                <a:ext uri="{FF2B5EF4-FFF2-40B4-BE49-F238E27FC236}">
                  <a16:creationId xmlns:a16="http://schemas.microsoft.com/office/drawing/2014/main" id="{CF8F2390-5001-58B0-5011-594BAF6DB88F}"/>
                </a:ext>
              </a:extLst>
            </p:cNvPr>
            <p:cNvSpPr/>
            <p:nvPr/>
          </p:nvSpPr>
          <p:spPr>
            <a:xfrm>
              <a:off x="7050532"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86" name="object 171">
              <a:extLst>
                <a:ext uri="{FF2B5EF4-FFF2-40B4-BE49-F238E27FC236}">
                  <a16:creationId xmlns:a16="http://schemas.microsoft.com/office/drawing/2014/main" id="{A8498127-A6BE-D51E-4A5B-376CA1E86F81}"/>
                </a:ext>
              </a:extLst>
            </p:cNvPr>
            <p:cNvSpPr/>
            <p:nvPr/>
          </p:nvSpPr>
          <p:spPr>
            <a:xfrm>
              <a:off x="5903671"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87" name="object 172">
              <a:extLst>
                <a:ext uri="{FF2B5EF4-FFF2-40B4-BE49-F238E27FC236}">
                  <a16:creationId xmlns:a16="http://schemas.microsoft.com/office/drawing/2014/main" id="{545B97E0-41B7-C4F3-8B1D-1792EEB4D478}"/>
                </a:ext>
              </a:extLst>
            </p:cNvPr>
            <p:cNvSpPr/>
            <p:nvPr/>
          </p:nvSpPr>
          <p:spPr>
            <a:xfrm>
              <a:off x="6000379"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88" name="object 173">
              <a:extLst>
                <a:ext uri="{FF2B5EF4-FFF2-40B4-BE49-F238E27FC236}">
                  <a16:creationId xmlns:a16="http://schemas.microsoft.com/office/drawing/2014/main" id="{E601CEFC-E026-B8AC-1BE1-76F0B011B337}"/>
                </a:ext>
              </a:extLst>
            </p:cNvPr>
            <p:cNvSpPr/>
            <p:nvPr/>
          </p:nvSpPr>
          <p:spPr>
            <a:xfrm>
              <a:off x="6097081"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89" name="object 174">
              <a:extLst>
                <a:ext uri="{FF2B5EF4-FFF2-40B4-BE49-F238E27FC236}">
                  <a16:creationId xmlns:a16="http://schemas.microsoft.com/office/drawing/2014/main" id="{FFECCF54-4C62-6995-4DFD-AA8FE5A40356}"/>
                </a:ext>
              </a:extLst>
            </p:cNvPr>
            <p:cNvSpPr/>
            <p:nvPr/>
          </p:nvSpPr>
          <p:spPr>
            <a:xfrm>
              <a:off x="6193775" y="4508642"/>
              <a:ext cx="36830" cy="34290"/>
            </a:xfrm>
            <a:custGeom>
              <a:avLst/>
              <a:gdLst/>
              <a:ahLst/>
              <a:cxnLst/>
              <a:rect l="l" t="t" r="r" b="b"/>
              <a:pathLst>
                <a:path w="36829" h="34289">
                  <a:moveTo>
                    <a:pt x="25210" y="33858"/>
                  </a:moveTo>
                  <a:lnTo>
                    <a:pt x="6529" y="33858"/>
                  </a:lnTo>
                  <a:lnTo>
                    <a:pt x="0" y="26276"/>
                  </a:lnTo>
                  <a:lnTo>
                    <a:pt x="2627" y="7581"/>
                  </a:lnTo>
                  <a:lnTo>
                    <a:pt x="11287" y="0"/>
                  </a:lnTo>
                  <a:lnTo>
                    <a:pt x="29969" y="0"/>
                  </a:lnTo>
                  <a:lnTo>
                    <a:pt x="36485" y="7581"/>
                  </a:lnTo>
                  <a:lnTo>
                    <a:pt x="35171" y="16929"/>
                  </a:lnTo>
                  <a:lnTo>
                    <a:pt x="33858" y="26276"/>
                  </a:lnTo>
                  <a:lnTo>
                    <a:pt x="25210" y="33858"/>
                  </a:lnTo>
                  <a:close/>
                </a:path>
              </a:pathLst>
            </a:custGeom>
            <a:grpFill/>
          </p:spPr>
          <p:txBody>
            <a:bodyPr wrap="square" lIns="0" tIns="0" rIns="0" bIns="0" rtlCol="0"/>
            <a:lstStyle/>
            <a:p>
              <a:endParaRPr/>
            </a:p>
          </p:txBody>
        </p:sp>
        <p:sp>
          <p:nvSpPr>
            <p:cNvPr id="90" name="object 175">
              <a:extLst>
                <a:ext uri="{FF2B5EF4-FFF2-40B4-BE49-F238E27FC236}">
                  <a16:creationId xmlns:a16="http://schemas.microsoft.com/office/drawing/2014/main" id="{D6F717BB-82BF-6625-01DD-393D2C9AA4A4}"/>
                </a:ext>
              </a:extLst>
            </p:cNvPr>
            <p:cNvSpPr/>
            <p:nvPr/>
          </p:nvSpPr>
          <p:spPr>
            <a:xfrm>
              <a:off x="6290491"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1" name="object 176">
              <a:extLst>
                <a:ext uri="{FF2B5EF4-FFF2-40B4-BE49-F238E27FC236}">
                  <a16:creationId xmlns:a16="http://schemas.microsoft.com/office/drawing/2014/main" id="{383DF378-514F-7655-37E5-2EA7AA50D3B1}"/>
                </a:ext>
              </a:extLst>
            </p:cNvPr>
            <p:cNvSpPr/>
            <p:nvPr/>
          </p:nvSpPr>
          <p:spPr>
            <a:xfrm>
              <a:off x="6387192"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2" name="object 177">
              <a:extLst>
                <a:ext uri="{FF2B5EF4-FFF2-40B4-BE49-F238E27FC236}">
                  <a16:creationId xmlns:a16="http://schemas.microsoft.com/office/drawing/2014/main" id="{C25412CD-1419-E6C8-5B55-A976A7E6081C}"/>
                </a:ext>
              </a:extLst>
            </p:cNvPr>
            <p:cNvSpPr/>
            <p:nvPr/>
          </p:nvSpPr>
          <p:spPr>
            <a:xfrm>
              <a:off x="6483900"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3" name="object 178">
              <a:extLst>
                <a:ext uri="{FF2B5EF4-FFF2-40B4-BE49-F238E27FC236}">
                  <a16:creationId xmlns:a16="http://schemas.microsoft.com/office/drawing/2014/main" id="{EF9D68D8-81BE-3FBC-C253-AF4D59349C13}"/>
                </a:ext>
              </a:extLst>
            </p:cNvPr>
            <p:cNvSpPr/>
            <p:nvPr/>
          </p:nvSpPr>
          <p:spPr>
            <a:xfrm>
              <a:off x="6580602"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4" name="object 179">
              <a:extLst>
                <a:ext uri="{FF2B5EF4-FFF2-40B4-BE49-F238E27FC236}">
                  <a16:creationId xmlns:a16="http://schemas.microsoft.com/office/drawing/2014/main" id="{1F9CF23F-E028-28B1-F19F-05B51DEA3EB1}"/>
                </a:ext>
              </a:extLst>
            </p:cNvPr>
            <p:cNvSpPr/>
            <p:nvPr/>
          </p:nvSpPr>
          <p:spPr>
            <a:xfrm>
              <a:off x="6677297" y="4508642"/>
              <a:ext cx="36830" cy="34290"/>
            </a:xfrm>
            <a:custGeom>
              <a:avLst/>
              <a:gdLst/>
              <a:ahLst/>
              <a:cxnLst/>
              <a:rect l="l" t="t" r="r" b="b"/>
              <a:pathLst>
                <a:path w="36829" h="34289">
                  <a:moveTo>
                    <a:pt x="25210" y="33858"/>
                  </a:moveTo>
                  <a:lnTo>
                    <a:pt x="6529" y="33858"/>
                  </a:lnTo>
                  <a:lnTo>
                    <a:pt x="0" y="26276"/>
                  </a:lnTo>
                  <a:lnTo>
                    <a:pt x="2627" y="7581"/>
                  </a:lnTo>
                  <a:lnTo>
                    <a:pt x="11287" y="0"/>
                  </a:lnTo>
                  <a:lnTo>
                    <a:pt x="29969" y="0"/>
                  </a:lnTo>
                  <a:lnTo>
                    <a:pt x="36485" y="7581"/>
                  </a:lnTo>
                  <a:lnTo>
                    <a:pt x="35171" y="16929"/>
                  </a:lnTo>
                  <a:lnTo>
                    <a:pt x="33858" y="26276"/>
                  </a:lnTo>
                  <a:lnTo>
                    <a:pt x="25210" y="33858"/>
                  </a:lnTo>
                  <a:close/>
                </a:path>
              </a:pathLst>
            </a:custGeom>
            <a:grpFill/>
          </p:spPr>
          <p:txBody>
            <a:bodyPr wrap="square" lIns="0" tIns="0" rIns="0" bIns="0" rtlCol="0"/>
            <a:lstStyle/>
            <a:p>
              <a:endParaRPr/>
            </a:p>
          </p:txBody>
        </p:sp>
        <p:sp>
          <p:nvSpPr>
            <p:cNvPr id="95" name="object 180">
              <a:extLst>
                <a:ext uri="{FF2B5EF4-FFF2-40B4-BE49-F238E27FC236}">
                  <a16:creationId xmlns:a16="http://schemas.microsoft.com/office/drawing/2014/main" id="{BA676AB3-C271-03DD-1AD2-90733C1F0E64}"/>
                </a:ext>
              </a:extLst>
            </p:cNvPr>
            <p:cNvSpPr/>
            <p:nvPr/>
          </p:nvSpPr>
          <p:spPr>
            <a:xfrm>
              <a:off x="6774012"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6" name="object 181">
              <a:extLst>
                <a:ext uri="{FF2B5EF4-FFF2-40B4-BE49-F238E27FC236}">
                  <a16:creationId xmlns:a16="http://schemas.microsoft.com/office/drawing/2014/main" id="{7B32BD63-EB59-E0B3-228A-61D6E558FC0E}"/>
                </a:ext>
              </a:extLst>
            </p:cNvPr>
            <p:cNvSpPr/>
            <p:nvPr/>
          </p:nvSpPr>
          <p:spPr>
            <a:xfrm>
              <a:off x="6870713"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7" name="object 182">
              <a:extLst>
                <a:ext uri="{FF2B5EF4-FFF2-40B4-BE49-F238E27FC236}">
                  <a16:creationId xmlns:a16="http://schemas.microsoft.com/office/drawing/2014/main" id="{B5CD3872-F59C-6871-4931-6DAF81D1F052}"/>
                </a:ext>
              </a:extLst>
            </p:cNvPr>
            <p:cNvSpPr/>
            <p:nvPr/>
          </p:nvSpPr>
          <p:spPr>
            <a:xfrm>
              <a:off x="6967421"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8" name="object 183">
              <a:extLst>
                <a:ext uri="{FF2B5EF4-FFF2-40B4-BE49-F238E27FC236}">
                  <a16:creationId xmlns:a16="http://schemas.microsoft.com/office/drawing/2014/main" id="{5EDF0044-1931-7EED-DC9C-B70770C8A6E7}"/>
                </a:ext>
              </a:extLst>
            </p:cNvPr>
            <p:cNvSpPr/>
            <p:nvPr/>
          </p:nvSpPr>
          <p:spPr>
            <a:xfrm>
              <a:off x="5917262"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99" name="object 184">
              <a:extLst>
                <a:ext uri="{FF2B5EF4-FFF2-40B4-BE49-F238E27FC236}">
                  <a16:creationId xmlns:a16="http://schemas.microsoft.com/office/drawing/2014/main" id="{0EE5EF71-1F02-850C-397C-3D7C7751A592}"/>
                </a:ext>
              </a:extLst>
            </p:cNvPr>
            <p:cNvSpPr/>
            <p:nvPr/>
          </p:nvSpPr>
          <p:spPr>
            <a:xfrm>
              <a:off x="6013970"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0" name="object 185">
              <a:extLst>
                <a:ext uri="{FF2B5EF4-FFF2-40B4-BE49-F238E27FC236}">
                  <a16:creationId xmlns:a16="http://schemas.microsoft.com/office/drawing/2014/main" id="{D0DC8FFF-9938-C8F5-DE56-12D438EE8217}"/>
                </a:ext>
              </a:extLst>
            </p:cNvPr>
            <p:cNvSpPr/>
            <p:nvPr/>
          </p:nvSpPr>
          <p:spPr>
            <a:xfrm>
              <a:off x="6110672"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1" name="object 186">
              <a:extLst>
                <a:ext uri="{FF2B5EF4-FFF2-40B4-BE49-F238E27FC236}">
                  <a16:creationId xmlns:a16="http://schemas.microsoft.com/office/drawing/2014/main" id="{055DE772-A297-1A44-17BE-6426BF759B71}"/>
                </a:ext>
              </a:extLst>
            </p:cNvPr>
            <p:cNvSpPr/>
            <p:nvPr/>
          </p:nvSpPr>
          <p:spPr>
            <a:xfrm>
              <a:off x="6207366" y="4411939"/>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102" name="object 187">
              <a:extLst>
                <a:ext uri="{FF2B5EF4-FFF2-40B4-BE49-F238E27FC236}">
                  <a16:creationId xmlns:a16="http://schemas.microsoft.com/office/drawing/2014/main" id="{CB4F89AF-92B0-05B9-40BC-2139CD5B449C}"/>
                </a:ext>
              </a:extLst>
            </p:cNvPr>
            <p:cNvSpPr/>
            <p:nvPr/>
          </p:nvSpPr>
          <p:spPr>
            <a:xfrm>
              <a:off x="6304081"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3" name="object 188">
              <a:extLst>
                <a:ext uri="{FF2B5EF4-FFF2-40B4-BE49-F238E27FC236}">
                  <a16:creationId xmlns:a16="http://schemas.microsoft.com/office/drawing/2014/main" id="{25461D81-ACEF-2BEE-9C90-07A38C16F46B}"/>
                </a:ext>
              </a:extLst>
            </p:cNvPr>
            <p:cNvSpPr/>
            <p:nvPr/>
          </p:nvSpPr>
          <p:spPr>
            <a:xfrm>
              <a:off x="6400783"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4" name="object 189">
              <a:extLst>
                <a:ext uri="{FF2B5EF4-FFF2-40B4-BE49-F238E27FC236}">
                  <a16:creationId xmlns:a16="http://schemas.microsoft.com/office/drawing/2014/main" id="{7E84383B-5A40-0B83-26A1-4E6ED395870C}"/>
                </a:ext>
              </a:extLst>
            </p:cNvPr>
            <p:cNvSpPr/>
            <p:nvPr/>
          </p:nvSpPr>
          <p:spPr>
            <a:xfrm>
              <a:off x="6497491"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5" name="object 190">
              <a:extLst>
                <a:ext uri="{FF2B5EF4-FFF2-40B4-BE49-F238E27FC236}">
                  <a16:creationId xmlns:a16="http://schemas.microsoft.com/office/drawing/2014/main" id="{D9910DF9-E037-68E9-B94F-DDF4E9270477}"/>
                </a:ext>
              </a:extLst>
            </p:cNvPr>
            <p:cNvSpPr/>
            <p:nvPr/>
          </p:nvSpPr>
          <p:spPr>
            <a:xfrm>
              <a:off x="6594192"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6" name="object 191">
              <a:extLst>
                <a:ext uri="{FF2B5EF4-FFF2-40B4-BE49-F238E27FC236}">
                  <a16:creationId xmlns:a16="http://schemas.microsoft.com/office/drawing/2014/main" id="{E134564A-CF90-C978-C45E-BF97CAAB7B38}"/>
                </a:ext>
              </a:extLst>
            </p:cNvPr>
            <p:cNvSpPr/>
            <p:nvPr/>
          </p:nvSpPr>
          <p:spPr>
            <a:xfrm>
              <a:off x="6690888" y="4411939"/>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107" name="object 192">
              <a:extLst>
                <a:ext uri="{FF2B5EF4-FFF2-40B4-BE49-F238E27FC236}">
                  <a16:creationId xmlns:a16="http://schemas.microsoft.com/office/drawing/2014/main" id="{9EE82704-A7D7-0CF9-460A-B92DFD2538DA}"/>
                </a:ext>
              </a:extLst>
            </p:cNvPr>
            <p:cNvSpPr/>
            <p:nvPr/>
          </p:nvSpPr>
          <p:spPr>
            <a:xfrm>
              <a:off x="6787602"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8" name="object 193">
              <a:extLst>
                <a:ext uri="{FF2B5EF4-FFF2-40B4-BE49-F238E27FC236}">
                  <a16:creationId xmlns:a16="http://schemas.microsoft.com/office/drawing/2014/main" id="{48768316-AAC5-23F9-D5AE-B60F477BE327}"/>
                </a:ext>
              </a:extLst>
            </p:cNvPr>
            <p:cNvSpPr/>
            <p:nvPr/>
          </p:nvSpPr>
          <p:spPr>
            <a:xfrm>
              <a:off x="6884303"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9" name="object 194">
              <a:extLst>
                <a:ext uri="{FF2B5EF4-FFF2-40B4-BE49-F238E27FC236}">
                  <a16:creationId xmlns:a16="http://schemas.microsoft.com/office/drawing/2014/main" id="{B2768986-AF8A-750A-7FA7-9F650FFF369C}"/>
                </a:ext>
              </a:extLst>
            </p:cNvPr>
            <p:cNvSpPr/>
            <p:nvPr/>
          </p:nvSpPr>
          <p:spPr>
            <a:xfrm>
              <a:off x="5930853"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0" name="object 195">
              <a:extLst>
                <a:ext uri="{FF2B5EF4-FFF2-40B4-BE49-F238E27FC236}">
                  <a16:creationId xmlns:a16="http://schemas.microsoft.com/office/drawing/2014/main" id="{8DE1183F-F630-1DD9-AD68-37145A7B669B}"/>
                </a:ext>
              </a:extLst>
            </p:cNvPr>
            <p:cNvSpPr/>
            <p:nvPr/>
          </p:nvSpPr>
          <p:spPr>
            <a:xfrm>
              <a:off x="6027561"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1" name="object 196">
              <a:extLst>
                <a:ext uri="{FF2B5EF4-FFF2-40B4-BE49-F238E27FC236}">
                  <a16:creationId xmlns:a16="http://schemas.microsoft.com/office/drawing/2014/main" id="{66B0B528-8F2E-5C3C-37FE-CC34A173A390}"/>
                </a:ext>
              </a:extLst>
            </p:cNvPr>
            <p:cNvSpPr/>
            <p:nvPr/>
          </p:nvSpPr>
          <p:spPr>
            <a:xfrm>
              <a:off x="6124263"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2" name="object 197">
              <a:extLst>
                <a:ext uri="{FF2B5EF4-FFF2-40B4-BE49-F238E27FC236}">
                  <a16:creationId xmlns:a16="http://schemas.microsoft.com/office/drawing/2014/main" id="{516E5167-1B4E-D4B6-056E-A97814112655}"/>
                </a:ext>
              </a:extLst>
            </p:cNvPr>
            <p:cNvSpPr/>
            <p:nvPr/>
          </p:nvSpPr>
          <p:spPr>
            <a:xfrm>
              <a:off x="6220957" y="4315245"/>
              <a:ext cx="36830" cy="34290"/>
            </a:xfrm>
            <a:custGeom>
              <a:avLst/>
              <a:gdLst/>
              <a:ahLst/>
              <a:cxnLst/>
              <a:rect l="l" t="t" r="r" b="b"/>
              <a:pathLst>
                <a:path w="36829" h="34289">
                  <a:moveTo>
                    <a:pt x="25210" y="33845"/>
                  </a:moveTo>
                  <a:lnTo>
                    <a:pt x="6529" y="33845"/>
                  </a:lnTo>
                  <a:lnTo>
                    <a:pt x="0" y="26263"/>
                  </a:lnTo>
                  <a:lnTo>
                    <a:pt x="2627" y="7569"/>
                  </a:lnTo>
                  <a:lnTo>
                    <a:pt x="11285" y="0"/>
                  </a:lnTo>
                  <a:lnTo>
                    <a:pt x="29967" y="0"/>
                  </a:lnTo>
                  <a:lnTo>
                    <a:pt x="36485" y="7569"/>
                  </a:lnTo>
                  <a:lnTo>
                    <a:pt x="35171" y="16916"/>
                  </a:lnTo>
                  <a:lnTo>
                    <a:pt x="33858" y="26263"/>
                  </a:lnTo>
                  <a:lnTo>
                    <a:pt x="25210" y="33845"/>
                  </a:lnTo>
                  <a:close/>
                </a:path>
              </a:pathLst>
            </a:custGeom>
            <a:grpFill/>
          </p:spPr>
          <p:txBody>
            <a:bodyPr wrap="square" lIns="0" tIns="0" rIns="0" bIns="0" rtlCol="0"/>
            <a:lstStyle/>
            <a:p>
              <a:endParaRPr/>
            </a:p>
          </p:txBody>
        </p:sp>
        <p:sp>
          <p:nvSpPr>
            <p:cNvPr id="113" name="object 198">
              <a:extLst>
                <a:ext uri="{FF2B5EF4-FFF2-40B4-BE49-F238E27FC236}">
                  <a16:creationId xmlns:a16="http://schemas.microsoft.com/office/drawing/2014/main" id="{D4B4B6FA-90DE-B1FD-FE14-8B7CEB084622}"/>
                </a:ext>
              </a:extLst>
            </p:cNvPr>
            <p:cNvSpPr/>
            <p:nvPr/>
          </p:nvSpPr>
          <p:spPr>
            <a:xfrm>
              <a:off x="6317672"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4" name="object 199">
              <a:extLst>
                <a:ext uri="{FF2B5EF4-FFF2-40B4-BE49-F238E27FC236}">
                  <a16:creationId xmlns:a16="http://schemas.microsoft.com/office/drawing/2014/main" id="{42C48730-F3FD-4BBB-30D4-F7194E5AE42B}"/>
                </a:ext>
              </a:extLst>
            </p:cNvPr>
            <p:cNvSpPr/>
            <p:nvPr/>
          </p:nvSpPr>
          <p:spPr>
            <a:xfrm>
              <a:off x="6414374"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5" name="object 200">
              <a:extLst>
                <a:ext uri="{FF2B5EF4-FFF2-40B4-BE49-F238E27FC236}">
                  <a16:creationId xmlns:a16="http://schemas.microsoft.com/office/drawing/2014/main" id="{8D79CA8D-54F5-1D6B-DA28-CF753BFCDADC}"/>
                </a:ext>
              </a:extLst>
            </p:cNvPr>
            <p:cNvSpPr/>
            <p:nvPr/>
          </p:nvSpPr>
          <p:spPr>
            <a:xfrm>
              <a:off x="6511082"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6" name="object 201">
              <a:extLst>
                <a:ext uri="{FF2B5EF4-FFF2-40B4-BE49-F238E27FC236}">
                  <a16:creationId xmlns:a16="http://schemas.microsoft.com/office/drawing/2014/main" id="{1C19563E-DE7A-AEDB-33A1-B8C288A5FA73}"/>
                </a:ext>
              </a:extLst>
            </p:cNvPr>
            <p:cNvSpPr/>
            <p:nvPr/>
          </p:nvSpPr>
          <p:spPr>
            <a:xfrm>
              <a:off x="6607784"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7" name="object 202">
              <a:extLst>
                <a:ext uri="{FF2B5EF4-FFF2-40B4-BE49-F238E27FC236}">
                  <a16:creationId xmlns:a16="http://schemas.microsoft.com/office/drawing/2014/main" id="{BBD396FE-9B95-8E15-8B3F-3A4F54AD3DEA}"/>
                </a:ext>
              </a:extLst>
            </p:cNvPr>
            <p:cNvSpPr/>
            <p:nvPr/>
          </p:nvSpPr>
          <p:spPr>
            <a:xfrm>
              <a:off x="6704479" y="4315245"/>
              <a:ext cx="36830" cy="34290"/>
            </a:xfrm>
            <a:custGeom>
              <a:avLst/>
              <a:gdLst/>
              <a:ahLst/>
              <a:cxnLst/>
              <a:rect l="l" t="t" r="r" b="b"/>
              <a:pathLst>
                <a:path w="36829" h="34289">
                  <a:moveTo>
                    <a:pt x="25210" y="33845"/>
                  </a:moveTo>
                  <a:lnTo>
                    <a:pt x="6529" y="33845"/>
                  </a:lnTo>
                  <a:lnTo>
                    <a:pt x="0" y="26263"/>
                  </a:lnTo>
                  <a:lnTo>
                    <a:pt x="2627" y="7569"/>
                  </a:lnTo>
                  <a:lnTo>
                    <a:pt x="11285" y="0"/>
                  </a:lnTo>
                  <a:lnTo>
                    <a:pt x="29967" y="0"/>
                  </a:lnTo>
                  <a:lnTo>
                    <a:pt x="36485" y="7569"/>
                  </a:lnTo>
                  <a:lnTo>
                    <a:pt x="35171" y="16916"/>
                  </a:lnTo>
                  <a:lnTo>
                    <a:pt x="33858" y="26263"/>
                  </a:lnTo>
                  <a:lnTo>
                    <a:pt x="25210" y="33845"/>
                  </a:lnTo>
                  <a:close/>
                </a:path>
              </a:pathLst>
            </a:custGeom>
            <a:grpFill/>
          </p:spPr>
          <p:txBody>
            <a:bodyPr wrap="square" lIns="0" tIns="0" rIns="0" bIns="0" rtlCol="0"/>
            <a:lstStyle/>
            <a:p>
              <a:endParaRPr/>
            </a:p>
          </p:txBody>
        </p:sp>
        <p:sp>
          <p:nvSpPr>
            <p:cNvPr id="118" name="object 203">
              <a:extLst>
                <a:ext uri="{FF2B5EF4-FFF2-40B4-BE49-F238E27FC236}">
                  <a16:creationId xmlns:a16="http://schemas.microsoft.com/office/drawing/2014/main" id="{04A99911-8BAE-FB4F-465B-13E12C6031F1}"/>
                </a:ext>
              </a:extLst>
            </p:cNvPr>
            <p:cNvSpPr/>
            <p:nvPr/>
          </p:nvSpPr>
          <p:spPr>
            <a:xfrm>
              <a:off x="6801193"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9" name="object 204">
              <a:extLst>
                <a:ext uri="{FF2B5EF4-FFF2-40B4-BE49-F238E27FC236}">
                  <a16:creationId xmlns:a16="http://schemas.microsoft.com/office/drawing/2014/main" id="{1FE55673-FDDC-23FE-482D-F31845300D1B}"/>
                </a:ext>
              </a:extLst>
            </p:cNvPr>
            <p:cNvSpPr/>
            <p:nvPr/>
          </p:nvSpPr>
          <p:spPr>
            <a:xfrm>
              <a:off x="5944444"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0" name="object 205">
              <a:extLst>
                <a:ext uri="{FF2B5EF4-FFF2-40B4-BE49-F238E27FC236}">
                  <a16:creationId xmlns:a16="http://schemas.microsoft.com/office/drawing/2014/main" id="{1A2C907C-C51F-D989-F3B4-856F0689C72C}"/>
                </a:ext>
              </a:extLst>
            </p:cNvPr>
            <p:cNvSpPr/>
            <p:nvPr/>
          </p:nvSpPr>
          <p:spPr>
            <a:xfrm>
              <a:off x="6041152"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1" name="object 206">
              <a:extLst>
                <a:ext uri="{FF2B5EF4-FFF2-40B4-BE49-F238E27FC236}">
                  <a16:creationId xmlns:a16="http://schemas.microsoft.com/office/drawing/2014/main" id="{3AB1F822-8625-42A1-AC6D-8E88E36B41B1}"/>
                </a:ext>
              </a:extLst>
            </p:cNvPr>
            <p:cNvSpPr/>
            <p:nvPr/>
          </p:nvSpPr>
          <p:spPr>
            <a:xfrm>
              <a:off x="6137854"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2" name="object 207">
              <a:extLst>
                <a:ext uri="{FF2B5EF4-FFF2-40B4-BE49-F238E27FC236}">
                  <a16:creationId xmlns:a16="http://schemas.microsoft.com/office/drawing/2014/main" id="{93F06D8E-72FB-B2C7-DAB6-2E00ECA83ACD}"/>
                </a:ext>
              </a:extLst>
            </p:cNvPr>
            <p:cNvSpPr/>
            <p:nvPr/>
          </p:nvSpPr>
          <p:spPr>
            <a:xfrm>
              <a:off x="6234548" y="4218530"/>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123" name="object 208">
              <a:extLst>
                <a:ext uri="{FF2B5EF4-FFF2-40B4-BE49-F238E27FC236}">
                  <a16:creationId xmlns:a16="http://schemas.microsoft.com/office/drawing/2014/main" id="{3493E998-DC3B-DE3A-BF2E-F6594C029481}"/>
                </a:ext>
              </a:extLst>
            </p:cNvPr>
            <p:cNvSpPr/>
            <p:nvPr/>
          </p:nvSpPr>
          <p:spPr>
            <a:xfrm>
              <a:off x="6331263"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4" name="object 209">
              <a:extLst>
                <a:ext uri="{FF2B5EF4-FFF2-40B4-BE49-F238E27FC236}">
                  <a16:creationId xmlns:a16="http://schemas.microsoft.com/office/drawing/2014/main" id="{1D47FA45-D4D4-66D8-A629-395EA4FAB92B}"/>
                </a:ext>
              </a:extLst>
            </p:cNvPr>
            <p:cNvSpPr/>
            <p:nvPr/>
          </p:nvSpPr>
          <p:spPr>
            <a:xfrm>
              <a:off x="6427965"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5" name="object 210">
              <a:extLst>
                <a:ext uri="{FF2B5EF4-FFF2-40B4-BE49-F238E27FC236}">
                  <a16:creationId xmlns:a16="http://schemas.microsoft.com/office/drawing/2014/main" id="{300A0412-0AAE-38E6-DB5D-EFF155C8DC65}"/>
                </a:ext>
              </a:extLst>
            </p:cNvPr>
            <p:cNvSpPr/>
            <p:nvPr/>
          </p:nvSpPr>
          <p:spPr>
            <a:xfrm>
              <a:off x="6524673"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6" name="object 211">
              <a:extLst>
                <a:ext uri="{FF2B5EF4-FFF2-40B4-BE49-F238E27FC236}">
                  <a16:creationId xmlns:a16="http://schemas.microsoft.com/office/drawing/2014/main" id="{14BB1FEF-D445-5032-8137-CC77F5AB51AF}"/>
                </a:ext>
              </a:extLst>
            </p:cNvPr>
            <p:cNvSpPr/>
            <p:nvPr/>
          </p:nvSpPr>
          <p:spPr>
            <a:xfrm>
              <a:off x="6621374"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7" name="object 212">
              <a:extLst>
                <a:ext uri="{FF2B5EF4-FFF2-40B4-BE49-F238E27FC236}">
                  <a16:creationId xmlns:a16="http://schemas.microsoft.com/office/drawing/2014/main" id="{1DE8BA45-78FD-7CF8-AF73-D9FBA7E960AE}"/>
                </a:ext>
              </a:extLst>
            </p:cNvPr>
            <p:cNvSpPr/>
            <p:nvPr/>
          </p:nvSpPr>
          <p:spPr>
            <a:xfrm>
              <a:off x="6718069" y="4218530"/>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128" name="object 213">
              <a:extLst>
                <a:ext uri="{FF2B5EF4-FFF2-40B4-BE49-F238E27FC236}">
                  <a16:creationId xmlns:a16="http://schemas.microsoft.com/office/drawing/2014/main" id="{0DFE3B48-2660-6DF5-4CAC-BA9E3425542D}"/>
                </a:ext>
              </a:extLst>
            </p:cNvPr>
            <p:cNvSpPr/>
            <p:nvPr/>
          </p:nvSpPr>
          <p:spPr>
            <a:xfrm>
              <a:off x="5958035"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29" name="object 214">
              <a:extLst>
                <a:ext uri="{FF2B5EF4-FFF2-40B4-BE49-F238E27FC236}">
                  <a16:creationId xmlns:a16="http://schemas.microsoft.com/office/drawing/2014/main" id="{63EC321E-4A01-4582-C1D5-E988682111C6}"/>
                </a:ext>
              </a:extLst>
            </p:cNvPr>
            <p:cNvSpPr/>
            <p:nvPr/>
          </p:nvSpPr>
          <p:spPr>
            <a:xfrm>
              <a:off x="6054743"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0" name="object 215">
              <a:extLst>
                <a:ext uri="{FF2B5EF4-FFF2-40B4-BE49-F238E27FC236}">
                  <a16:creationId xmlns:a16="http://schemas.microsoft.com/office/drawing/2014/main" id="{A3317A5D-EBE3-0E62-326A-4185AE461C50}"/>
                </a:ext>
              </a:extLst>
            </p:cNvPr>
            <p:cNvSpPr/>
            <p:nvPr/>
          </p:nvSpPr>
          <p:spPr>
            <a:xfrm>
              <a:off x="6151445"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1" name="object 216">
              <a:extLst>
                <a:ext uri="{FF2B5EF4-FFF2-40B4-BE49-F238E27FC236}">
                  <a16:creationId xmlns:a16="http://schemas.microsoft.com/office/drawing/2014/main" id="{9B2119F7-0FC5-3B7F-6A78-E7617DC3B132}"/>
                </a:ext>
              </a:extLst>
            </p:cNvPr>
            <p:cNvSpPr/>
            <p:nvPr/>
          </p:nvSpPr>
          <p:spPr>
            <a:xfrm>
              <a:off x="6248139" y="4121838"/>
              <a:ext cx="36830" cy="34290"/>
            </a:xfrm>
            <a:custGeom>
              <a:avLst/>
              <a:gdLst/>
              <a:ahLst/>
              <a:cxnLst/>
              <a:rect l="l" t="t" r="r" b="b"/>
              <a:pathLst>
                <a:path w="36829" h="34289">
                  <a:moveTo>
                    <a:pt x="25212" y="33832"/>
                  </a:moveTo>
                  <a:lnTo>
                    <a:pt x="6530" y="33832"/>
                  </a:lnTo>
                  <a:lnTo>
                    <a:pt x="0" y="26263"/>
                  </a:lnTo>
                  <a:lnTo>
                    <a:pt x="2627" y="7569"/>
                  </a:lnTo>
                  <a:lnTo>
                    <a:pt x="11285" y="0"/>
                  </a:lnTo>
                  <a:lnTo>
                    <a:pt x="29967" y="0"/>
                  </a:lnTo>
                  <a:lnTo>
                    <a:pt x="36485" y="7569"/>
                  </a:lnTo>
                  <a:lnTo>
                    <a:pt x="35171" y="16916"/>
                  </a:lnTo>
                  <a:lnTo>
                    <a:pt x="33858" y="26263"/>
                  </a:lnTo>
                  <a:lnTo>
                    <a:pt x="25212" y="33832"/>
                  </a:lnTo>
                  <a:close/>
                </a:path>
              </a:pathLst>
            </a:custGeom>
            <a:grpFill/>
          </p:spPr>
          <p:txBody>
            <a:bodyPr wrap="square" lIns="0" tIns="0" rIns="0" bIns="0" rtlCol="0"/>
            <a:lstStyle/>
            <a:p>
              <a:endParaRPr/>
            </a:p>
          </p:txBody>
        </p:sp>
        <p:sp>
          <p:nvSpPr>
            <p:cNvPr id="132" name="object 217">
              <a:extLst>
                <a:ext uri="{FF2B5EF4-FFF2-40B4-BE49-F238E27FC236}">
                  <a16:creationId xmlns:a16="http://schemas.microsoft.com/office/drawing/2014/main" id="{FC4515DA-174F-0062-532B-3FB430B6B4E3}"/>
                </a:ext>
              </a:extLst>
            </p:cNvPr>
            <p:cNvSpPr/>
            <p:nvPr/>
          </p:nvSpPr>
          <p:spPr>
            <a:xfrm>
              <a:off x="6344854"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3" name="object 218">
              <a:extLst>
                <a:ext uri="{FF2B5EF4-FFF2-40B4-BE49-F238E27FC236}">
                  <a16:creationId xmlns:a16="http://schemas.microsoft.com/office/drawing/2014/main" id="{A1E44BE3-5EED-918E-8CC2-BCAA098BCBAC}"/>
                </a:ext>
              </a:extLst>
            </p:cNvPr>
            <p:cNvSpPr/>
            <p:nvPr/>
          </p:nvSpPr>
          <p:spPr>
            <a:xfrm>
              <a:off x="6441556"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4" name="object 219">
              <a:extLst>
                <a:ext uri="{FF2B5EF4-FFF2-40B4-BE49-F238E27FC236}">
                  <a16:creationId xmlns:a16="http://schemas.microsoft.com/office/drawing/2014/main" id="{2627F431-A83F-088C-3777-010A41B0DC47}"/>
                </a:ext>
              </a:extLst>
            </p:cNvPr>
            <p:cNvSpPr/>
            <p:nvPr/>
          </p:nvSpPr>
          <p:spPr>
            <a:xfrm>
              <a:off x="6538264"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5" name="object 220">
              <a:extLst>
                <a:ext uri="{FF2B5EF4-FFF2-40B4-BE49-F238E27FC236}">
                  <a16:creationId xmlns:a16="http://schemas.microsoft.com/office/drawing/2014/main" id="{6E657934-6587-1669-892F-EBB8C7052CD1}"/>
                </a:ext>
              </a:extLst>
            </p:cNvPr>
            <p:cNvSpPr/>
            <p:nvPr/>
          </p:nvSpPr>
          <p:spPr>
            <a:xfrm>
              <a:off x="6634965"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6" name="object 221">
              <a:extLst>
                <a:ext uri="{FF2B5EF4-FFF2-40B4-BE49-F238E27FC236}">
                  <a16:creationId xmlns:a16="http://schemas.microsoft.com/office/drawing/2014/main" id="{1D9FCB77-4125-EFE7-B68D-24B4A390C8D1}"/>
                </a:ext>
              </a:extLst>
            </p:cNvPr>
            <p:cNvSpPr/>
            <p:nvPr/>
          </p:nvSpPr>
          <p:spPr>
            <a:xfrm>
              <a:off x="5971626" y="4025134"/>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7" name="object 222">
              <a:extLst>
                <a:ext uri="{FF2B5EF4-FFF2-40B4-BE49-F238E27FC236}">
                  <a16:creationId xmlns:a16="http://schemas.microsoft.com/office/drawing/2014/main" id="{021EF439-15E0-740A-7225-E148E1BA8862}"/>
                </a:ext>
              </a:extLst>
            </p:cNvPr>
            <p:cNvSpPr/>
            <p:nvPr/>
          </p:nvSpPr>
          <p:spPr>
            <a:xfrm>
              <a:off x="6068334" y="4025134"/>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8" name="object 223">
              <a:extLst>
                <a:ext uri="{FF2B5EF4-FFF2-40B4-BE49-F238E27FC236}">
                  <a16:creationId xmlns:a16="http://schemas.microsoft.com/office/drawing/2014/main" id="{64753CD3-6131-8AFF-3DF0-7356C090BE20}"/>
                </a:ext>
              </a:extLst>
            </p:cNvPr>
            <p:cNvSpPr/>
            <p:nvPr/>
          </p:nvSpPr>
          <p:spPr>
            <a:xfrm>
              <a:off x="6165036" y="4025134"/>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9" name="object 224">
              <a:extLst>
                <a:ext uri="{FF2B5EF4-FFF2-40B4-BE49-F238E27FC236}">
                  <a16:creationId xmlns:a16="http://schemas.microsoft.com/office/drawing/2014/main" id="{507DA1D2-1300-C3ED-01DA-B705EF99D1FE}"/>
                </a:ext>
              </a:extLst>
            </p:cNvPr>
            <p:cNvSpPr/>
            <p:nvPr/>
          </p:nvSpPr>
          <p:spPr>
            <a:xfrm>
              <a:off x="6261729" y="4025134"/>
              <a:ext cx="36830" cy="34290"/>
            </a:xfrm>
            <a:custGeom>
              <a:avLst/>
              <a:gdLst/>
              <a:ahLst/>
              <a:cxnLst/>
              <a:rect l="l" t="t" r="r" b="b"/>
              <a:pathLst>
                <a:path w="36829" h="34289">
                  <a:moveTo>
                    <a:pt x="25212" y="33832"/>
                  </a:moveTo>
                  <a:lnTo>
                    <a:pt x="6530" y="33832"/>
                  </a:lnTo>
                  <a:lnTo>
                    <a:pt x="0" y="26263"/>
                  </a:lnTo>
                  <a:lnTo>
                    <a:pt x="2627" y="7569"/>
                  </a:lnTo>
                  <a:lnTo>
                    <a:pt x="11285" y="0"/>
                  </a:lnTo>
                  <a:lnTo>
                    <a:pt x="29967" y="0"/>
                  </a:lnTo>
                  <a:lnTo>
                    <a:pt x="36485" y="7569"/>
                  </a:lnTo>
                  <a:lnTo>
                    <a:pt x="35171" y="16916"/>
                  </a:lnTo>
                  <a:lnTo>
                    <a:pt x="33858" y="26263"/>
                  </a:lnTo>
                  <a:lnTo>
                    <a:pt x="25212" y="33832"/>
                  </a:lnTo>
                  <a:close/>
                </a:path>
              </a:pathLst>
            </a:custGeom>
            <a:grpFill/>
          </p:spPr>
          <p:txBody>
            <a:bodyPr wrap="square" lIns="0" tIns="0" rIns="0" bIns="0" rtlCol="0"/>
            <a:lstStyle/>
            <a:p>
              <a:endParaRPr/>
            </a:p>
          </p:txBody>
        </p:sp>
        <p:sp>
          <p:nvSpPr>
            <p:cNvPr id="140" name="object 225">
              <a:extLst>
                <a:ext uri="{FF2B5EF4-FFF2-40B4-BE49-F238E27FC236}">
                  <a16:creationId xmlns:a16="http://schemas.microsoft.com/office/drawing/2014/main" id="{6A1DD546-01CD-4E25-0F19-A07A96129F7F}"/>
                </a:ext>
              </a:extLst>
            </p:cNvPr>
            <p:cNvSpPr/>
            <p:nvPr/>
          </p:nvSpPr>
          <p:spPr>
            <a:xfrm>
              <a:off x="6358445" y="4025134"/>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1" name="object 226">
              <a:extLst>
                <a:ext uri="{FF2B5EF4-FFF2-40B4-BE49-F238E27FC236}">
                  <a16:creationId xmlns:a16="http://schemas.microsoft.com/office/drawing/2014/main" id="{7E252F06-DEB0-1F45-1C05-0DD40DA279AC}"/>
                </a:ext>
              </a:extLst>
            </p:cNvPr>
            <p:cNvSpPr/>
            <p:nvPr/>
          </p:nvSpPr>
          <p:spPr>
            <a:xfrm>
              <a:off x="6455147" y="4025134"/>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2" name="object 227">
              <a:extLst>
                <a:ext uri="{FF2B5EF4-FFF2-40B4-BE49-F238E27FC236}">
                  <a16:creationId xmlns:a16="http://schemas.microsoft.com/office/drawing/2014/main" id="{DC5A50C4-D380-2332-B121-04879635A507}"/>
                </a:ext>
              </a:extLst>
            </p:cNvPr>
            <p:cNvSpPr/>
            <p:nvPr/>
          </p:nvSpPr>
          <p:spPr>
            <a:xfrm>
              <a:off x="6551855" y="4025134"/>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3" name="object 228">
              <a:extLst>
                <a:ext uri="{FF2B5EF4-FFF2-40B4-BE49-F238E27FC236}">
                  <a16:creationId xmlns:a16="http://schemas.microsoft.com/office/drawing/2014/main" id="{202CD340-67BD-534F-3D62-D6400B6594AD}"/>
                </a:ext>
              </a:extLst>
            </p:cNvPr>
            <p:cNvSpPr/>
            <p:nvPr/>
          </p:nvSpPr>
          <p:spPr>
            <a:xfrm>
              <a:off x="5985217" y="3928430"/>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4" name="object 229">
              <a:extLst>
                <a:ext uri="{FF2B5EF4-FFF2-40B4-BE49-F238E27FC236}">
                  <a16:creationId xmlns:a16="http://schemas.microsoft.com/office/drawing/2014/main" id="{C9574DDE-C362-160B-D0C2-EE323A19C473}"/>
                </a:ext>
              </a:extLst>
            </p:cNvPr>
            <p:cNvSpPr/>
            <p:nvPr/>
          </p:nvSpPr>
          <p:spPr>
            <a:xfrm>
              <a:off x="6081925" y="3928430"/>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5" name="object 230">
              <a:extLst>
                <a:ext uri="{FF2B5EF4-FFF2-40B4-BE49-F238E27FC236}">
                  <a16:creationId xmlns:a16="http://schemas.microsoft.com/office/drawing/2014/main" id="{1444C95D-64DE-5810-9AEC-EB6AB1BF2A2A}"/>
                </a:ext>
              </a:extLst>
            </p:cNvPr>
            <p:cNvSpPr/>
            <p:nvPr/>
          </p:nvSpPr>
          <p:spPr>
            <a:xfrm>
              <a:off x="6178626" y="3928430"/>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6" name="object 231">
              <a:extLst>
                <a:ext uri="{FF2B5EF4-FFF2-40B4-BE49-F238E27FC236}">
                  <a16:creationId xmlns:a16="http://schemas.microsoft.com/office/drawing/2014/main" id="{E12BA4D9-A3F0-DADC-5E3C-1D957AD3F6E9}"/>
                </a:ext>
              </a:extLst>
            </p:cNvPr>
            <p:cNvSpPr/>
            <p:nvPr/>
          </p:nvSpPr>
          <p:spPr>
            <a:xfrm>
              <a:off x="6275320" y="3928430"/>
              <a:ext cx="36830" cy="34290"/>
            </a:xfrm>
            <a:custGeom>
              <a:avLst/>
              <a:gdLst/>
              <a:ahLst/>
              <a:cxnLst/>
              <a:rect l="l" t="t" r="r" b="b"/>
              <a:pathLst>
                <a:path w="36829" h="34289">
                  <a:moveTo>
                    <a:pt x="25212" y="33832"/>
                  </a:moveTo>
                  <a:lnTo>
                    <a:pt x="6530" y="33832"/>
                  </a:lnTo>
                  <a:lnTo>
                    <a:pt x="0" y="26263"/>
                  </a:lnTo>
                  <a:lnTo>
                    <a:pt x="2627" y="7569"/>
                  </a:lnTo>
                  <a:lnTo>
                    <a:pt x="11285" y="0"/>
                  </a:lnTo>
                  <a:lnTo>
                    <a:pt x="29967" y="0"/>
                  </a:lnTo>
                  <a:lnTo>
                    <a:pt x="36485" y="7569"/>
                  </a:lnTo>
                  <a:lnTo>
                    <a:pt x="35171" y="16916"/>
                  </a:lnTo>
                  <a:lnTo>
                    <a:pt x="33858" y="26263"/>
                  </a:lnTo>
                  <a:lnTo>
                    <a:pt x="25212" y="33832"/>
                  </a:lnTo>
                  <a:close/>
                </a:path>
              </a:pathLst>
            </a:custGeom>
            <a:grpFill/>
          </p:spPr>
          <p:txBody>
            <a:bodyPr wrap="square" lIns="0" tIns="0" rIns="0" bIns="0" rtlCol="0"/>
            <a:lstStyle/>
            <a:p>
              <a:endParaRPr/>
            </a:p>
          </p:txBody>
        </p:sp>
        <p:sp>
          <p:nvSpPr>
            <p:cNvPr id="147" name="object 232">
              <a:extLst>
                <a:ext uri="{FF2B5EF4-FFF2-40B4-BE49-F238E27FC236}">
                  <a16:creationId xmlns:a16="http://schemas.microsoft.com/office/drawing/2014/main" id="{83366EE3-E6B4-3EA9-4D96-74468C10AC99}"/>
                </a:ext>
              </a:extLst>
            </p:cNvPr>
            <p:cNvSpPr/>
            <p:nvPr/>
          </p:nvSpPr>
          <p:spPr>
            <a:xfrm>
              <a:off x="6372036" y="3928430"/>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8" name="object 233">
              <a:extLst>
                <a:ext uri="{FF2B5EF4-FFF2-40B4-BE49-F238E27FC236}">
                  <a16:creationId xmlns:a16="http://schemas.microsoft.com/office/drawing/2014/main" id="{25C58055-D8DD-C5E2-1FBF-850EE989C022}"/>
                </a:ext>
              </a:extLst>
            </p:cNvPr>
            <p:cNvSpPr/>
            <p:nvPr/>
          </p:nvSpPr>
          <p:spPr>
            <a:xfrm>
              <a:off x="6468738" y="3928430"/>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9" name="object 234">
              <a:extLst>
                <a:ext uri="{FF2B5EF4-FFF2-40B4-BE49-F238E27FC236}">
                  <a16:creationId xmlns:a16="http://schemas.microsoft.com/office/drawing/2014/main" id="{1849F841-DF0A-669A-1E73-D2C2A55910AB}"/>
                </a:ext>
              </a:extLst>
            </p:cNvPr>
            <p:cNvSpPr/>
            <p:nvPr/>
          </p:nvSpPr>
          <p:spPr>
            <a:xfrm>
              <a:off x="5998808" y="3831724"/>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50" name="object 235">
              <a:extLst>
                <a:ext uri="{FF2B5EF4-FFF2-40B4-BE49-F238E27FC236}">
                  <a16:creationId xmlns:a16="http://schemas.microsoft.com/office/drawing/2014/main" id="{8E045FA1-6136-E05A-A891-EBA0F71D8CFF}"/>
                </a:ext>
              </a:extLst>
            </p:cNvPr>
            <p:cNvSpPr/>
            <p:nvPr/>
          </p:nvSpPr>
          <p:spPr>
            <a:xfrm>
              <a:off x="6095516" y="3831724"/>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51" name="object 236">
              <a:extLst>
                <a:ext uri="{FF2B5EF4-FFF2-40B4-BE49-F238E27FC236}">
                  <a16:creationId xmlns:a16="http://schemas.microsoft.com/office/drawing/2014/main" id="{F0D0AA94-C58C-531A-DB44-A47FC3FD5F8E}"/>
                </a:ext>
              </a:extLst>
            </p:cNvPr>
            <p:cNvSpPr/>
            <p:nvPr/>
          </p:nvSpPr>
          <p:spPr>
            <a:xfrm>
              <a:off x="6192217" y="3831724"/>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52" name="object 237">
              <a:extLst>
                <a:ext uri="{FF2B5EF4-FFF2-40B4-BE49-F238E27FC236}">
                  <a16:creationId xmlns:a16="http://schemas.microsoft.com/office/drawing/2014/main" id="{F31B5F6A-ACE1-6C55-36CD-005BA2DC61BA}"/>
                </a:ext>
              </a:extLst>
            </p:cNvPr>
            <p:cNvSpPr/>
            <p:nvPr/>
          </p:nvSpPr>
          <p:spPr>
            <a:xfrm>
              <a:off x="6288911" y="3831724"/>
              <a:ext cx="36830" cy="34290"/>
            </a:xfrm>
            <a:custGeom>
              <a:avLst/>
              <a:gdLst/>
              <a:ahLst/>
              <a:cxnLst/>
              <a:rect l="l" t="t" r="r" b="b"/>
              <a:pathLst>
                <a:path w="36829" h="34289">
                  <a:moveTo>
                    <a:pt x="25210" y="33845"/>
                  </a:moveTo>
                  <a:lnTo>
                    <a:pt x="6529" y="33845"/>
                  </a:lnTo>
                  <a:lnTo>
                    <a:pt x="0" y="26263"/>
                  </a:lnTo>
                  <a:lnTo>
                    <a:pt x="2627" y="7569"/>
                  </a:lnTo>
                  <a:lnTo>
                    <a:pt x="11285" y="0"/>
                  </a:lnTo>
                  <a:lnTo>
                    <a:pt x="29967" y="0"/>
                  </a:lnTo>
                  <a:lnTo>
                    <a:pt x="36485" y="7569"/>
                  </a:lnTo>
                  <a:lnTo>
                    <a:pt x="35171" y="16916"/>
                  </a:lnTo>
                  <a:lnTo>
                    <a:pt x="33858" y="26263"/>
                  </a:lnTo>
                  <a:lnTo>
                    <a:pt x="25210" y="33845"/>
                  </a:lnTo>
                  <a:close/>
                </a:path>
              </a:pathLst>
            </a:custGeom>
            <a:grpFill/>
          </p:spPr>
          <p:txBody>
            <a:bodyPr wrap="square" lIns="0" tIns="0" rIns="0" bIns="0" rtlCol="0"/>
            <a:lstStyle/>
            <a:p>
              <a:endParaRPr/>
            </a:p>
          </p:txBody>
        </p:sp>
        <p:sp>
          <p:nvSpPr>
            <p:cNvPr id="153" name="object 238">
              <a:extLst>
                <a:ext uri="{FF2B5EF4-FFF2-40B4-BE49-F238E27FC236}">
                  <a16:creationId xmlns:a16="http://schemas.microsoft.com/office/drawing/2014/main" id="{BAA2494B-E5F5-9749-B8D0-F27939AD23E6}"/>
                </a:ext>
              </a:extLst>
            </p:cNvPr>
            <p:cNvSpPr/>
            <p:nvPr/>
          </p:nvSpPr>
          <p:spPr>
            <a:xfrm>
              <a:off x="6385627" y="3831724"/>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54" name="object 239">
              <a:extLst>
                <a:ext uri="{FF2B5EF4-FFF2-40B4-BE49-F238E27FC236}">
                  <a16:creationId xmlns:a16="http://schemas.microsoft.com/office/drawing/2014/main" id="{90FB0465-E68D-A91E-08E4-2792ED790526}"/>
                </a:ext>
              </a:extLst>
            </p:cNvPr>
            <p:cNvSpPr/>
            <p:nvPr/>
          </p:nvSpPr>
          <p:spPr>
            <a:xfrm>
              <a:off x="6012398" y="373501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55" name="object 240">
              <a:extLst>
                <a:ext uri="{FF2B5EF4-FFF2-40B4-BE49-F238E27FC236}">
                  <a16:creationId xmlns:a16="http://schemas.microsoft.com/office/drawing/2014/main" id="{E1B93E92-3158-B16A-A7DE-975B12747A31}"/>
                </a:ext>
              </a:extLst>
            </p:cNvPr>
            <p:cNvSpPr/>
            <p:nvPr/>
          </p:nvSpPr>
          <p:spPr>
            <a:xfrm>
              <a:off x="6109106" y="373501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56" name="object 241">
              <a:extLst>
                <a:ext uri="{FF2B5EF4-FFF2-40B4-BE49-F238E27FC236}">
                  <a16:creationId xmlns:a16="http://schemas.microsoft.com/office/drawing/2014/main" id="{BFC1F9A9-4CA7-451B-ACF2-822067126FB2}"/>
                </a:ext>
              </a:extLst>
            </p:cNvPr>
            <p:cNvSpPr/>
            <p:nvPr/>
          </p:nvSpPr>
          <p:spPr>
            <a:xfrm>
              <a:off x="6205808" y="373501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57" name="object 242">
              <a:extLst>
                <a:ext uri="{FF2B5EF4-FFF2-40B4-BE49-F238E27FC236}">
                  <a16:creationId xmlns:a16="http://schemas.microsoft.com/office/drawing/2014/main" id="{039A57CF-1234-F9FF-B9D1-BB3D18B4C061}"/>
                </a:ext>
              </a:extLst>
            </p:cNvPr>
            <p:cNvSpPr/>
            <p:nvPr/>
          </p:nvSpPr>
          <p:spPr>
            <a:xfrm>
              <a:off x="6302502" y="3735010"/>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158" name="object 243">
              <a:extLst>
                <a:ext uri="{FF2B5EF4-FFF2-40B4-BE49-F238E27FC236}">
                  <a16:creationId xmlns:a16="http://schemas.microsoft.com/office/drawing/2014/main" id="{C5B61402-004F-C10F-FD13-E9204C9CB92D}"/>
                </a:ext>
              </a:extLst>
            </p:cNvPr>
            <p:cNvSpPr/>
            <p:nvPr/>
          </p:nvSpPr>
          <p:spPr>
            <a:xfrm>
              <a:off x="6025989" y="3638317"/>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59" name="object 244">
              <a:extLst>
                <a:ext uri="{FF2B5EF4-FFF2-40B4-BE49-F238E27FC236}">
                  <a16:creationId xmlns:a16="http://schemas.microsoft.com/office/drawing/2014/main" id="{D7ED79D1-1774-DDD4-3E72-A487B6A45916}"/>
                </a:ext>
              </a:extLst>
            </p:cNvPr>
            <p:cNvSpPr/>
            <p:nvPr/>
          </p:nvSpPr>
          <p:spPr>
            <a:xfrm>
              <a:off x="6122697" y="3638317"/>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60" name="object 245">
              <a:extLst>
                <a:ext uri="{FF2B5EF4-FFF2-40B4-BE49-F238E27FC236}">
                  <a16:creationId xmlns:a16="http://schemas.microsoft.com/office/drawing/2014/main" id="{DF975BEB-563E-DDD6-B089-4F8D03923B1B}"/>
                </a:ext>
              </a:extLst>
            </p:cNvPr>
            <p:cNvSpPr/>
            <p:nvPr/>
          </p:nvSpPr>
          <p:spPr>
            <a:xfrm>
              <a:off x="6219399" y="3638317"/>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61" name="object 246">
              <a:extLst>
                <a:ext uri="{FF2B5EF4-FFF2-40B4-BE49-F238E27FC236}">
                  <a16:creationId xmlns:a16="http://schemas.microsoft.com/office/drawing/2014/main" id="{AAA6457D-8957-54A6-E6D9-7F31D2FAB394}"/>
                </a:ext>
              </a:extLst>
            </p:cNvPr>
            <p:cNvSpPr/>
            <p:nvPr/>
          </p:nvSpPr>
          <p:spPr>
            <a:xfrm>
              <a:off x="6039580" y="3541613"/>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62" name="object 247">
              <a:extLst>
                <a:ext uri="{FF2B5EF4-FFF2-40B4-BE49-F238E27FC236}">
                  <a16:creationId xmlns:a16="http://schemas.microsoft.com/office/drawing/2014/main" id="{58A1A77C-8160-C025-2DB0-558883AFC05E}"/>
                </a:ext>
              </a:extLst>
            </p:cNvPr>
            <p:cNvSpPr/>
            <p:nvPr/>
          </p:nvSpPr>
          <p:spPr>
            <a:xfrm>
              <a:off x="6136288" y="3541613"/>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63" name="object 248">
              <a:extLst>
                <a:ext uri="{FF2B5EF4-FFF2-40B4-BE49-F238E27FC236}">
                  <a16:creationId xmlns:a16="http://schemas.microsoft.com/office/drawing/2014/main" id="{D9EBB23B-F395-541C-F39D-BA7E633E2E1D}"/>
                </a:ext>
              </a:extLst>
            </p:cNvPr>
            <p:cNvSpPr/>
            <p:nvPr/>
          </p:nvSpPr>
          <p:spPr>
            <a:xfrm>
              <a:off x="6053171" y="344490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grpSp>
    </p:spTree>
    <p:extLst>
      <p:ext uri="{BB962C8B-B14F-4D97-AF65-F5344CB8AC3E}">
        <p14:creationId xmlns:p14="http://schemas.microsoft.com/office/powerpoint/2010/main" val="2579885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B67FE5-01F0-1A41-A7FA-6D862A13BFBF}"/>
              </a:ext>
            </a:extLst>
          </p:cNvPr>
          <p:cNvSpPr>
            <a:spLocks noGrp="1"/>
          </p:cNvSpPr>
          <p:nvPr>
            <p:ph type="body" sz="quarter" idx="11"/>
          </p:nvPr>
        </p:nvSpPr>
        <p:spPr>
          <a:xfrm>
            <a:off x="715963" y="2567253"/>
            <a:ext cx="18409504" cy="7202217"/>
          </a:xfrm>
        </p:spPr>
        <p:txBody>
          <a:bodyPr lIns="91440" tIns="45720" rIns="91440" bIns="45720" anchor="t"/>
          <a:lstStyle/>
          <a:p>
            <a:pPr>
              <a:buClr>
                <a:srgbClr val="FEC759"/>
              </a:buClr>
              <a:buSzPct val="110000"/>
            </a:pPr>
            <a:r>
              <a:rPr lang="en-US" sz="3600">
                <a:solidFill>
                  <a:schemeClr val="bg1"/>
                </a:solidFill>
                <a:latin typeface="Poppins"/>
                <a:cs typeface="Poppins"/>
              </a:rPr>
              <a:t>Project Process:</a:t>
            </a:r>
          </a:p>
          <a:p>
            <a:pPr marL="1143000" indent="-1143000">
              <a:buClr>
                <a:srgbClr val="FEC759"/>
              </a:buClr>
              <a:buSzPct val="110000"/>
              <a:buFont typeface="Wingdings" panose="05000000000000000000" pitchFamily="2" charset="2"/>
              <a:buChar char="§"/>
            </a:pPr>
            <a:r>
              <a:rPr lang="en-US" sz="3200">
                <a:solidFill>
                  <a:schemeClr val="bg1"/>
                </a:solidFill>
                <a:latin typeface="Poppins"/>
                <a:cs typeface="Poppins"/>
              </a:rPr>
              <a:t>Before you start any work for this section, make sure you will be able to measure if your project has been a success </a:t>
            </a:r>
          </a:p>
          <a:p>
            <a:pPr marL="1143000" indent="-1143000">
              <a:buClr>
                <a:srgbClr val="FEC759"/>
              </a:buClr>
              <a:buSzPct val="110000"/>
              <a:buFont typeface="Wingdings" panose="05000000000000000000" pitchFamily="2" charset="2"/>
              <a:buChar char="§"/>
            </a:pPr>
            <a:r>
              <a:rPr lang="en-US" sz="3200">
                <a:solidFill>
                  <a:schemeClr val="bg1"/>
                </a:solidFill>
                <a:latin typeface="Poppins"/>
                <a:cs typeface="Poppins"/>
              </a:rPr>
              <a:t>Next up, you can design your project, get creative!</a:t>
            </a:r>
          </a:p>
          <a:p>
            <a:pPr>
              <a:buClr>
                <a:srgbClr val="FEC759"/>
              </a:buClr>
              <a:buSzPct val="110000"/>
            </a:pPr>
            <a:r>
              <a:rPr lang="en-US" sz="3600">
                <a:solidFill>
                  <a:schemeClr val="bg1"/>
                </a:solidFill>
                <a:latin typeface="Poppins"/>
                <a:cs typeface="Poppins"/>
              </a:rPr>
              <a:t>Project Outcomes, Next Steps and Reflections:</a:t>
            </a:r>
          </a:p>
          <a:p>
            <a:pPr marL="1143000" indent="-1143000">
              <a:buClr>
                <a:srgbClr val="FEC759"/>
              </a:buClr>
              <a:buSzPct val="110000"/>
              <a:buFont typeface="Wingdings" panose="05000000000000000000" pitchFamily="2" charset="2"/>
              <a:buChar char="§"/>
            </a:pPr>
            <a:r>
              <a:rPr lang="en-US" sz="3200">
                <a:solidFill>
                  <a:schemeClr val="bg1"/>
                </a:solidFill>
                <a:latin typeface="Poppins"/>
                <a:cs typeface="Poppins"/>
              </a:rPr>
              <a:t>Use this section to write down how you felt the project went. Was your project a success? Did you learn something? Would you do something different? </a:t>
            </a:r>
          </a:p>
          <a:p>
            <a:pPr>
              <a:buClr>
                <a:srgbClr val="FEC759"/>
              </a:buClr>
              <a:buSzPct val="110000"/>
            </a:pPr>
            <a:endParaRPr lang="en-US" sz="3600">
              <a:solidFill>
                <a:schemeClr val="bg1"/>
              </a:solidFill>
              <a:latin typeface="Poppins"/>
              <a:cs typeface="Poppins"/>
            </a:endParaRPr>
          </a:p>
        </p:txBody>
      </p:sp>
      <p:sp>
        <p:nvSpPr>
          <p:cNvPr id="15" name="Text Placeholder 14">
            <a:extLst>
              <a:ext uri="{FF2B5EF4-FFF2-40B4-BE49-F238E27FC236}">
                <a16:creationId xmlns:a16="http://schemas.microsoft.com/office/drawing/2014/main" id="{D8D6E024-FB28-AE4E-8CFA-5E7228D6F977}"/>
              </a:ext>
            </a:extLst>
          </p:cNvPr>
          <p:cNvSpPr>
            <a:spLocks noGrp="1"/>
          </p:cNvSpPr>
          <p:nvPr>
            <p:ph type="body" sz="quarter" idx="15"/>
          </p:nvPr>
        </p:nvSpPr>
        <p:spPr>
          <a:xfrm>
            <a:off x="715881" y="1089917"/>
            <a:ext cx="15351823" cy="738665"/>
          </a:xfrm>
        </p:spPr>
        <p:txBody>
          <a:bodyPr/>
          <a:lstStyle/>
          <a:p>
            <a:r>
              <a:rPr lang="en-US"/>
              <a:t>TECHNOLOGY MAKING A GREENER WORLD</a:t>
            </a:r>
          </a:p>
        </p:txBody>
      </p:sp>
      <p:grpSp>
        <p:nvGrpSpPr>
          <p:cNvPr id="4" name="Group 3">
            <a:extLst>
              <a:ext uri="{FF2B5EF4-FFF2-40B4-BE49-F238E27FC236}">
                <a16:creationId xmlns:a16="http://schemas.microsoft.com/office/drawing/2014/main" id="{C2A84F80-0D97-194B-BDD9-570702D51874}"/>
              </a:ext>
            </a:extLst>
          </p:cNvPr>
          <p:cNvGrpSpPr/>
          <p:nvPr/>
        </p:nvGrpSpPr>
        <p:grpSpPr>
          <a:xfrm>
            <a:off x="12338050" y="0"/>
            <a:ext cx="7108886" cy="549273"/>
            <a:chOff x="691727" y="2"/>
            <a:chExt cx="4881727" cy="377190"/>
          </a:xfrm>
        </p:grpSpPr>
        <p:sp>
          <p:nvSpPr>
            <p:cNvPr id="6" name="object 22">
              <a:extLst>
                <a:ext uri="{FF2B5EF4-FFF2-40B4-BE49-F238E27FC236}">
                  <a16:creationId xmlns:a16="http://schemas.microsoft.com/office/drawing/2014/main" id="{BE6FADF6-79A9-C44D-9BDC-7A681E7B1F8B}"/>
                </a:ext>
              </a:extLst>
            </p:cNvPr>
            <p:cNvSpPr/>
            <p:nvPr/>
          </p:nvSpPr>
          <p:spPr>
            <a:xfrm>
              <a:off x="5332789"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7" name="object 23">
              <a:extLst>
                <a:ext uri="{FF2B5EF4-FFF2-40B4-BE49-F238E27FC236}">
                  <a16:creationId xmlns:a16="http://schemas.microsoft.com/office/drawing/2014/main" id="{94072B06-0E3D-874A-9D01-B606823F64E9}"/>
                </a:ext>
              </a:extLst>
            </p:cNvPr>
            <p:cNvSpPr/>
            <p:nvPr/>
          </p:nvSpPr>
          <p:spPr>
            <a:xfrm>
              <a:off x="4752666"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8" name="object 24">
              <a:extLst>
                <a:ext uri="{FF2B5EF4-FFF2-40B4-BE49-F238E27FC236}">
                  <a16:creationId xmlns:a16="http://schemas.microsoft.com/office/drawing/2014/main" id="{BABDE5C7-0132-4343-A0D6-2AF48E008A92}"/>
                </a:ext>
              </a:extLst>
            </p:cNvPr>
            <p:cNvSpPr/>
            <p:nvPr/>
          </p:nvSpPr>
          <p:spPr>
            <a:xfrm>
              <a:off x="4172517"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9" name="object 25">
              <a:extLst>
                <a:ext uri="{FF2B5EF4-FFF2-40B4-BE49-F238E27FC236}">
                  <a16:creationId xmlns:a16="http://schemas.microsoft.com/office/drawing/2014/main" id="{120FDBC9-A778-BB4D-981E-5BB3F276C290}"/>
                </a:ext>
              </a:extLst>
            </p:cNvPr>
            <p:cNvSpPr/>
            <p:nvPr/>
          </p:nvSpPr>
          <p:spPr>
            <a:xfrm>
              <a:off x="3592394"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10" name="object 26">
              <a:extLst>
                <a:ext uri="{FF2B5EF4-FFF2-40B4-BE49-F238E27FC236}">
                  <a16:creationId xmlns:a16="http://schemas.microsoft.com/office/drawing/2014/main" id="{F6E1E666-3605-1549-809A-D35165023E7D}"/>
                </a:ext>
              </a:extLst>
            </p:cNvPr>
            <p:cNvSpPr/>
            <p:nvPr/>
          </p:nvSpPr>
          <p:spPr>
            <a:xfrm>
              <a:off x="3012245" y="2"/>
              <a:ext cx="240665" cy="377190"/>
            </a:xfrm>
            <a:custGeom>
              <a:avLst/>
              <a:gdLst/>
              <a:ahLst/>
              <a:cxnLst/>
              <a:rect l="l" t="t" r="r" b="b"/>
              <a:pathLst>
                <a:path w="240664" h="377190">
                  <a:moveTo>
                    <a:pt x="187731" y="376593"/>
                  </a:moveTo>
                  <a:lnTo>
                    <a:pt x="0" y="376593"/>
                  </a:lnTo>
                  <a:lnTo>
                    <a:pt x="52926" y="0"/>
                  </a:lnTo>
                  <a:lnTo>
                    <a:pt x="240658" y="0"/>
                  </a:lnTo>
                  <a:lnTo>
                    <a:pt x="187731" y="376593"/>
                  </a:lnTo>
                  <a:close/>
                </a:path>
              </a:pathLst>
            </a:custGeom>
            <a:solidFill>
              <a:srgbClr val="FFFFFF"/>
            </a:solidFill>
          </p:spPr>
          <p:txBody>
            <a:bodyPr wrap="square" lIns="0" tIns="0" rIns="0" bIns="0" rtlCol="0"/>
            <a:lstStyle/>
            <a:p>
              <a:endParaRPr/>
            </a:p>
          </p:txBody>
        </p:sp>
        <p:sp>
          <p:nvSpPr>
            <p:cNvPr id="11" name="object 27">
              <a:extLst>
                <a:ext uri="{FF2B5EF4-FFF2-40B4-BE49-F238E27FC236}">
                  <a16:creationId xmlns:a16="http://schemas.microsoft.com/office/drawing/2014/main" id="{7D2C43AA-D058-F14D-9CF8-EA64F0E1E089}"/>
                </a:ext>
              </a:extLst>
            </p:cNvPr>
            <p:cNvSpPr/>
            <p:nvPr/>
          </p:nvSpPr>
          <p:spPr>
            <a:xfrm>
              <a:off x="2432122" y="2"/>
              <a:ext cx="240665" cy="377190"/>
            </a:xfrm>
            <a:custGeom>
              <a:avLst/>
              <a:gdLst/>
              <a:ahLst/>
              <a:cxnLst/>
              <a:rect l="l" t="t" r="r" b="b"/>
              <a:pathLst>
                <a:path w="240664" h="377190">
                  <a:moveTo>
                    <a:pt x="187731" y="376593"/>
                  </a:moveTo>
                  <a:lnTo>
                    <a:pt x="0" y="376593"/>
                  </a:lnTo>
                  <a:lnTo>
                    <a:pt x="52926" y="0"/>
                  </a:lnTo>
                  <a:lnTo>
                    <a:pt x="240658" y="0"/>
                  </a:lnTo>
                  <a:lnTo>
                    <a:pt x="187731" y="376593"/>
                  </a:lnTo>
                  <a:close/>
                </a:path>
              </a:pathLst>
            </a:custGeom>
            <a:solidFill>
              <a:srgbClr val="FFFFFF"/>
            </a:solidFill>
          </p:spPr>
          <p:txBody>
            <a:bodyPr wrap="square" lIns="0" tIns="0" rIns="0" bIns="0" rtlCol="0"/>
            <a:lstStyle/>
            <a:p>
              <a:endParaRPr/>
            </a:p>
          </p:txBody>
        </p:sp>
        <p:sp>
          <p:nvSpPr>
            <p:cNvPr id="12" name="object 28">
              <a:extLst>
                <a:ext uri="{FF2B5EF4-FFF2-40B4-BE49-F238E27FC236}">
                  <a16:creationId xmlns:a16="http://schemas.microsoft.com/office/drawing/2014/main" id="{A7DFBEA1-F431-7544-846E-C8F8B63B4445}"/>
                </a:ext>
              </a:extLst>
            </p:cNvPr>
            <p:cNvSpPr/>
            <p:nvPr/>
          </p:nvSpPr>
          <p:spPr>
            <a:xfrm>
              <a:off x="1851986"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13" name="object 29">
              <a:extLst>
                <a:ext uri="{FF2B5EF4-FFF2-40B4-BE49-F238E27FC236}">
                  <a16:creationId xmlns:a16="http://schemas.microsoft.com/office/drawing/2014/main" id="{07406717-674B-BA4F-9C8D-F16FF9F7C515}"/>
                </a:ext>
              </a:extLst>
            </p:cNvPr>
            <p:cNvSpPr/>
            <p:nvPr/>
          </p:nvSpPr>
          <p:spPr>
            <a:xfrm>
              <a:off x="1271850" y="2"/>
              <a:ext cx="240665" cy="377190"/>
            </a:xfrm>
            <a:custGeom>
              <a:avLst/>
              <a:gdLst/>
              <a:ahLst/>
              <a:cxnLst/>
              <a:rect l="l" t="t" r="r" b="b"/>
              <a:pathLst>
                <a:path w="240665" h="377190">
                  <a:moveTo>
                    <a:pt x="187731" y="376593"/>
                  </a:moveTo>
                  <a:lnTo>
                    <a:pt x="0" y="376593"/>
                  </a:lnTo>
                  <a:lnTo>
                    <a:pt x="52926" y="0"/>
                  </a:lnTo>
                  <a:lnTo>
                    <a:pt x="240658" y="0"/>
                  </a:lnTo>
                  <a:lnTo>
                    <a:pt x="187731" y="376593"/>
                  </a:lnTo>
                  <a:close/>
                </a:path>
              </a:pathLst>
            </a:custGeom>
            <a:solidFill>
              <a:srgbClr val="FEC700"/>
            </a:solidFill>
          </p:spPr>
          <p:txBody>
            <a:bodyPr wrap="square" lIns="0" tIns="0" rIns="0" bIns="0" rtlCol="0"/>
            <a:lstStyle/>
            <a:p>
              <a:endParaRPr/>
            </a:p>
          </p:txBody>
        </p:sp>
        <p:sp>
          <p:nvSpPr>
            <p:cNvPr id="14" name="object 30">
              <a:extLst>
                <a:ext uri="{FF2B5EF4-FFF2-40B4-BE49-F238E27FC236}">
                  <a16:creationId xmlns:a16="http://schemas.microsoft.com/office/drawing/2014/main" id="{12988BAC-7B59-7D45-8DF3-D2364F16C4C6}"/>
                </a:ext>
              </a:extLst>
            </p:cNvPr>
            <p:cNvSpPr/>
            <p:nvPr/>
          </p:nvSpPr>
          <p:spPr>
            <a:xfrm>
              <a:off x="691727" y="2"/>
              <a:ext cx="240665" cy="377190"/>
            </a:xfrm>
            <a:custGeom>
              <a:avLst/>
              <a:gdLst/>
              <a:ahLst/>
              <a:cxnLst/>
              <a:rect l="l" t="t" r="r" b="b"/>
              <a:pathLst>
                <a:path w="240665"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grpSp>
      <p:grpSp>
        <p:nvGrpSpPr>
          <p:cNvPr id="58" name="Group 57">
            <a:extLst>
              <a:ext uri="{FF2B5EF4-FFF2-40B4-BE49-F238E27FC236}">
                <a16:creationId xmlns:a16="http://schemas.microsoft.com/office/drawing/2014/main" id="{CC57002F-4370-98EC-C9F6-00604E636AF2}"/>
              </a:ext>
            </a:extLst>
          </p:cNvPr>
          <p:cNvGrpSpPr/>
          <p:nvPr/>
        </p:nvGrpSpPr>
        <p:grpSpPr>
          <a:xfrm rot="17119093">
            <a:off x="16789700" y="7615388"/>
            <a:ext cx="2181677" cy="2177393"/>
            <a:chOff x="5876490" y="3444908"/>
            <a:chExt cx="1293975" cy="1291434"/>
          </a:xfrm>
          <a:solidFill>
            <a:schemeClr val="bg1"/>
          </a:solidFill>
        </p:grpSpPr>
        <p:sp>
          <p:nvSpPr>
            <p:cNvPr id="59" name="object 144">
              <a:extLst>
                <a:ext uri="{FF2B5EF4-FFF2-40B4-BE49-F238E27FC236}">
                  <a16:creationId xmlns:a16="http://schemas.microsoft.com/office/drawing/2014/main" id="{B7679EFC-D87E-7394-7414-56D70183537A}"/>
                </a:ext>
              </a:extLst>
            </p:cNvPr>
            <p:cNvSpPr/>
            <p:nvPr/>
          </p:nvSpPr>
          <p:spPr>
            <a:xfrm>
              <a:off x="5876490"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0" name="object 145">
              <a:extLst>
                <a:ext uri="{FF2B5EF4-FFF2-40B4-BE49-F238E27FC236}">
                  <a16:creationId xmlns:a16="http://schemas.microsoft.com/office/drawing/2014/main" id="{3B4D4583-9167-BFEA-2C5D-9CDD5CA41A4D}"/>
                </a:ext>
              </a:extLst>
            </p:cNvPr>
            <p:cNvSpPr/>
            <p:nvPr/>
          </p:nvSpPr>
          <p:spPr>
            <a:xfrm>
              <a:off x="5973197"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1" name="object 146">
              <a:extLst>
                <a:ext uri="{FF2B5EF4-FFF2-40B4-BE49-F238E27FC236}">
                  <a16:creationId xmlns:a16="http://schemas.microsoft.com/office/drawing/2014/main" id="{D5607AE1-909C-C9F0-70B5-6C1541370B02}"/>
                </a:ext>
              </a:extLst>
            </p:cNvPr>
            <p:cNvSpPr/>
            <p:nvPr/>
          </p:nvSpPr>
          <p:spPr>
            <a:xfrm>
              <a:off x="6069899"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2" name="object 147">
              <a:extLst>
                <a:ext uri="{FF2B5EF4-FFF2-40B4-BE49-F238E27FC236}">
                  <a16:creationId xmlns:a16="http://schemas.microsoft.com/office/drawing/2014/main" id="{F26A337D-5CF3-1953-C1E1-73CEE5AC599D}"/>
                </a:ext>
              </a:extLst>
            </p:cNvPr>
            <p:cNvSpPr/>
            <p:nvPr/>
          </p:nvSpPr>
          <p:spPr>
            <a:xfrm>
              <a:off x="6166593" y="4702052"/>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63" name="object 148">
              <a:extLst>
                <a:ext uri="{FF2B5EF4-FFF2-40B4-BE49-F238E27FC236}">
                  <a16:creationId xmlns:a16="http://schemas.microsoft.com/office/drawing/2014/main" id="{81F9278C-8467-211F-C1B3-48142B774342}"/>
                </a:ext>
              </a:extLst>
            </p:cNvPr>
            <p:cNvSpPr/>
            <p:nvPr/>
          </p:nvSpPr>
          <p:spPr>
            <a:xfrm>
              <a:off x="6263309"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4" name="object 149">
              <a:extLst>
                <a:ext uri="{FF2B5EF4-FFF2-40B4-BE49-F238E27FC236}">
                  <a16:creationId xmlns:a16="http://schemas.microsoft.com/office/drawing/2014/main" id="{8CBCCE2D-6F89-490F-7626-E7D63232B31D}"/>
                </a:ext>
              </a:extLst>
            </p:cNvPr>
            <p:cNvSpPr/>
            <p:nvPr/>
          </p:nvSpPr>
          <p:spPr>
            <a:xfrm>
              <a:off x="6360010"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5" name="object 150">
              <a:extLst>
                <a:ext uri="{FF2B5EF4-FFF2-40B4-BE49-F238E27FC236}">
                  <a16:creationId xmlns:a16="http://schemas.microsoft.com/office/drawing/2014/main" id="{185C2189-0BCA-9030-945E-F97AB0F01CCB}"/>
                </a:ext>
              </a:extLst>
            </p:cNvPr>
            <p:cNvSpPr/>
            <p:nvPr/>
          </p:nvSpPr>
          <p:spPr>
            <a:xfrm>
              <a:off x="6456718"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6" name="object 151">
              <a:extLst>
                <a:ext uri="{FF2B5EF4-FFF2-40B4-BE49-F238E27FC236}">
                  <a16:creationId xmlns:a16="http://schemas.microsoft.com/office/drawing/2014/main" id="{D6DEBB5F-CC92-6B1D-7BE5-8BC2538A4807}"/>
                </a:ext>
              </a:extLst>
            </p:cNvPr>
            <p:cNvSpPr/>
            <p:nvPr/>
          </p:nvSpPr>
          <p:spPr>
            <a:xfrm>
              <a:off x="6553420"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7" name="object 152">
              <a:extLst>
                <a:ext uri="{FF2B5EF4-FFF2-40B4-BE49-F238E27FC236}">
                  <a16:creationId xmlns:a16="http://schemas.microsoft.com/office/drawing/2014/main" id="{DD313882-D2ED-E2CF-55B8-F46B6B91AEEA}"/>
                </a:ext>
              </a:extLst>
            </p:cNvPr>
            <p:cNvSpPr/>
            <p:nvPr/>
          </p:nvSpPr>
          <p:spPr>
            <a:xfrm>
              <a:off x="6650115" y="4702052"/>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68" name="object 153">
              <a:extLst>
                <a:ext uri="{FF2B5EF4-FFF2-40B4-BE49-F238E27FC236}">
                  <a16:creationId xmlns:a16="http://schemas.microsoft.com/office/drawing/2014/main" id="{96A3617E-52E5-CC67-0096-70B224F2F948}"/>
                </a:ext>
              </a:extLst>
            </p:cNvPr>
            <p:cNvSpPr/>
            <p:nvPr/>
          </p:nvSpPr>
          <p:spPr>
            <a:xfrm>
              <a:off x="6746830"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9" name="object 154">
              <a:extLst>
                <a:ext uri="{FF2B5EF4-FFF2-40B4-BE49-F238E27FC236}">
                  <a16:creationId xmlns:a16="http://schemas.microsoft.com/office/drawing/2014/main" id="{8C3E3D06-22CB-4413-A324-0B981C9578DA}"/>
                </a:ext>
              </a:extLst>
            </p:cNvPr>
            <p:cNvSpPr/>
            <p:nvPr/>
          </p:nvSpPr>
          <p:spPr>
            <a:xfrm>
              <a:off x="6843531"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70" name="object 155">
              <a:extLst>
                <a:ext uri="{FF2B5EF4-FFF2-40B4-BE49-F238E27FC236}">
                  <a16:creationId xmlns:a16="http://schemas.microsoft.com/office/drawing/2014/main" id="{39DEB344-5AE0-3B9A-A3F8-1FED33BDE06F}"/>
                </a:ext>
              </a:extLst>
            </p:cNvPr>
            <p:cNvSpPr/>
            <p:nvPr/>
          </p:nvSpPr>
          <p:spPr>
            <a:xfrm>
              <a:off x="6940239"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71" name="object 156">
              <a:extLst>
                <a:ext uri="{FF2B5EF4-FFF2-40B4-BE49-F238E27FC236}">
                  <a16:creationId xmlns:a16="http://schemas.microsoft.com/office/drawing/2014/main" id="{08BB4DE4-E5CF-E6DB-75A4-58A8AC274D39}"/>
                </a:ext>
              </a:extLst>
            </p:cNvPr>
            <p:cNvSpPr/>
            <p:nvPr/>
          </p:nvSpPr>
          <p:spPr>
            <a:xfrm>
              <a:off x="7036941"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72" name="object 157">
              <a:extLst>
                <a:ext uri="{FF2B5EF4-FFF2-40B4-BE49-F238E27FC236}">
                  <a16:creationId xmlns:a16="http://schemas.microsoft.com/office/drawing/2014/main" id="{4FF15BB4-2DC8-9534-6349-1EB26CC47D4B}"/>
                </a:ext>
              </a:extLst>
            </p:cNvPr>
            <p:cNvSpPr/>
            <p:nvPr/>
          </p:nvSpPr>
          <p:spPr>
            <a:xfrm>
              <a:off x="7133635" y="4702052"/>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73" name="object 158">
              <a:extLst>
                <a:ext uri="{FF2B5EF4-FFF2-40B4-BE49-F238E27FC236}">
                  <a16:creationId xmlns:a16="http://schemas.microsoft.com/office/drawing/2014/main" id="{D7DCC6AD-9D70-B2D6-614D-E0A1B0CCB69F}"/>
                </a:ext>
              </a:extLst>
            </p:cNvPr>
            <p:cNvSpPr/>
            <p:nvPr/>
          </p:nvSpPr>
          <p:spPr>
            <a:xfrm>
              <a:off x="5890081"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74" name="object 159">
              <a:extLst>
                <a:ext uri="{FF2B5EF4-FFF2-40B4-BE49-F238E27FC236}">
                  <a16:creationId xmlns:a16="http://schemas.microsoft.com/office/drawing/2014/main" id="{10287923-9369-874B-418B-2F061CF1C1B7}"/>
                </a:ext>
              </a:extLst>
            </p:cNvPr>
            <p:cNvSpPr/>
            <p:nvPr/>
          </p:nvSpPr>
          <p:spPr>
            <a:xfrm>
              <a:off x="5986789"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75" name="object 160">
              <a:extLst>
                <a:ext uri="{FF2B5EF4-FFF2-40B4-BE49-F238E27FC236}">
                  <a16:creationId xmlns:a16="http://schemas.microsoft.com/office/drawing/2014/main" id="{8561FD2A-7617-9D05-AA33-DC2F23C9C02B}"/>
                </a:ext>
              </a:extLst>
            </p:cNvPr>
            <p:cNvSpPr/>
            <p:nvPr/>
          </p:nvSpPr>
          <p:spPr>
            <a:xfrm>
              <a:off x="6083491"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76" name="object 161">
              <a:extLst>
                <a:ext uri="{FF2B5EF4-FFF2-40B4-BE49-F238E27FC236}">
                  <a16:creationId xmlns:a16="http://schemas.microsoft.com/office/drawing/2014/main" id="{B48B56EA-B48F-75AB-2D58-BE263A54F87D}"/>
                </a:ext>
              </a:extLst>
            </p:cNvPr>
            <p:cNvSpPr/>
            <p:nvPr/>
          </p:nvSpPr>
          <p:spPr>
            <a:xfrm>
              <a:off x="6180185" y="4605356"/>
              <a:ext cx="36830" cy="34290"/>
            </a:xfrm>
            <a:custGeom>
              <a:avLst/>
              <a:gdLst/>
              <a:ahLst/>
              <a:cxnLst/>
              <a:rect l="l" t="t" r="r" b="b"/>
              <a:pathLst>
                <a:path w="36829" h="34289">
                  <a:moveTo>
                    <a:pt x="25210" y="33845"/>
                  </a:moveTo>
                  <a:lnTo>
                    <a:pt x="6529" y="33845"/>
                  </a:lnTo>
                  <a:lnTo>
                    <a:pt x="0" y="26263"/>
                  </a:lnTo>
                  <a:lnTo>
                    <a:pt x="2627" y="7569"/>
                  </a:lnTo>
                  <a:lnTo>
                    <a:pt x="11285" y="0"/>
                  </a:lnTo>
                  <a:lnTo>
                    <a:pt x="29967" y="0"/>
                  </a:lnTo>
                  <a:lnTo>
                    <a:pt x="36485" y="7569"/>
                  </a:lnTo>
                  <a:lnTo>
                    <a:pt x="35171" y="16916"/>
                  </a:lnTo>
                  <a:lnTo>
                    <a:pt x="33858" y="26263"/>
                  </a:lnTo>
                  <a:lnTo>
                    <a:pt x="25210" y="33845"/>
                  </a:lnTo>
                  <a:close/>
                </a:path>
              </a:pathLst>
            </a:custGeom>
            <a:grpFill/>
          </p:spPr>
          <p:txBody>
            <a:bodyPr wrap="square" lIns="0" tIns="0" rIns="0" bIns="0" rtlCol="0"/>
            <a:lstStyle/>
            <a:p>
              <a:endParaRPr/>
            </a:p>
          </p:txBody>
        </p:sp>
        <p:sp>
          <p:nvSpPr>
            <p:cNvPr id="77" name="object 162">
              <a:extLst>
                <a:ext uri="{FF2B5EF4-FFF2-40B4-BE49-F238E27FC236}">
                  <a16:creationId xmlns:a16="http://schemas.microsoft.com/office/drawing/2014/main" id="{AF270F6C-003B-B272-A5D4-5B20BBFEF993}"/>
                </a:ext>
              </a:extLst>
            </p:cNvPr>
            <p:cNvSpPr/>
            <p:nvPr/>
          </p:nvSpPr>
          <p:spPr>
            <a:xfrm>
              <a:off x="6276900"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78" name="object 163">
              <a:extLst>
                <a:ext uri="{FF2B5EF4-FFF2-40B4-BE49-F238E27FC236}">
                  <a16:creationId xmlns:a16="http://schemas.microsoft.com/office/drawing/2014/main" id="{7F2E047A-E7D1-5B87-15C3-BC40F12174C5}"/>
                </a:ext>
              </a:extLst>
            </p:cNvPr>
            <p:cNvSpPr/>
            <p:nvPr/>
          </p:nvSpPr>
          <p:spPr>
            <a:xfrm>
              <a:off x="6373602"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79" name="object 164">
              <a:extLst>
                <a:ext uri="{FF2B5EF4-FFF2-40B4-BE49-F238E27FC236}">
                  <a16:creationId xmlns:a16="http://schemas.microsoft.com/office/drawing/2014/main" id="{C83243A9-4F0A-97D1-1F5E-CBDE5A0442B4}"/>
                </a:ext>
              </a:extLst>
            </p:cNvPr>
            <p:cNvSpPr/>
            <p:nvPr/>
          </p:nvSpPr>
          <p:spPr>
            <a:xfrm>
              <a:off x="6470310"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80" name="object 165">
              <a:extLst>
                <a:ext uri="{FF2B5EF4-FFF2-40B4-BE49-F238E27FC236}">
                  <a16:creationId xmlns:a16="http://schemas.microsoft.com/office/drawing/2014/main" id="{E8BF94DA-FC13-EC15-218D-7612C63F7E2D}"/>
                </a:ext>
              </a:extLst>
            </p:cNvPr>
            <p:cNvSpPr/>
            <p:nvPr/>
          </p:nvSpPr>
          <p:spPr>
            <a:xfrm>
              <a:off x="6567011"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81" name="object 166">
              <a:extLst>
                <a:ext uri="{FF2B5EF4-FFF2-40B4-BE49-F238E27FC236}">
                  <a16:creationId xmlns:a16="http://schemas.microsoft.com/office/drawing/2014/main" id="{64BD742B-5CB3-0691-1574-77D81DCD3C8E}"/>
                </a:ext>
              </a:extLst>
            </p:cNvPr>
            <p:cNvSpPr/>
            <p:nvPr/>
          </p:nvSpPr>
          <p:spPr>
            <a:xfrm>
              <a:off x="6663707" y="4605356"/>
              <a:ext cx="36830" cy="34290"/>
            </a:xfrm>
            <a:custGeom>
              <a:avLst/>
              <a:gdLst/>
              <a:ahLst/>
              <a:cxnLst/>
              <a:rect l="l" t="t" r="r" b="b"/>
              <a:pathLst>
                <a:path w="36829" h="34289">
                  <a:moveTo>
                    <a:pt x="25210" y="33845"/>
                  </a:moveTo>
                  <a:lnTo>
                    <a:pt x="6529" y="33845"/>
                  </a:lnTo>
                  <a:lnTo>
                    <a:pt x="0" y="26263"/>
                  </a:lnTo>
                  <a:lnTo>
                    <a:pt x="2627" y="7569"/>
                  </a:lnTo>
                  <a:lnTo>
                    <a:pt x="11285" y="0"/>
                  </a:lnTo>
                  <a:lnTo>
                    <a:pt x="29967" y="0"/>
                  </a:lnTo>
                  <a:lnTo>
                    <a:pt x="36485" y="7569"/>
                  </a:lnTo>
                  <a:lnTo>
                    <a:pt x="35171" y="16916"/>
                  </a:lnTo>
                  <a:lnTo>
                    <a:pt x="33858" y="26263"/>
                  </a:lnTo>
                  <a:lnTo>
                    <a:pt x="25210" y="33845"/>
                  </a:lnTo>
                  <a:close/>
                </a:path>
              </a:pathLst>
            </a:custGeom>
            <a:grpFill/>
          </p:spPr>
          <p:txBody>
            <a:bodyPr wrap="square" lIns="0" tIns="0" rIns="0" bIns="0" rtlCol="0"/>
            <a:lstStyle/>
            <a:p>
              <a:endParaRPr/>
            </a:p>
          </p:txBody>
        </p:sp>
        <p:sp>
          <p:nvSpPr>
            <p:cNvPr id="82" name="object 167">
              <a:extLst>
                <a:ext uri="{FF2B5EF4-FFF2-40B4-BE49-F238E27FC236}">
                  <a16:creationId xmlns:a16="http://schemas.microsoft.com/office/drawing/2014/main" id="{BA667255-A582-F299-83B3-2481E860504C}"/>
                </a:ext>
              </a:extLst>
            </p:cNvPr>
            <p:cNvSpPr/>
            <p:nvPr/>
          </p:nvSpPr>
          <p:spPr>
            <a:xfrm>
              <a:off x="6760421"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83" name="object 168">
              <a:extLst>
                <a:ext uri="{FF2B5EF4-FFF2-40B4-BE49-F238E27FC236}">
                  <a16:creationId xmlns:a16="http://schemas.microsoft.com/office/drawing/2014/main" id="{16873F22-B843-FD13-B59E-D17075C6E70E}"/>
                </a:ext>
              </a:extLst>
            </p:cNvPr>
            <p:cNvSpPr/>
            <p:nvPr/>
          </p:nvSpPr>
          <p:spPr>
            <a:xfrm>
              <a:off x="6857123"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84" name="object 169">
              <a:extLst>
                <a:ext uri="{FF2B5EF4-FFF2-40B4-BE49-F238E27FC236}">
                  <a16:creationId xmlns:a16="http://schemas.microsoft.com/office/drawing/2014/main" id="{9FFA8A04-23D3-9E68-9EBE-D7CA52EC9664}"/>
                </a:ext>
              </a:extLst>
            </p:cNvPr>
            <p:cNvSpPr/>
            <p:nvPr/>
          </p:nvSpPr>
          <p:spPr>
            <a:xfrm>
              <a:off x="6953830"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85" name="object 170">
              <a:extLst>
                <a:ext uri="{FF2B5EF4-FFF2-40B4-BE49-F238E27FC236}">
                  <a16:creationId xmlns:a16="http://schemas.microsoft.com/office/drawing/2014/main" id="{CF8F2390-5001-58B0-5011-594BAF6DB88F}"/>
                </a:ext>
              </a:extLst>
            </p:cNvPr>
            <p:cNvSpPr/>
            <p:nvPr/>
          </p:nvSpPr>
          <p:spPr>
            <a:xfrm>
              <a:off x="7050532"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86" name="object 171">
              <a:extLst>
                <a:ext uri="{FF2B5EF4-FFF2-40B4-BE49-F238E27FC236}">
                  <a16:creationId xmlns:a16="http://schemas.microsoft.com/office/drawing/2014/main" id="{A8498127-A6BE-D51E-4A5B-376CA1E86F81}"/>
                </a:ext>
              </a:extLst>
            </p:cNvPr>
            <p:cNvSpPr/>
            <p:nvPr/>
          </p:nvSpPr>
          <p:spPr>
            <a:xfrm>
              <a:off x="5903671"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87" name="object 172">
              <a:extLst>
                <a:ext uri="{FF2B5EF4-FFF2-40B4-BE49-F238E27FC236}">
                  <a16:creationId xmlns:a16="http://schemas.microsoft.com/office/drawing/2014/main" id="{545B97E0-41B7-C4F3-8B1D-1792EEB4D478}"/>
                </a:ext>
              </a:extLst>
            </p:cNvPr>
            <p:cNvSpPr/>
            <p:nvPr/>
          </p:nvSpPr>
          <p:spPr>
            <a:xfrm>
              <a:off x="6000379"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88" name="object 173">
              <a:extLst>
                <a:ext uri="{FF2B5EF4-FFF2-40B4-BE49-F238E27FC236}">
                  <a16:creationId xmlns:a16="http://schemas.microsoft.com/office/drawing/2014/main" id="{E601CEFC-E026-B8AC-1BE1-76F0B011B337}"/>
                </a:ext>
              </a:extLst>
            </p:cNvPr>
            <p:cNvSpPr/>
            <p:nvPr/>
          </p:nvSpPr>
          <p:spPr>
            <a:xfrm>
              <a:off x="6097081"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89" name="object 174">
              <a:extLst>
                <a:ext uri="{FF2B5EF4-FFF2-40B4-BE49-F238E27FC236}">
                  <a16:creationId xmlns:a16="http://schemas.microsoft.com/office/drawing/2014/main" id="{FFECCF54-4C62-6995-4DFD-AA8FE5A40356}"/>
                </a:ext>
              </a:extLst>
            </p:cNvPr>
            <p:cNvSpPr/>
            <p:nvPr/>
          </p:nvSpPr>
          <p:spPr>
            <a:xfrm>
              <a:off x="6193775" y="4508642"/>
              <a:ext cx="36830" cy="34290"/>
            </a:xfrm>
            <a:custGeom>
              <a:avLst/>
              <a:gdLst/>
              <a:ahLst/>
              <a:cxnLst/>
              <a:rect l="l" t="t" r="r" b="b"/>
              <a:pathLst>
                <a:path w="36829" h="34289">
                  <a:moveTo>
                    <a:pt x="25210" y="33858"/>
                  </a:moveTo>
                  <a:lnTo>
                    <a:pt x="6529" y="33858"/>
                  </a:lnTo>
                  <a:lnTo>
                    <a:pt x="0" y="26276"/>
                  </a:lnTo>
                  <a:lnTo>
                    <a:pt x="2627" y="7581"/>
                  </a:lnTo>
                  <a:lnTo>
                    <a:pt x="11287" y="0"/>
                  </a:lnTo>
                  <a:lnTo>
                    <a:pt x="29969" y="0"/>
                  </a:lnTo>
                  <a:lnTo>
                    <a:pt x="36485" y="7581"/>
                  </a:lnTo>
                  <a:lnTo>
                    <a:pt x="35171" y="16929"/>
                  </a:lnTo>
                  <a:lnTo>
                    <a:pt x="33858" y="26276"/>
                  </a:lnTo>
                  <a:lnTo>
                    <a:pt x="25210" y="33858"/>
                  </a:lnTo>
                  <a:close/>
                </a:path>
              </a:pathLst>
            </a:custGeom>
            <a:grpFill/>
          </p:spPr>
          <p:txBody>
            <a:bodyPr wrap="square" lIns="0" tIns="0" rIns="0" bIns="0" rtlCol="0"/>
            <a:lstStyle/>
            <a:p>
              <a:endParaRPr/>
            </a:p>
          </p:txBody>
        </p:sp>
        <p:sp>
          <p:nvSpPr>
            <p:cNvPr id="90" name="object 175">
              <a:extLst>
                <a:ext uri="{FF2B5EF4-FFF2-40B4-BE49-F238E27FC236}">
                  <a16:creationId xmlns:a16="http://schemas.microsoft.com/office/drawing/2014/main" id="{D6F717BB-82BF-6625-01DD-393D2C9AA4A4}"/>
                </a:ext>
              </a:extLst>
            </p:cNvPr>
            <p:cNvSpPr/>
            <p:nvPr/>
          </p:nvSpPr>
          <p:spPr>
            <a:xfrm>
              <a:off x="6290491"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1" name="object 176">
              <a:extLst>
                <a:ext uri="{FF2B5EF4-FFF2-40B4-BE49-F238E27FC236}">
                  <a16:creationId xmlns:a16="http://schemas.microsoft.com/office/drawing/2014/main" id="{383DF378-514F-7655-37E5-2EA7AA50D3B1}"/>
                </a:ext>
              </a:extLst>
            </p:cNvPr>
            <p:cNvSpPr/>
            <p:nvPr/>
          </p:nvSpPr>
          <p:spPr>
            <a:xfrm>
              <a:off x="6387192"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2" name="object 177">
              <a:extLst>
                <a:ext uri="{FF2B5EF4-FFF2-40B4-BE49-F238E27FC236}">
                  <a16:creationId xmlns:a16="http://schemas.microsoft.com/office/drawing/2014/main" id="{C25412CD-1419-E6C8-5B55-A976A7E6081C}"/>
                </a:ext>
              </a:extLst>
            </p:cNvPr>
            <p:cNvSpPr/>
            <p:nvPr/>
          </p:nvSpPr>
          <p:spPr>
            <a:xfrm>
              <a:off x="6483900"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3" name="object 178">
              <a:extLst>
                <a:ext uri="{FF2B5EF4-FFF2-40B4-BE49-F238E27FC236}">
                  <a16:creationId xmlns:a16="http://schemas.microsoft.com/office/drawing/2014/main" id="{EF9D68D8-81BE-3FBC-C253-AF4D59349C13}"/>
                </a:ext>
              </a:extLst>
            </p:cNvPr>
            <p:cNvSpPr/>
            <p:nvPr/>
          </p:nvSpPr>
          <p:spPr>
            <a:xfrm>
              <a:off x="6580602"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4" name="object 179">
              <a:extLst>
                <a:ext uri="{FF2B5EF4-FFF2-40B4-BE49-F238E27FC236}">
                  <a16:creationId xmlns:a16="http://schemas.microsoft.com/office/drawing/2014/main" id="{1F9CF23F-E028-28B1-F19F-05B51DEA3EB1}"/>
                </a:ext>
              </a:extLst>
            </p:cNvPr>
            <p:cNvSpPr/>
            <p:nvPr/>
          </p:nvSpPr>
          <p:spPr>
            <a:xfrm>
              <a:off x="6677297" y="4508642"/>
              <a:ext cx="36830" cy="34290"/>
            </a:xfrm>
            <a:custGeom>
              <a:avLst/>
              <a:gdLst/>
              <a:ahLst/>
              <a:cxnLst/>
              <a:rect l="l" t="t" r="r" b="b"/>
              <a:pathLst>
                <a:path w="36829" h="34289">
                  <a:moveTo>
                    <a:pt x="25210" y="33858"/>
                  </a:moveTo>
                  <a:lnTo>
                    <a:pt x="6529" y="33858"/>
                  </a:lnTo>
                  <a:lnTo>
                    <a:pt x="0" y="26276"/>
                  </a:lnTo>
                  <a:lnTo>
                    <a:pt x="2627" y="7581"/>
                  </a:lnTo>
                  <a:lnTo>
                    <a:pt x="11287" y="0"/>
                  </a:lnTo>
                  <a:lnTo>
                    <a:pt x="29969" y="0"/>
                  </a:lnTo>
                  <a:lnTo>
                    <a:pt x="36485" y="7581"/>
                  </a:lnTo>
                  <a:lnTo>
                    <a:pt x="35171" y="16929"/>
                  </a:lnTo>
                  <a:lnTo>
                    <a:pt x="33858" y="26276"/>
                  </a:lnTo>
                  <a:lnTo>
                    <a:pt x="25210" y="33858"/>
                  </a:lnTo>
                  <a:close/>
                </a:path>
              </a:pathLst>
            </a:custGeom>
            <a:grpFill/>
          </p:spPr>
          <p:txBody>
            <a:bodyPr wrap="square" lIns="0" tIns="0" rIns="0" bIns="0" rtlCol="0"/>
            <a:lstStyle/>
            <a:p>
              <a:endParaRPr/>
            </a:p>
          </p:txBody>
        </p:sp>
        <p:sp>
          <p:nvSpPr>
            <p:cNvPr id="95" name="object 180">
              <a:extLst>
                <a:ext uri="{FF2B5EF4-FFF2-40B4-BE49-F238E27FC236}">
                  <a16:creationId xmlns:a16="http://schemas.microsoft.com/office/drawing/2014/main" id="{BA676AB3-C271-03DD-1AD2-90733C1F0E64}"/>
                </a:ext>
              </a:extLst>
            </p:cNvPr>
            <p:cNvSpPr/>
            <p:nvPr/>
          </p:nvSpPr>
          <p:spPr>
            <a:xfrm>
              <a:off x="6774012"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6" name="object 181">
              <a:extLst>
                <a:ext uri="{FF2B5EF4-FFF2-40B4-BE49-F238E27FC236}">
                  <a16:creationId xmlns:a16="http://schemas.microsoft.com/office/drawing/2014/main" id="{7B32BD63-EB59-E0B3-228A-61D6E558FC0E}"/>
                </a:ext>
              </a:extLst>
            </p:cNvPr>
            <p:cNvSpPr/>
            <p:nvPr/>
          </p:nvSpPr>
          <p:spPr>
            <a:xfrm>
              <a:off x="6870713"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7" name="object 182">
              <a:extLst>
                <a:ext uri="{FF2B5EF4-FFF2-40B4-BE49-F238E27FC236}">
                  <a16:creationId xmlns:a16="http://schemas.microsoft.com/office/drawing/2014/main" id="{B5CD3872-F59C-6871-4931-6DAF81D1F052}"/>
                </a:ext>
              </a:extLst>
            </p:cNvPr>
            <p:cNvSpPr/>
            <p:nvPr/>
          </p:nvSpPr>
          <p:spPr>
            <a:xfrm>
              <a:off x="6967421"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8" name="object 183">
              <a:extLst>
                <a:ext uri="{FF2B5EF4-FFF2-40B4-BE49-F238E27FC236}">
                  <a16:creationId xmlns:a16="http://schemas.microsoft.com/office/drawing/2014/main" id="{5EDF0044-1931-7EED-DC9C-B70770C8A6E7}"/>
                </a:ext>
              </a:extLst>
            </p:cNvPr>
            <p:cNvSpPr/>
            <p:nvPr/>
          </p:nvSpPr>
          <p:spPr>
            <a:xfrm>
              <a:off x="5917262"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99" name="object 184">
              <a:extLst>
                <a:ext uri="{FF2B5EF4-FFF2-40B4-BE49-F238E27FC236}">
                  <a16:creationId xmlns:a16="http://schemas.microsoft.com/office/drawing/2014/main" id="{0EE5EF71-1F02-850C-397C-3D7C7751A592}"/>
                </a:ext>
              </a:extLst>
            </p:cNvPr>
            <p:cNvSpPr/>
            <p:nvPr/>
          </p:nvSpPr>
          <p:spPr>
            <a:xfrm>
              <a:off x="6013970"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0" name="object 185">
              <a:extLst>
                <a:ext uri="{FF2B5EF4-FFF2-40B4-BE49-F238E27FC236}">
                  <a16:creationId xmlns:a16="http://schemas.microsoft.com/office/drawing/2014/main" id="{D0DC8FFF-9938-C8F5-DE56-12D438EE8217}"/>
                </a:ext>
              </a:extLst>
            </p:cNvPr>
            <p:cNvSpPr/>
            <p:nvPr/>
          </p:nvSpPr>
          <p:spPr>
            <a:xfrm>
              <a:off x="6110672"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1" name="object 186">
              <a:extLst>
                <a:ext uri="{FF2B5EF4-FFF2-40B4-BE49-F238E27FC236}">
                  <a16:creationId xmlns:a16="http://schemas.microsoft.com/office/drawing/2014/main" id="{055DE772-A297-1A44-17BE-6426BF759B71}"/>
                </a:ext>
              </a:extLst>
            </p:cNvPr>
            <p:cNvSpPr/>
            <p:nvPr/>
          </p:nvSpPr>
          <p:spPr>
            <a:xfrm>
              <a:off x="6207366" y="4411939"/>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102" name="object 187">
              <a:extLst>
                <a:ext uri="{FF2B5EF4-FFF2-40B4-BE49-F238E27FC236}">
                  <a16:creationId xmlns:a16="http://schemas.microsoft.com/office/drawing/2014/main" id="{CB4F89AF-92B0-05B9-40BC-2139CD5B449C}"/>
                </a:ext>
              </a:extLst>
            </p:cNvPr>
            <p:cNvSpPr/>
            <p:nvPr/>
          </p:nvSpPr>
          <p:spPr>
            <a:xfrm>
              <a:off x="6304081"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3" name="object 188">
              <a:extLst>
                <a:ext uri="{FF2B5EF4-FFF2-40B4-BE49-F238E27FC236}">
                  <a16:creationId xmlns:a16="http://schemas.microsoft.com/office/drawing/2014/main" id="{25461D81-ACEF-2BEE-9C90-07A38C16F46B}"/>
                </a:ext>
              </a:extLst>
            </p:cNvPr>
            <p:cNvSpPr/>
            <p:nvPr/>
          </p:nvSpPr>
          <p:spPr>
            <a:xfrm>
              <a:off x="6400783"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4" name="object 189">
              <a:extLst>
                <a:ext uri="{FF2B5EF4-FFF2-40B4-BE49-F238E27FC236}">
                  <a16:creationId xmlns:a16="http://schemas.microsoft.com/office/drawing/2014/main" id="{7E84383B-5A40-0B83-26A1-4E6ED395870C}"/>
                </a:ext>
              </a:extLst>
            </p:cNvPr>
            <p:cNvSpPr/>
            <p:nvPr/>
          </p:nvSpPr>
          <p:spPr>
            <a:xfrm>
              <a:off x="6497491"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5" name="object 190">
              <a:extLst>
                <a:ext uri="{FF2B5EF4-FFF2-40B4-BE49-F238E27FC236}">
                  <a16:creationId xmlns:a16="http://schemas.microsoft.com/office/drawing/2014/main" id="{D9910DF9-E037-68E9-B94F-DDF4E9270477}"/>
                </a:ext>
              </a:extLst>
            </p:cNvPr>
            <p:cNvSpPr/>
            <p:nvPr/>
          </p:nvSpPr>
          <p:spPr>
            <a:xfrm>
              <a:off x="6594192"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6" name="object 191">
              <a:extLst>
                <a:ext uri="{FF2B5EF4-FFF2-40B4-BE49-F238E27FC236}">
                  <a16:creationId xmlns:a16="http://schemas.microsoft.com/office/drawing/2014/main" id="{E134564A-CF90-C978-C45E-BF97CAAB7B38}"/>
                </a:ext>
              </a:extLst>
            </p:cNvPr>
            <p:cNvSpPr/>
            <p:nvPr/>
          </p:nvSpPr>
          <p:spPr>
            <a:xfrm>
              <a:off x="6690888" y="4411939"/>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107" name="object 192">
              <a:extLst>
                <a:ext uri="{FF2B5EF4-FFF2-40B4-BE49-F238E27FC236}">
                  <a16:creationId xmlns:a16="http://schemas.microsoft.com/office/drawing/2014/main" id="{9EE82704-A7D7-0CF9-460A-B92DFD2538DA}"/>
                </a:ext>
              </a:extLst>
            </p:cNvPr>
            <p:cNvSpPr/>
            <p:nvPr/>
          </p:nvSpPr>
          <p:spPr>
            <a:xfrm>
              <a:off x="6787602"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8" name="object 193">
              <a:extLst>
                <a:ext uri="{FF2B5EF4-FFF2-40B4-BE49-F238E27FC236}">
                  <a16:creationId xmlns:a16="http://schemas.microsoft.com/office/drawing/2014/main" id="{48768316-AAC5-23F9-D5AE-B60F477BE327}"/>
                </a:ext>
              </a:extLst>
            </p:cNvPr>
            <p:cNvSpPr/>
            <p:nvPr/>
          </p:nvSpPr>
          <p:spPr>
            <a:xfrm>
              <a:off x="6884303"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9" name="object 194">
              <a:extLst>
                <a:ext uri="{FF2B5EF4-FFF2-40B4-BE49-F238E27FC236}">
                  <a16:creationId xmlns:a16="http://schemas.microsoft.com/office/drawing/2014/main" id="{B2768986-AF8A-750A-7FA7-9F650FFF369C}"/>
                </a:ext>
              </a:extLst>
            </p:cNvPr>
            <p:cNvSpPr/>
            <p:nvPr/>
          </p:nvSpPr>
          <p:spPr>
            <a:xfrm>
              <a:off x="5930853"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0" name="object 195">
              <a:extLst>
                <a:ext uri="{FF2B5EF4-FFF2-40B4-BE49-F238E27FC236}">
                  <a16:creationId xmlns:a16="http://schemas.microsoft.com/office/drawing/2014/main" id="{8DE1183F-F630-1DD9-AD68-37145A7B669B}"/>
                </a:ext>
              </a:extLst>
            </p:cNvPr>
            <p:cNvSpPr/>
            <p:nvPr/>
          </p:nvSpPr>
          <p:spPr>
            <a:xfrm>
              <a:off x="6027561"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1" name="object 196">
              <a:extLst>
                <a:ext uri="{FF2B5EF4-FFF2-40B4-BE49-F238E27FC236}">
                  <a16:creationId xmlns:a16="http://schemas.microsoft.com/office/drawing/2014/main" id="{66B0B528-8F2E-5C3C-37FE-CC34A173A390}"/>
                </a:ext>
              </a:extLst>
            </p:cNvPr>
            <p:cNvSpPr/>
            <p:nvPr/>
          </p:nvSpPr>
          <p:spPr>
            <a:xfrm>
              <a:off x="6124263"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2" name="object 197">
              <a:extLst>
                <a:ext uri="{FF2B5EF4-FFF2-40B4-BE49-F238E27FC236}">
                  <a16:creationId xmlns:a16="http://schemas.microsoft.com/office/drawing/2014/main" id="{516E5167-1B4E-D4B6-056E-A97814112655}"/>
                </a:ext>
              </a:extLst>
            </p:cNvPr>
            <p:cNvSpPr/>
            <p:nvPr/>
          </p:nvSpPr>
          <p:spPr>
            <a:xfrm>
              <a:off x="6220957" y="4315245"/>
              <a:ext cx="36830" cy="34290"/>
            </a:xfrm>
            <a:custGeom>
              <a:avLst/>
              <a:gdLst/>
              <a:ahLst/>
              <a:cxnLst/>
              <a:rect l="l" t="t" r="r" b="b"/>
              <a:pathLst>
                <a:path w="36829" h="34289">
                  <a:moveTo>
                    <a:pt x="25210" y="33845"/>
                  </a:moveTo>
                  <a:lnTo>
                    <a:pt x="6529" y="33845"/>
                  </a:lnTo>
                  <a:lnTo>
                    <a:pt x="0" y="26263"/>
                  </a:lnTo>
                  <a:lnTo>
                    <a:pt x="2627" y="7569"/>
                  </a:lnTo>
                  <a:lnTo>
                    <a:pt x="11285" y="0"/>
                  </a:lnTo>
                  <a:lnTo>
                    <a:pt x="29967" y="0"/>
                  </a:lnTo>
                  <a:lnTo>
                    <a:pt x="36485" y="7569"/>
                  </a:lnTo>
                  <a:lnTo>
                    <a:pt x="35171" y="16916"/>
                  </a:lnTo>
                  <a:lnTo>
                    <a:pt x="33858" y="26263"/>
                  </a:lnTo>
                  <a:lnTo>
                    <a:pt x="25210" y="33845"/>
                  </a:lnTo>
                  <a:close/>
                </a:path>
              </a:pathLst>
            </a:custGeom>
            <a:grpFill/>
          </p:spPr>
          <p:txBody>
            <a:bodyPr wrap="square" lIns="0" tIns="0" rIns="0" bIns="0" rtlCol="0"/>
            <a:lstStyle/>
            <a:p>
              <a:endParaRPr/>
            </a:p>
          </p:txBody>
        </p:sp>
        <p:sp>
          <p:nvSpPr>
            <p:cNvPr id="113" name="object 198">
              <a:extLst>
                <a:ext uri="{FF2B5EF4-FFF2-40B4-BE49-F238E27FC236}">
                  <a16:creationId xmlns:a16="http://schemas.microsoft.com/office/drawing/2014/main" id="{D4B4B6FA-90DE-B1FD-FE14-8B7CEB084622}"/>
                </a:ext>
              </a:extLst>
            </p:cNvPr>
            <p:cNvSpPr/>
            <p:nvPr/>
          </p:nvSpPr>
          <p:spPr>
            <a:xfrm>
              <a:off x="6317672"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4" name="object 199">
              <a:extLst>
                <a:ext uri="{FF2B5EF4-FFF2-40B4-BE49-F238E27FC236}">
                  <a16:creationId xmlns:a16="http://schemas.microsoft.com/office/drawing/2014/main" id="{42C48730-F3FD-4BBB-30D4-F7194E5AE42B}"/>
                </a:ext>
              </a:extLst>
            </p:cNvPr>
            <p:cNvSpPr/>
            <p:nvPr/>
          </p:nvSpPr>
          <p:spPr>
            <a:xfrm>
              <a:off x="6414374"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5" name="object 200">
              <a:extLst>
                <a:ext uri="{FF2B5EF4-FFF2-40B4-BE49-F238E27FC236}">
                  <a16:creationId xmlns:a16="http://schemas.microsoft.com/office/drawing/2014/main" id="{8D79CA8D-54F5-1D6B-DA28-CF753BFCDADC}"/>
                </a:ext>
              </a:extLst>
            </p:cNvPr>
            <p:cNvSpPr/>
            <p:nvPr/>
          </p:nvSpPr>
          <p:spPr>
            <a:xfrm>
              <a:off x="6511082"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6" name="object 201">
              <a:extLst>
                <a:ext uri="{FF2B5EF4-FFF2-40B4-BE49-F238E27FC236}">
                  <a16:creationId xmlns:a16="http://schemas.microsoft.com/office/drawing/2014/main" id="{1C19563E-DE7A-AEDB-33A1-B8C288A5FA73}"/>
                </a:ext>
              </a:extLst>
            </p:cNvPr>
            <p:cNvSpPr/>
            <p:nvPr/>
          </p:nvSpPr>
          <p:spPr>
            <a:xfrm>
              <a:off x="6607784"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7" name="object 202">
              <a:extLst>
                <a:ext uri="{FF2B5EF4-FFF2-40B4-BE49-F238E27FC236}">
                  <a16:creationId xmlns:a16="http://schemas.microsoft.com/office/drawing/2014/main" id="{BBD396FE-9B95-8E15-8B3F-3A4F54AD3DEA}"/>
                </a:ext>
              </a:extLst>
            </p:cNvPr>
            <p:cNvSpPr/>
            <p:nvPr/>
          </p:nvSpPr>
          <p:spPr>
            <a:xfrm>
              <a:off x="6704479" y="4315245"/>
              <a:ext cx="36830" cy="34290"/>
            </a:xfrm>
            <a:custGeom>
              <a:avLst/>
              <a:gdLst/>
              <a:ahLst/>
              <a:cxnLst/>
              <a:rect l="l" t="t" r="r" b="b"/>
              <a:pathLst>
                <a:path w="36829" h="34289">
                  <a:moveTo>
                    <a:pt x="25210" y="33845"/>
                  </a:moveTo>
                  <a:lnTo>
                    <a:pt x="6529" y="33845"/>
                  </a:lnTo>
                  <a:lnTo>
                    <a:pt x="0" y="26263"/>
                  </a:lnTo>
                  <a:lnTo>
                    <a:pt x="2627" y="7569"/>
                  </a:lnTo>
                  <a:lnTo>
                    <a:pt x="11285" y="0"/>
                  </a:lnTo>
                  <a:lnTo>
                    <a:pt x="29967" y="0"/>
                  </a:lnTo>
                  <a:lnTo>
                    <a:pt x="36485" y="7569"/>
                  </a:lnTo>
                  <a:lnTo>
                    <a:pt x="35171" y="16916"/>
                  </a:lnTo>
                  <a:lnTo>
                    <a:pt x="33858" y="26263"/>
                  </a:lnTo>
                  <a:lnTo>
                    <a:pt x="25210" y="33845"/>
                  </a:lnTo>
                  <a:close/>
                </a:path>
              </a:pathLst>
            </a:custGeom>
            <a:grpFill/>
          </p:spPr>
          <p:txBody>
            <a:bodyPr wrap="square" lIns="0" tIns="0" rIns="0" bIns="0" rtlCol="0"/>
            <a:lstStyle/>
            <a:p>
              <a:endParaRPr/>
            </a:p>
          </p:txBody>
        </p:sp>
        <p:sp>
          <p:nvSpPr>
            <p:cNvPr id="118" name="object 203">
              <a:extLst>
                <a:ext uri="{FF2B5EF4-FFF2-40B4-BE49-F238E27FC236}">
                  <a16:creationId xmlns:a16="http://schemas.microsoft.com/office/drawing/2014/main" id="{04A99911-8BAE-FB4F-465B-13E12C6031F1}"/>
                </a:ext>
              </a:extLst>
            </p:cNvPr>
            <p:cNvSpPr/>
            <p:nvPr/>
          </p:nvSpPr>
          <p:spPr>
            <a:xfrm>
              <a:off x="6801193"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9" name="object 204">
              <a:extLst>
                <a:ext uri="{FF2B5EF4-FFF2-40B4-BE49-F238E27FC236}">
                  <a16:creationId xmlns:a16="http://schemas.microsoft.com/office/drawing/2014/main" id="{1FE55673-FDDC-23FE-482D-F31845300D1B}"/>
                </a:ext>
              </a:extLst>
            </p:cNvPr>
            <p:cNvSpPr/>
            <p:nvPr/>
          </p:nvSpPr>
          <p:spPr>
            <a:xfrm>
              <a:off x="5944444"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0" name="object 205">
              <a:extLst>
                <a:ext uri="{FF2B5EF4-FFF2-40B4-BE49-F238E27FC236}">
                  <a16:creationId xmlns:a16="http://schemas.microsoft.com/office/drawing/2014/main" id="{1A2C907C-C51F-D989-F3B4-856F0689C72C}"/>
                </a:ext>
              </a:extLst>
            </p:cNvPr>
            <p:cNvSpPr/>
            <p:nvPr/>
          </p:nvSpPr>
          <p:spPr>
            <a:xfrm>
              <a:off x="6041152"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1" name="object 206">
              <a:extLst>
                <a:ext uri="{FF2B5EF4-FFF2-40B4-BE49-F238E27FC236}">
                  <a16:creationId xmlns:a16="http://schemas.microsoft.com/office/drawing/2014/main" id="{3AB1F822-8625-42A1-AC6D-8E88E36B41B1}"/>
                </a:ext>
              </a:extLst>
            </p:cNvPr>
            <p:cNvSpPr/>
            <p:nvPr/>
          </p:nvSpPr>
          <p:spPr>
            <a:xfrm>
              <a:off x="6137854"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2" name="object 207">
              <a:extLst>
                <a:ext uri="{FF2B5EF4-FFF2-40B4-BE49-F238E27FC236}">
                  <a16:creationId xmlns:a16="http://schemas.microsoft.com/office/drawing/2014/main" id="{93F06D8E-72FB-B2C7-DAB6-2E00ECA83ACD}"/>
                </a:ext>
              </a:extLst>
            </p:cNvPr>
            <p:cNvSpPr/>
            <p:nvPr/>
          </p:nvSpPr>
          <p:spPr>
            <a:xfrm>
              <a:off x="6234548" y="4218530"/>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123" name="object 208">
              <a:extLst>
                <a:ext uri="{FF2B5EF4-FFF2-40B4-BE49-F238E27FC236}">
                  <a16:creationId xmlns:a16="http://schemas.microsoft.com/office/drawing/2014/main" id="{3493E998-DC3B-DE3A-BF2E-F6594C029481}"/>
                </a:ext>
              </a:extLst>
            </p:cNvPr>
            <p:cNvSpPr/>
            <p:nvPr/>
          </p:nvSpPr>
          <p:spPr>
            <a:xfrm>
              <a:off x="6331263"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4" name="object 209">
              <a:extLst>
                <a:ext uri="{FF2B5EF4-FFF2-40B4-BE49-F238E27FC236}">
                  <a16:creationId xmlns:a16="http://schemas.microsoft.com/office/drawing/2014/main" id="{1D47FA45-D4D4-66D8-A629-395EA4FAB92B}"/>
                </a:ext>
              </a:extLst>
            </p:cNvPr>
            <p:cNvSpPr/>
            <p:nvPr/>
          </p:nvSpPr>
          <p:spPr>
            <a:xfrm>
              <a:off x="6427965"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5" name="object 210">
              <a:extLst>
                <a:ext uri="{FF2B5EF4-FFF2-40B4-BE49-F238E27FC236}">
                  <a16:creationId xmlns:a16="http://schemas.microsoft.com/office/drawing/2014/main" id="{300A0412-0AAE-38E6-DB5D-EFF155C8DC65}"/>
                </a:ext>
              </a:extLst>
            </p:cNvPr>
            <p:cNvSpPr/>
            <p:nvPr/>
          </p:nvSpPr>
          <p:spPr>
            <a:xfrm>
              <a:off x="6524673"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6" name="object 211">
              <a:extLst>
                <a:ext uri="{FF2B5EF4-FFF2-40B4-BE49-F238E27FC236}">
                  <a16:creationId xmlns:a16="http://schemas.microsoft.com/office/drawing/2014/main" id="{14BB1FEF-D445-5032-8137-CC77F5AB51AF}"/>
                </a:ext>
              </a:extLst>
            </p:cNvPr>
            <p:cNvSpPr/>
            <p:nvPr/>
          </p:nvSpPr>
          <p:spPr>
            <a:xfrm>
              <a:off x="6621374"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7" name="object 212">
              <a:extLst>
                <a:ext uri="{FF2B5EF4-FFF2-40B4-BE49-F238E27FC236}">
                  <a16:creationId xmlns:a16="http://schemas.microsoft.com/office/drawing/2014/main" id="{1DE8BA45-78FD-7CF8-AF73-D9FBA7E960AE}"/>
                </a:ext>
              </a:extLst>
            </p:cNvPr>
            <p:cNvSpPr/>
            <p:nvPr/>
          </p:nvSpPr>
          <p:spPr>
            <a:xfrm>
              <a:off x="6718069" y="4218530"/>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128" name="object 213">
              <a:extLst>
                <a:ext uri="{FF2B5EF4-FFF2-40B4-BE49-F238E27FC236}">
                  <a16:creationId xmlns:a16="http://schemas.microsoft.com/office/drawing/2014/main" id="{0DFE3B48-2660-6DF5-4CAC-BA9E3425542D}"/>
                </a:ext>
              </a:extLst>
            </p:cNvPr>
            <p:cNvSpPr/>
            <p:nvPr/>
          </p:nvSpPr>
          <p:spPr>
            <a:xfrm>
              <a:off x="5958035"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29" name="object 214">
              <a:extLst>
                <a:ext uri="{FF2B5EF4-FFF2-40B4-BE49-F238E27FC236}">
                  <a16:creationId xmlns:a16="http://schemas.microsoft.com/office/drawing/2014/main" id="{63EC321E-4A01-4582-C1D5-E988682111C6}"/>
                </a:ext>
              </a:extLst>
            </p:cNvPr>
            <p:cNvSpPr/>
            <p:nvPr/>
          </p:nvSpPr>
          <p:spPr>
            <a:xfrm>
              <a:off x="6054743"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0" name="object 215">
              <a:extLst>
                <a:ext uri="{FF2B5EF4-FFF2-40B4-BE49-F238E27FC236}">
                  <a16:creationId xmlns:a16="http://schemas.microsoft.com/office/drawing/2014/main" id="{A3317A5D-EBE3-0E62-326A-4185AE461C50}"/>
                </a:ext>
              </a:extLst>
            </p:cNvPr>
            <p:cNvSpPr/>
            <p:nvPr/>
          </p:nvSpPr>
          <p:spPr>
            <a:xfrm>
              <a:off x="6151445"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1" name="object 216">
              <a:extLst>
                <a:ext uri="{FF2B5EF4-FFF2-40B4-BE49-F238E27FC236}">
                  <a16:creationId xmlns:a16="http://schemas.microsoft.com/office/drawing/2014/main" id="{9B2119F7-0FC5-3B7F-6A78-E7617DC3B132}"/>
                </a:ext>
              </a:extLst>
            </p:cNvPr>
            <p:cNvSpPr/>
            <p:nvPr/>
          </p:nvSpPr>
          <p:spPr>
            <a:xfrm>
              <a:off x="6248139" y="4121838"/>
              <a:ext cx="36830" cy="34290"/>
            </a:xfrm>
            <a:custGeom>
              <a:avLst/>
              <a:gdLst/>
              <a:ahLst/>
              <a:cxnLst/>
              <a:rect l="l" t="t" r="r" b="b"/>
              <a:pathLst>
                <a:path w="36829" h="34289">
                  <a:moveTo>
                    <a:pt x="25212" y="33832"/>
                  </a:moveTo>
                  <a:lnTo>
                    <a:pt x="6530" y="33832"/>
                  </a:lnTo>
                  <a:lnTo>
                    <a:pt x="0" y="26263"/>
                  </a:lnTo>
                  <a:lnTo>
                    <a:pt x="2627" y="7569"/>
                  </a:lnTo>
                  <a:lnTo>
                    <a:pt x="11285" y="0"/>
                  </a:lnTo>
                  <a:lnTo>
                    <a:pt x="29967" y="0"/>
                  </a:lnTo>
                  <a:lnTo>
                    <a:pt x="36485" y="7569"/>
                  </a:lnTo>
                  <a:lnTo>
                    <a:pt x="35171" y="16916"/>
                  </a:lnTo>
                  <a:lnTo>
                    <a:pt x="33858" y="26263"/>
                  </a:lnTo>
                  <a:lnTo>
                    <a:pt x="25212" y="33832"/>
                  </a:lnTo>
                  <a:close/>
                </a:path>
              </a:pathLst>
            </a:custGeom>
            <a:grpFill/>
          </p:spPr>
          <p:txBody>
            <a:bodyPr wrap="square" lIns="0" tIns="0" rIns="0" bIns="0" rtlCol="0"/>
            <a:lstStyle/>
            <a:p>
              <a:endParaRPr/>
            </a:p>
          </p:txBody>
        </p:sp>
        <p:sp>
          <p:nvSpPr>
            <p:cNvPr id="132" name="object 217">
              <a:extLst>
                <a:ext uri="{FF2B5EF4-FFF2-40B4-BE49-F238E27FC236}">
                  <a16:creationId xmlns:a16="http://schemas.microsoft.com/office/drawing/2014/main" id="{FC4515DA-174F-0062-532B-3FB430B6B4E3}"/>
                </a:ext>
              </a:extLst>
            </p:cNvPr>
            <p:cNvSpPr/>
            <p:nvPr/>
          </p:nvSpPr>
          <p:spPr>
            <a:xfrm>
              <a:off x="6344854"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3" name="object 218">
              <a:extLst>
                <a:ext uri="{FF2B5EF4-FFF2-40B4-BE49-F238E27FC236}">
                  <a16:creationId xmlns:a16="http://schemas.microsoft.com/office/drawing/2014/main" id="{A1E44BE3-5EED-918E-8CC2-BCAA098BCBAC}"/>
                </a:ext>
              </a:extLst>
            </p:cNvPr>
            <p:cNvSpPr/>
            <p:nvPr/>
          </p:nvSpPr>
          <p:spPr>
            <a:xfrm>
              <a:off x="6441556"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4" name="object 219">
              <a:extLst>
                <a:ext uri="{FF2B5EF4-FFF2-40B4-BE49-F238E27FC236}">
                  <a16:creationId xmlns:a16="http://schemas.microsoft.com/office/drawing/2014/main" id="{2627F431-A83F-088C-3777-010A41B0DC47}"/>
                </a:ext>
              </a:extLst>
            </p:cNvPr>
            <p:cNvSpPr/>
            <p:nvPr/>
          </p:nvSpPr>
          <p:spPr>
            <a:xfrm>
              <a:off x="6538264"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5" name="object 220">
              <a:extLst>
                <a:ext uri="{FF2B5EF4-FFF2-40B4-BE49-F238E27FC236}">
                  <a16:creationId xmlns:a16="http://schemas.microsoft.com/office/drawing/2014/main" id="{6E657934-6587-1669-892F-EBB8C7052CD1}"/>
                </a:ext>
              </a:extLst>
            </p:cNvPr>
            <p:cNvSpPr/>
            <p:nvPr/>
          </p:nvSpPr>
          <p:spPr>
            <a:xfrm>
              <a:off x="6634965"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6" name="object 221">
              <a:extLst>
                <a:ext uri="{FF2B5EF4-FFF2-40B4-BE49-F238E27FC236}">
                  <a16:creationId xmlns:a16="http://schemas.microsoft.com/office/drawing/2014/main" id="{1D9FCB77-4125-EFE7-B68D-24B4A390C8D1}"/>
                </a:ext>
              </a:extLst>
            </p:cNvPr>
            <p:cNvSpPr/>
            <p:nvPr/>
          </p:nvSpPr>
          <p:spPr>
            <a:xfrm>
              <a:off x="5971626" y="4025134"/>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7" name="object 222">
              <a:extLst>
                <a:ext uri="{FF2B5EF4-FFF2-40B4-BE49-F238E27FC236}">
                  <a16:creationId xmlns:a16="http://schemas.microsoft.com/office/drawing/2014/main" id="{021EF439-15E0-740A-7225-E148E1BA8862}"/>
                </a:ext>
              </a:extLst>
            </p:cNvPr>
            <p:cNvSpPr/>
            <p:nvPr/>
          </p:nvSpPr>
          <p:spPr>
            <a:xfrm>
              <a:off x="6068334" y="4025134"/>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8" name="object 223">
              <a:extLst>
                <a:ext uri="{FF2B5EF4-FFF2-40B4-BE49-F238E27FC236}">
                  <a16:creationId xmlns:a16="http://schemas.microsoft.com/office/drawing/2014/main" id="{64753CD3-6131-8AFF-3DF0-7356C090BE20}"/>
                </a:ext>
              </a:extLst>
            </p:cNvPr>
            <p:cNvSpPr/>
            <p:nvPr/>
          </p:nvSpPr>
          <p:spPr>
            <a:xfrm>
              <a:off x="6165036" y="4025134"/>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9" name="object 224">
              <a:extLst>
                <a:ext uri="{FF2B5EF4-FFF2-40B4-BE49-F238E27FC236}">
                  <a16:creationId xmlns:a16="http://schemas.microsoft.com/office/drawing/2014/main" id="{507DA1D2-1300-C3ED-01DA-B705EF99D1FE}"/>
                </a:ext>
              </a:extLst>
            </p:cNvPr>
            <p:cNvSpPr/>
            <p:nvPr/>
          </p:nvSpPr>
          <p:spPr>
            <a:xfrm>
              <a:off x="6261729" y="4025134"/>
              <a:ext cx="36830" cy="34290"/>
            </a:xfrm>
            <a:custGeom>
              <a:avLst/>
              <a:gdLst/>
              <a:ahLst/>
              <a:cxnLst/>
              <a:rect l="l" t="t" r="r" b="b"/>
              <a:pathLst>
                <a:path w="36829" h="34289">
                  <a:moveTo>
                    <a:pt x="25212" y="33832"/>
                  </a:moveTo>
                  <a:lnTo>
                    <a:pt x="6530" y="33832"/>
                  </a:lnTo>
                  <a:lnTo>
                    <a:pt x="0" y="26263"/>
                  </a:lnTo>
                  <a:lnTo>
                    <a:pt x="2627" y="7569"/>
                  </a:lnTo>
                  <a:lnTo>
                    <a:pt x="11285" y="0"/>
                  </a:lnTo>
                  <a:lnTo>
                    <a:pt x="29967" y="0"/>
                  </a:lnTo>
                  <a:lnTo>
                    <a:pt x="36485" y="7569"/>
                  </a:lnTo>
                  <a:lnTo>
                    <a:pt x="35171" y="16916"/>
                  </a:lnTo>
                  <a:lnTo>
                    <a:pt x="33858" y="26263"/>
                  </a:lnTo>
                  <a:lnTo>
                    <a:pt x="25212" y="33832"/>
                  </a:lnTo>
                  <a:close/>
                </a:path>
              </a:pathLst>
            </a:custGeom>
            <a:grpFill/>
          </p:spPr>
          <p:txBody>
            <a:bodyPr wrap="square" lIns="0" tIns="0" rIns="0" bIns="0" rtlCol="0"/>
            <a:lstStyle/>
            <a:p>
              <a:endParaRPr/>
            </a:p>
          </p:txBody>
        </p:sp>
        <p:sp>
          <p:nvSpPr>
            <p:cNvPr id="140" name="object 225">
              <a:extLst>
                <a:ext uri="{FF2B5EF4-FFF2-40B4-BE49-F238E27FC236}">
                  <a16:creationId xmlns:a16="http://schemas.microsoft.com/office/drawing/2014/main" id="{6A1DD546-01CD-4E25-0F19-A07A96129F7F}"/>
                </a:ext>
              </a:extLst>
            </p:cNvPr>
            <p:cNvSpPr/>
            <p:nvPr/>
          </p:nvSpPr>
          <p:spPr>
            <a:xfrm>
              <a:off x="6358445" y="4025134"/>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1" name="object 226">
              <a:extLst>
                <a:ext uri="{FF2B5EF4-FFF2-40B4-BE49-F238E27FC236}">
                  <a16:creationId xmlns:a16="http://schemas.microsoft.com/office/drawing/2014/main" id="{7E252F06-DEB0-1F45-1C05-0DD40DA279AC}"/>
                </a:ext>
              </a:extLst>
            </p:cNvPr>
            <p:cNvSpPr/>
            <p:nvPr/>
          </p:nvSpPr>
          <p:spPr>
            <a:xfrm>
              <a:off x="6455147" y="4025134"/>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2" name="object 227">
              <a:extLst>
                <a:ext uri="{FF2B5EF4-FFF2-40B4-BE49-F238E27FC236}">
                  <a16:creationId xmlns:a16="http://schemas.microsoft.com/office/drawing/2014/main" id="{DC5A50C4-D380-2332-B121-04879635A507}"/>
                </a:ext>
              </a:extLst>
            </p:cNvPr>
            <p:cNvSpPr/>
            <p:nvPr/>
          </p:nvSpPr>
          <p:spPr>
            <a:xfrm>
              <a:off x="6551855" y="4025134"/>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3" name="object 228">
              <a:extLst>
                <a:ext uri="{FF2B5EF4-FFF2-40B4-BE49-F238E27FC236}">
                  <a16:creationId xmlns:a16="http://schemas.microsoft.com/office/drawing/2014/main" id="{202CD340-67BD-534F-3D62-D6400B6594AD}"/>
                </a:ext>
              </a:extLst>
            </p:cNvPr>
            <p:cNvSpPr/>
            <p:nvPr/>
          </p:nvSpPr>
          <p:spPr>
            <a:xfrm>
              <a:off x="5985217" y="3928430"/>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4" name="object 229">
              <a:extLst>
                <a:ext uri="{FF2B5EF4-FFF2-40B4-BE49-F238E27FC236}">
                  <a16:creationId xmlns:a16="http://schemas.microsoft.com/office/drawing/2014/main" id="{C9574DDE-C362-160B-D0C2-EE323A19C473}"/>
                </a:ext>
              </a:extLst>
            </p:cNvPr>
            <p:cNvSpPr/>
            <p:nvPr/>
          </p:nvSpPr>
          <p:spPr>
            <a:xfrm>
              <a:off x="6081925" y="3928430"/>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5" name="object 230">
              <a:extLst>
                <a:ext uri="{FF2B5EF4-FFF2-40B4-BE49-F238E27FC236}">
                  <a16:creationId xmlns:a16="http://schemas.microsoft.com/office/drawing/2014/main" id="{1444C95D-64DE-5810-9AEC-EB6AB1BF2A2A}"/>
                </a:ext>
              </a:extLst>
            </p:cNvPr>
            <p:cNvSpPr/>
            <p:nvPr/>
          </p:nvSpPr>
          <p:spPr>
            <a:xfrm>
              <a:off x="6178626" y="3928430"/>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6" name="object 231">
              <a:extLst>
                <a:ext uri="{FF2B5EF4-FFF2-40B4-BE49-F238E27FC236}">
                  <a16:creationId xmlns:a16="http://schemas.microsoft.com/office/drawing/2014/main" id="{E12BA4D9-A3F0-DADC-5E3C-1D957AD3F6E9}"/>
                </a:ext>
              </a:extLst>
            </p:cNvPr>
            <p:cNvSpPr/>
            <p:nvPr/>
          </p:nvSpPr>
          <p:spPr>
            <a:xfrm>
              <a:off x="6275320" y="3928430"/>
              <a:ext cx="36830" cy="34290"/>
            </a:xfrm>
            <a:custGeom>
              <a:avLst/>
              <a:gdLst/>
              <a:ahLst/>
              <a:cxnLst/>
              <a:rect l="l" t="t" r="r" b="b"/>
              <a:pathLst>
                <a:path w="36829" h="34289">
                  <a:moveTo>
                    <a:pt x="25212" y="33832"/>
                  </a:moveTo>
                  <a:lnTo>
                    <a:pt x="6530" y="33832"/>
                  </a:lnTo>
                  <a:lnTo>
                    <a:pt x="0" y="26263"/>
                  </a:lnTo>
                  <a:lnTo>
                    <a:pt x="2627" y="7569"/>
                  </a:lnTo>
                  <a:lnTo>
                    <a:pt x="11285" y="0"/>
                  </a:lnTo>
                  <a:lnTo>
                    <a:pt x="29967" y="0"/>
                  </a:lnTo>
                  <a:lnTo>
                    <a:pt x="36485" y="7569"/>
                  </a:lnTo>
                  <a:lnTo>
                    <a:pt x="35171" y="16916"/>
                  </a:lnTo>
                  <a:lnTo>
                    <a:pt x="33858" y="26263"/>
                  </a:lnTo>
                  <a:lnTo>
                    <a:pt x="25212" y="33832"/>
                  </a:lnTo>
                  <a:close/>
                </a:path>
              </a:pathLst>
            </a:custGeom>
            <a:grpFill/>
          </p:spPr>
          <p:txBody>
            <a:bodyPr wrap="square" lIns="0" tIns="0" rIns="0" bIns="0" rtlCol="0"/>
            <a:lstStyle/>
            <a:p>
              <a:endParaRPr/>
            </a:p>
          </p:txBody>
        </p:sp>
        <p:sp>
          <p:nvSpPr>
            <p:cNvPr id="147" name="object 232">
              <a:extLst>
                <a:ext uri="{FF2B5EF4-FFF2-40B4-BE49-F238E27FC236}">
                  <a16:creationId xmlns:a16="http://schemas.microsoft.com/office/drawing/2014/main" id="{83366EE3-E6B4-3EA9-4D96-74468C10AC99}"/>
                </a:ext>
              </a:extLst>
            </p:cNvPr>
            <p:cNvSpPr/>
            <p:nvPr/>
          </p:nvSpPr>
          <p:spPr>
            <a:xfrm>
              <a:off x="6372036" y="3928430"/>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8" name="object 233">
              <a:extLst>
                <a:ext uri="{FF2B5EF4-FFF2-40B4-BE49-F238E27FC236}">
                  <a16:creationId xmlns:a16="http://schemas.microsoft.com/office/drawing/2014/main" id="{25C58055-D8DD-C5E2-1FBF-850EE989C022}"/>
                </a:ext>
              </a:extLst>
            </p:cNvPr>
            <p:cNvSpPr/>
            <p:nvPr/>
          </p:nvSpPr>
          <p:spPr>
            <a:xfrm>
              <a:off x="6468738" y="3928430"/>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9" name="object 234">
              <a:extLst>
                <a:ext uri="{FF2B5EF4-FFF2-40B4-BE49-F238E27FC236}">
                  <a16:creationId xmlns:a16="http://schemas.microsoft.com/office/drawing/2014/main" id="{1849F841-DF0A-669A-1E73-D2C2A55910AB}"/>
                </a:ext>
              </a:extLst>
            </p:cNvPr>
            <p:cNvSpPr/>
            <p:nvPr/>
          </p:nvSpPr>
          <p:spPr>
            <a:xfrm>
              <a:off x="5998808" y="3831724"/>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50" name="object 235">
              <a:extLst>
                <a:ext uri="{FF2B5EF4-FFF2-40B4-BE49-F238E27FC236}">
                  <a16:creationId xmlns:a16="http://schemas.microsoft.com/office/drawing/2014/main" id="{8E045FA1-6136-E05A-A891-EBA0F71D8CFF}"/>
                </a:ext>
              </a:extLst>
            </p:cNvPr>
            <p:cNvSpPr/>
            <p:nvPr/>
          </p:nvSpPr>
          <p:spPr>
            <a:xfrm>
              <a:off x="6095516" y="3831724"/>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51" name="object 236">
              <a:extLst>
                <a:ext uri="{FF2B5EF4-FFF2-40B4-BE49-F238E27FC236}">
                  <a16:creationId xmlns:a16="http://schemas.microsoft.com/office/drawing/2014/main" id="{F0D0AA94-C58C-531A-DB44-A47FC3FD5F8E}"/>
                </a:ext>
              </a:extLst>
            </p:cNvPr>
            <p:cNvSpPr/>
            <p:nvPr/>
          </p:nvSpPr>
          <p:spPr>
            <a:xfrm>
              <a:off x="6192217" y="3831724"/>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52" name="object 237">
              <a:extLst>
                <a:ext uri="{FF2B5EF4-FFF2-40B4-BE49-F238E27FC236}">
                  <a16:creationId xmlns:a16="http://schemas.microsoft.com/office/drawing/2014/main" id="{F31B5F6A-ACE1-6C55-36CD-005BA2DC61BA}"/>
                </a:ext>
              </a:extLst>
            </p:cNvPr>
            <p:cNvSpPr/>
            <p:nvPr/>
          </p:nvSpPr>
          <p:spPr>
            <a:xfrm>
              <a:off x="6288911" y="3831724"/>
              <a:ext cx="36830" cy="34290"/>
            </a:xfrm>
            <a:custGeom>
              <a:avLst/>
              <a:gdLst/>
              <a:ahLst/>
              <a:cxnLst/>
              <a:rect l="l" t="t" r="r" b="b"/>
              <a:pathLst>
                <a:path w="36829" h="34289">
                  <a:moveTo>
                    <a:pt x="25210" y="33845"/>
                  </a:moveTo>
                  <a:lnTo>
                    <a:pt x="6529" y="33845"/>
                  </a:lnTo>
                  <a:lnTo>
                    <a:pt x="0" y="26263"/>
                  </a:lnTo>
                  <a:lnTo>
                    <a:pt x="2627" y="7569"/>
                  </a:lnTo>
                  <a:lnTo>
                    <a:pt x="11285" y="0"/>
                  </a:lnTo>
                  <a:lnTo>
                    <a:pt x="29967" y="0"/>
                  </a:lnTo>
                  <a:lnTo>
                    <a:pt x="36485" y="7569"/>
                  </a:lnTo>
                  <a:lnTo>
                    <a:pt x="35171" y="16916"/>
                  </a:lnTo>
                  <a:lnTo>
                    <a:pt x="33858" y="26263"/>
                  </a:lnTo>
                  <a:lnTo>
                    <a:pt x="25210" y="33845"/>
                  </a:lnTo>
                  <a:close/>
                </a:path>
              </a:pathLst>
            </a:custGeom>
            <a:grpFill/>
          </p:spPr>
          <p:txBody>
            <a:bodyPr wrap="square" lIns="0" tIns="0" rIns="0" bIns="0" rtlCol="0"/>
            <a:lstStyle/>
            <a:p>
              <a:endParaRPr/>
            </a:p>
          </p:txBody>
        </p:sp>
        <p:sp>
          <p:nvSpPr>
            <p:cNvPr id="153" name="object 238">
              <a:extLst>
                <a:ext uri="{FF2B5EF4-FFF2-40B4-BE49-F238E27FC236}">
                  <a16:creationId xmlns:a16="http://schemas.microsoft.com/office/drawing/2014/main" id="{BAA2494B-E5F5-9749-B8D0-F27939AD23E6}"/>
                </a:ext>
              </a:extLst>
            </p:cNvPr>
            <p:cNvSpPr/>
            <p:nvPr/>
          </p:nvSpPr>
          <p:spPr>
            <a:xfrm>
              <a:off x="6385627" y="3831724"/>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54" name="object 239">
              <a:extLst>
                <a:ext uri="{FF2B5EF4-FFF2-40B4-BE49-F238E27FC236}">
                  <a16:creationId xmlns:a16="http://schemas.microsoft.com/office/drawing/2014/main" id="{90FB0465-E68D-A91E-08E4-2792ED790526}"/>
                </a:ext>
              </a:extLst>
            </p:cNvPr>
            <p:cNvSpPr/>
            <p:nvPr/>
          </p:nvSpPr>
          <p:spPr>
            <a:xfrm>
              <a:off x="6012398" y="373501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55" name="object 240">
              <a:extLst>
                <a:ext uri="{FF2B5EF4-FFF2-40B4-BE49-F238E27FC236}">
                  <a16:creationId xmlns:a16="http://schemas.microsoft.com/office/drawing/2014/main" id="{E1B93E92-3158-B16A-A7DE-975B12747A31}"/>
                </a:ext>
              </a:extLst>
            </p:cNvPr>
            <p:cNvSpPr/>
            <p:nvPr/>
          </p:nvSpPr>
          <p:spPr>
            <a:xfrm>
              <a:off x="6109106" y="373501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56" name="object 241">
              <a:extLst>
                <a:ext uri="{FF2B5EF4-FFF2-40B4-BE49-F238E27FC236}">
                  <a16:creationId xmlns:a16="http://schemas.microsoft.com/office/drawing/2014/main" id="{BFC1F9A9-4CA7-451B-ACF2-822067126FB2}"/>
                </a:ext>
              </a:extLst>
            </p:cNvPr>
            <p:cNvSpPr/>
            <p:nvPr/>
          </p:nvSpPr>
          <p:spPr>
            <a:xfrm>
              <a:off x="6205808" y="373501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57" name="object 242">
              <a:extLst>
                <a:ext uri="{FF2B5EF4-FFF2-40B4-BE49-F238E27FC236}">
                  <a16:creationId xmlns:a16="http://schemas.microsoft.com/office/drawing/2014/main" id="{039A57CF-1234-F9FF-B9D1-BB3D18B4C061}"/>
                </a:ext>
              </a:extLst>
            </p:cNvPr>
            <p:cNvSpPr/>
            <p:nvPr/>
          </p:nvSpPr>
          <p:spPr>
            <a:xfrm>
              <a:off x="6302502" y="3735010"/>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158" name="object 243">
              <a:extLst>
                <a:ext uri="{FF2B5EF4-FFF2-40B4-BE49-F238E27FC236}">
                  <a16:creationId xmlns:a16="http://schemas.microsoft.com/office/drawing/2014/main" id="{C5B61402-004F-C10F-FD13-E9204C9CB92D}"/>
                </a:ext>
              </a:extLst>
            </p:cNvPr>
            <p:cNvSpPr/>
            <p:nvPr/>
          </p:nvSpPr>
          <p:spPr>
            <a:xfrm>
              <a:off x="6025989" y="3638317"/>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59" name="object 244">
              <a:extLst>
                <a:ext uri="{FF2B5EF4-FFF2-40B4-BE49-F238E27FC236}">
                  <a16:creationId xmlns:a16="http://schemas.microsoft.com/office/drawing/2014/main" id="{D7ED79D1-1774-DDD4-3E72-A487B6A45916}"/>
                </a:ext>
              </a:extLst>
            </p:cNvPr>
            <p:cNvSpPr/>
            <p:nvPr/>
          </p:nvSpPr>
          <p:spPr>
            <a:xfrm>
              <a:off x="6122697" y="3638317"/>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60" name="object 245">
              <a:extLst>
                <a:ext uri="{FF2B5EF4-FFF2-40B4-BE49-F238E27FC236}">
                  <a16:creationId xmlns:a16="http://schemas.microsoft.com/office/drawing/2014/main" id="{DF975BEB-563E-DDD6-B089-4F8D03923B1B}"/>
                </a:ext>
              </a:extLst>
            </p:cNvPr>
            <p:cNvSpPr/>
            <p:nvPr/>
          </p:nvSpPr>
          <p:spPr>
            <a:xfrm>
              <a:off x="6219399" y="3638317"/>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61" name="object 246">
              <a:extLst>
                <a:ext uri="{FF2B5EF4-FFF2-40B4-BE49-F238E27FC236}">
                  <a16:creationId xmlns:a16="http://schemas.microsoft.com/office/drawing/2014/main" id="{AAA6457D-8957-54A6-E6D9-7F31D2FAB394}"/>
                </a:ext>
              </a:extLst>
            </p:cNvPr>
            <p:cNvSpPr/>
            <p:nvPr/>
          </p:nvSpPr>
          <p:spPr>
            <a:xfrm>
              <a:off x="6039580" y="3541613"/>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62" name="object 247">
              <a:extLst>
                <a:ext uri="{FF2B5EF4-FFF2-40B4-BE49-F238E27FC236}">
                  <a16:creationId xmlns:a16="http://schemas.microsoft.com/office/drawing/2014/main" id="{58A1A77C-8160-C025-2DB0-558883AFC05E}"/>
                </a:ext>
              </a:extLst>
            </p:cNvPr>
            <p:cNvSpPr/>
            <p:nvPr/>
          </p:nvSpPr>
          <p:spPr>
            <a:xfrm>
              <a:off x="6136288" y="3541613"/>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63" name="object 248">
              <a:extLst>
                <a:ext uri="{FF2B5EF4-FFF2-40B4-BE49-F238E27FC236}">
                  <a16:creationId xmlns:a16="http://schemas.microsoft.com/office/drawing/2014/main" id="{D9EBB23B-F395-541C-F39D-BA7E633E2E1D}"/>
                </a:ext>
              </a:extLst>
            </p:cNvPr>
            <p:cNvSpPr/>
            <p:nvPr/>
          </p:nvSpPr>
          <p:spPr>
            <a:xfrm>
              <a:off x="6053171" y="344490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grpSp>
    </p:spTree>
    <p:extLst>
      <p:ext uri="{BB962C8B-B14F-4D97-AF65-F5344CB8AC3E}">
        <p14:creationId xmlns:p14="http://schemas.microsoft.com/office/powerpoint/2010/main" val="2320397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A picture containing person, indoor&#10;&#10;Description automatically generated">
            <a:extLst>
              <a:ext uri="{FF2B5EF4-FFF2-40B4-BE49-F238E27FC236}">
                <a16:creationId xmlns:a16="http://schemas.microsoft.com/office/drawing/2014/main" id="{B343C475-52EE-1D9F-B269-27291FA65F62}"/>
              </a:ext>
            </a:extLst>
          </p:cNvPr>
          <p:cNvPicPr>
            <a:picLocks noChangeAspect="1"/>
          </p:cNvPicPr>
          <p:nvPr/>
        </p:nvPicPr>
        <p:blipFill>
          <a:blip r:embed="rId2"/>
          <a:stretch>
            <a:fillRect/>
          </a:stretch>
        </p:blipFill>
        <p:spPr>
          <a:xfrm>
            <a:off x="-5854" y="25510"/>
            <a:ext cx="5207622" cy="7479850"/>
          </a:xfrm>
          <a:prstGeom prst="rect">
            <a:avLst/>
          </a:prstGeom>
        </p:spPr>
      </p:pic>
      <p:pic>
        <p:nvPicPr>
          <p:cNvPr id="6" name="Picture 6">
            <a:extLst>
              <a:ext uri="{FF2B5EF4-FFF2-40B4-BE49-F238E27FC236}">
                <a16:creationId xmlns:a16="http://schemas.microsoft.com/office/drawing/2014/main" id="{634DCA12-2132-1A11-6D55-56890989B483}"/>
              </a:ext>
            </a:extLst>
          </p:cNvPr>
          <p:cNvPicPr>
            <a:picLocks noChangeAspect="1"/>
          </p:cNvPicPr>
          <p:nvPr/>
        </p:nvPicPr>
        <p:blipFill rotWithShape="1">
          <a:blip r:embed="rId3"/>
          <a:srcRect l="10035" b="-50"/>
          <a:stretch/>
        </p:blipFill>
        <p:spPr>
          <a:xfrm>
            <a:off x="-28381" y="7504595"/>
            <a:ext cx="6088851" cy="3806837"/>
          </a:xfrm>
          <a:prstGeom prst="rect">
            <a:avLst/>
          </a:prstGeom>
        </p:spPr>
      </p:pic>
      <p:pic>
        <p:nvPicPr>
          <p:cNvPr id="4" name="Picture 4" descr="A picture containing person&#10;&#10;Description automatically generated">
            <a:extLst>
              <a:ext uri="{FF2B5EF4-FFF2-40B4-BE49-F238E27FC236}">
                <a16:creationId xmlns:a16="http://schemas.microsoft.com/office/drawing/2014/main" id="{489E5407-A7F5-16F7-32E6-1842D142BF6B}"/>
              </a:ext>
            </a:extLst>
          </p:cNvPr>
          <p:cNvPicPr>
            <a:picLocks noChangeAspect="1"/>
          </p:cNvPicPr>
          <p:nvPr/>
        </p:nvPicPr>
        <p:blipFill>
          <a:blip r:embed="rId4"/>
          <a:stretch>
            <a:fillRect/>
          </a:stretch>
        </p:blipFill>
        <p:spPr>
          <a:xfrm>
            <a:off x="5035450" y="5800174"/>
            <a:ext cx="8170092" cy="5540551"/>
          </a:xfrm>
          <a:prstGeom prst="rect">
            <a:avLst/>
          </a:prstGeom>
        </p:spPr>
      </p:pic>
      <p:pic>
        <p:nvPicPr>
          <p:cNvPr id="5" name="Picture 5">
            <a:extLst>
              <a:ext uri="{FF2B5EF4-FFF2-40B4-BE49-F238E27FC236}">
                <a16:creationId xmlns:a16="http://schemas.microsoft.com/office/drawing/2014/main" id="{8563C8B3-04F0-7EA7-4040-CB7EBC40EF21}"/>
              </a:ext>
            </a:extLst>
          </p:cNvPr>
          <p:cNvPicPr>
            <a:picLocks noChangeAspect="1"/>
          </p:cNvPicPr>
          <p:nvPr/>
        </p:nvPicPr>
        <p:blipFill>
          <a:blip r:embed="rId5"/>
          <a:stretch>
            <a:fillRect/>
          </a:stretch>
        </p:blipFill>
        <p:spPr>
          <a:xfrm>
            <a:off x="5035565" y="33131"/>
            <a:ext cx="8735449" cy="5902450"/>
          </a:xfrm>
          <a:prstGeom prst="rect">
            <a:avLst/>
          </a:prstGeom>
        </p:spPr>
      </p:pic>
      <p:pic>
        <p:nvPicPr>
          <p:cNvPr id="7" name="Picture 7" descr="A picture containing engine, person&#10;&#10;Description automatically generated">
            <a:extLst>
              <a:ext uri="{FF2B5EF4-FFF2-40B4-BE49-F238E27FC236}">
                <a16:creationId xmlns:a16="http://schemas.microsoft.com/office/drawing/2014/main" id="{D0CD9FF0-625A-B52A-C3E5-9982E0336919}"/>
              </a:ext>
            </a:extLst>
          </p:cNvPr>
          <p:cNvPicPr>
            <a:picLocks noChangeAspect="1"/>
          </p:cNvPicPr>
          <p:nvPr/>
        </p:nvPicPr>
        <p:blipFill>
          <a:blip r:embed="rId6"/>
          <a:stretch>
            <a:fillRect/>
          </a:stretch>
        </p:blipFill>
        <p:spPr>
          <a:xfrm>
            <a:off x="12540187" y="139109"/>
            <a:ext cx="7559507" cy="11319891"/>
          </a:xfrm>
          <a:prstGeom prst="rect">
            <a:avLst/>
          </a:prstGeom>
        </p:spPr>
      </p:pic>
    </p:spTree>
    <p:extLst>
      <p:ext uri="{BB962C8B-B14F-4D97-AF65-F5344CB8AC3E}">
        <p14:creationId xmlns:p14="http://schemas.microsoft.com/office/powerpoint/2010/main" val="3199143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02F698-A0A9-C4BF-580A-78423BC9A37D}"/>
              </a:ext>
            </a:extLst>
          </p:cNvPr>
          <p:cNvSpPr>
            <a:spLocks noGrp="1"/>
          </p:cNvSpPr>
          <p:nvPr>
            <p:ph type="body" sz="quarter" idx="11"/>
          </p:nvPr>
        </p:nvSpPr>
        <p:spPr>
          <a:xfrm>
            <a:off x="744972" y="2575140"/>
            <a:ext cx="17384278" cy="7270534"/>
          </a:xfrm>
        </p:spPr>
        <p:txBody>
          <a:bodyPr lIns="91440" tIns="45720" rIns="91440" bIns="45720" anchor="t"/>
          <a:lstStyle/>
          <a:p>
            <a:pPr>
              <a:lnSpc>
                <a:spcPct val="150000"/>
              </a:lnSpc>
            </a:pPr>
            <a:r>
              <a:rPr lang="en-GB" b="1" dirty="0">
                <a:latin typeface="Poppins"/>
                <a:cs typeface="Poppins"/>
              </a:rPr>
              <a:t>The Big Bang Challenge</a:t>
            </a:r>
          </a:p>
          <a:p>
            <a:pPr>
              <a:lnSpc>
                <a:spcPct val="150000"/>
              </a:lnSpc>
            </a:pPr>
            <a:r>
              <a:rPr lang="en-GB" dirty="0">
                <a:latin typeface="Poppins Light"/>
                <a:cs typeface="Poppins Light"/>
              </a:rPr>
              <a:t>The Big Bang Challenge is an inspiring project resource, for students aged 11 – 18, of all abilities, to guide them through the stages of STEM project work. By taking part in this extra-curricular or in-school programme, young people will have the opportunity to build their skills and confidence in project-based work. Each Big Bang Challenge focuses on a particular theme and asks young people questions, to inspire them and encourage their creative thinking within the set Challenge.</a:t>
            </a:r>
          </a:p>
          <a:p>
            <a:pPr>
              <a:lnSpc>
                <a:spcPct val="150000"/>
              </a:lnSpc>
            </a:pPr>
            <a:endParaRPr lang="en-GB" dirty="0">
              <a:latin typeface="Poppins Light" panose="00000400000000000000" pitchFamily="2" charset="0"/>
              <a:cs typeface="Poppins Light" panose="00000400000000000000" pitchFamily="2" charset="0"/>
            </a:endParaRPr>
          </a:p>
          <a:p>
            <a:pPr>
              <a:lnSpc>
                <a:spcPct val="150000"/>
              </a:lnSpc>
            </a:pPr>
            <a:r>
              <a:rPr lang="en-GB" dirty="0">
                <a:latin typeface="Poppins Light"/>
                <a:cs typeface="Poppins Light"/>
              </a:rPr>
              <a:t>Each Challenge has a different theme which ties in with real world applications. Each theme gives some ideas for possible areas of research and gives young people some food thought to get them started on a STEM project that is of interest to them.</a:t>
            </a:r>
          </a:p>
          <a:p>
            <a:pPr>
              <a:lnSpc>
                <a:spcPct val="150000"/>
              </a:lnSpc>
            </a:pPr>
            <a:endParaRPr lang="en-GB" dirty="0">
              <a:highlight>
                <a:srgbClr val="FFFF00"/>
              </a:highlight>
              <a:latin typeface="Poppins Light" panose="00000400000000000000" pitchFamily="2" charset="0"/>
              <a:cs typeface="Poppins Light" panose="00000400000000000000" pitchFamily="2" charset="0"/>
            </a:endParaRPr>
          </a:p>
          <a:p>
            <a:pPr>
              <a:lnSpc>
                <a:spcPct val="150000"/>
              </a:lnSpc>
            </a:pPr>
            <a:r>
              <a:rPr lang="en-GB" dirty="0">
                <a:latin typeface="Poppins Light"/>
                <a:cs typeface="Poppins Light"/>
              </a:rPr>
              <a:t>Support and excite your students as they take part in the Challenge by using our gameboard to track progress, and reward students with certificates as they become big thinkers, problem solvers and inventors – just like real engineers and scientists!</a:t>
            </a:r>
            <a:endParaRPr lang="en-GB" dirty="0">
              <a:cs typeface="Poppins Light"/>
            </a:endParaRPr>
          </a:p>
          <a:p>
            <a:pPr>
              <a:lnSpc>
                <a:spcPct val="150000"/>
              </a:lnSpc>
            </a:pPr>
            <a:endParaRPr lang="en-GB" dirty="0">
              <a:highlight>
                <a:srgbClr val="FFFF00"/>
              </a:highlight>
              <a:latin typeface="Poppins Light" panose="00000400000000000000" pitchFamily="2" charset="0"/>
              <a:cs typeface="Poppins Light" panose="00000400000000000000" pitchFamily="2" charset="0"/>
            </a:endParaRPr>
          </a:p>
          <a:p>
            <a:pPr>
              <a:lnSpc>
                <a:spcPct val="150000"/>
              </a:lnSpc>
              <a:buClr>
                <a:srgbClr val="FEC759"/>
              </a:buClr>
            </a:pPr>
            <a:endParaRPr lang="en-GB" b="1" dirty="0">
              <a:latin typeface="Poppins Light" panose="00000400000000000000" pitchFamily="2" charset="0"/>
              <a:cs typeface="Poppins Light" panose="00000400000000000000" pitchFamily="2" charset="0"/>
            </a:endParaRPr>
          </a:p>
          <a:p>
            <a:pPr marL="342900" indent="-342900">
              <a:lnSpc>
                <a:spcPct val="150000"/>
              </a:lnSpc>
              <a:buClr>
                <a:srgbClr val="FEC759"/>
              </a:buClr>
              <a:buFont typeface="Wingdings" panose="05000000000000000000" pitchFamily="2" charset="2"/>
              <a:buChar char="§"/>
            </a:pPr>
            <a:endParaRPr lang="en-GB" b="1" dirty="0">
              <a:latin typeface="Poppins Light" panose="00000400000000000000" pitchFamily="2" charset="0"/>
              <a:cs typeface="Poppins Light" panose="00000400000000000000" pitchFamily="2" charset="0"/>
            </a:endParaRPr>
          </a:p>
        </p:txBody>
      </p:sp>
      <p:sp>
        <p:nvSpPr>
          <p:cNvPr id="4" name="Text Placeholder 3">
            <a:extLst>
              <a:ext uri="{FF2B5EF4-FFF2-40B4-BE49-F238E27FC236}">
                <a16:creationId xmlns:a16="http://schemas.microsoft.com/office/drawing/2014/main" id="{156069F2-41BE-1586-8358-7AB84DB238CE}"/>
              </a:ext>
            </a:extLst>
          </p:cNvPr>
          <p:cNvSpPr>
            <a:spLocks noGrp="1"/>
          </p:cNvSpPr>
          <p:nvPr>
            <p:ph type="body" sz="quarter" idx="15"/>
          </p:nvPr>
        </p:nvSpPr>
        <p:spPr/>
        <p:txBody>
          <a:bodyPr lIns="91440" tIns="45720" rIns="91440" bIns="45720" anchor="t"/>
          <a:lstStyle/>
          <a:p>
            <a:r>
              <a:rPr lang="en-GB" sz="4800" dirty="0">
                <a:latin typeface="Poppins"/>
                <a:cs typeface="Poppins"/>
              </a:rPr>
              <a:t>About The Big Bang Challenge</a:t>
            </a:r>
          </a:p>
        </p:txBody>
      </p:sp>
    </p:spTree>
    <p:extLst>
      <p:ext uri="{BB962C8B-B14F-4D97-AF65-F5344CB8AC3E}">
        <p14:creationId xmlns:p14="http://schemas.microsoft.com/office/powerpoint/2010/main" val="3309202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7CC45-9080-EF15-9749-0F61B53A7CCC}"/>
              </a:ext>
            </a:extLst>
          </p:cNvPr>
          <p:cNvSpPr>
            <a:spLocks noGrp="1"/>
          </p:cNvSpPr>
          <p:nvPr>
            <p:ph type="body" sz="quarter" idx="16"/>
          </p:nvPr>
        </p:nvSpPr>
        <p:spPr>
          <a:xfrm>
            <a:off x="715882" y="2301875"/>
            <a:ext cx="18607168" cy="7270534"/>
          </a:xfrm>
        </p:spPr>
        <p:txBody>
          <a:bodyPr/>
          <a:lstStyle/>
          <a:p>
            <a:pPr marL="0" indent="0">
              <a:lnSpc>
                <a:spcPct val="150000"/>
              </a:lnSpc>
              <a:buNone/>
            </a:pPr>
            <a:r>
              <a:rPr lang="en-GB" i="0" dirty="0">
                <a:latin typeface="Poppins Light" panose="00000400000000000000" pitchFamily="2" charset="0"/>
                <a:cs typeface="Poppins Light" panose="00000400000000000000" pitchFamily="2" charset="0"/>
              </a:rPr>
              <a:t>Each Challenge is setup with the following three sessions-</a:t>
            </a:r>
          </a:p>
          <a:p>
            <a:pPr marL="0" indent="0">
              <a:lnSpc>
                <a:spcPct val="150000"/>
              </a:lnSpc>
              <a:buClr>
                <a:srgbClr val="26213F"/>
              </a:buClr>
              <a:buSzPct val="100000"/>
              <a:buNone/>
            </a:pPr>
            <a:r>
              <a:rPr lang="en-GB" b="1" i="0" dirty="0">
                <a:latin typeface="Poppins Light" panose="00000400000000000000" pitchFamily="2" charset="0"/>
                <a:cs typeface="Poppins Light" panose="00000400000000000000" pitchFamily="2" charset="0"/>
              </a:rPr>
              <a:t>1.  Project Concept</a:t>
            </a:r>
          </a:p>
          <a:p>
            <a:pPr marL="457200" indent="-457200">
              <a:lnSpc>
                <a:spcPct val="150000"/>
              </a:lnSpc>
            </a:pPr>
            <a:r>
              <a:rPr lang="en-GB" i="0" dirty="0">
                <a:latin typeface="Poppins Light" panose="00000400000000000000" pitchFamily="2" charset="0"/>
                <a:cs typeface="Poppins Light" panose="00000400000000000000" pitchFamily="2" charset="0"/>
              </a:rPr>
              <a:t>A required base block that students will need to complete to have taken part in the challenge</a:t>
            </a:r>
          </a:p>
          <a:p>
            <a:pPr marL="457200" indent="-457200">
              <a:lnSpc>
                <a:spcPct val="150000"/>
              </a:lnSpc>
            </a:pPr>
            <a:r>
              <a:rPr lang="en-GB" i="0" dirty="0">
                <a:latin typeface="Poppins Light" panose="00000400000000000000" pitchFamily="2" charset="0"/>
                <a:cs typeface="Poppins Light" panose="00000400000000000000" pitchFamily="2" charset="0"/>
              </a:rPr>
              <a:t>Students will be guided through the steps to research and investigate a question on the theme for the chosen Big Bang Challenge </a:t>
            </a:r>
          </a:p>
          <a:p>
            <a:pPr marL="457200" indent="-457200">
              <a:lnSpc>
                <a:spcPct val="150000"/>
              </a:lnSpc>
            </a:pPr>
            <a:r>
              <a:rPr lang="en-GB" i="0" dirty="0">
                <a:latin typeface="Poppins Light" panose="00000400000000000000" pitchFamily="2" charset="0"/>
                <a:cs typeface="Poppins Light" panose="00000400000000000000" pitchFamily="2" charset="0"/>
              </a:rPr>
              <a:t>Students should spend between </a:t>
            </a:r>
            <a:r>
              <a:rPr lang="en-GB" b="1" i="0" dirty="0">
                <a:latin typeface="Poppins Light" panose="00000400000000000000" pitchFamily="2" charset="0"/>
                <a:cs typeface="Poppins Light" panose="00000400000000000000" pitchFamily="2" charset="0"/>
              </a:rPr>
              <a:t>1 -2 hours </a:t>
            </a:r>
            <a:r>
              <a:rPr lang="en-GB" i="0" dirty="0">
                <a:latin typeface="Poppins Light" panose="00000400000000000000" pitchFamily="2" charset="0"/>
                <a:cs typeface="Poppins Light" panose="00000400000000000000" pitchFamily="2" charset="0"/>
              </a:rPr>
              <a:t>on this research to complete the challenge</a:t>
            </a:r>
          </a:p>
          <a:p>
            <a:pPr marL="457200" indent="-457200">
              <a:lnSpc>
                <a:spcPct val="150000"/>
              </a:lnSpc>
              <a:spcAft>
                <a:spcPts val="1800"/>
              </a:spcAft>
            </a:pPr>
            <a:r>
              <a:rPr lang="en-GB" i="0" dirty="0">
                <a:latin typeface="Poppins Light" panose="00000400000000000000" pitchFamily="2" charset="0"/>
                <a:cs typeface="Poppins Light" panose="00000400000000000000" pitchFamily="2" charset="0"/>
              </a:rPr>
              <a:t>After completing this stage students will have project work that they can enter into The Big Bang Project Gallery</a:t>
            </a:r>
          </a:p>
          <a:p>
            <a:pPr marL="0" indent="0">
              <a:lnSpc>
                <a:spcPct val="150000"/>
              </a:lnSpc>
              <a:buClr>
                <a:srgbClr val="26213F"/>
              </a:buClr>
              <a:buNone/>
            </a:pPr>
            <a:r>
              <a:rPr lang="en-GB" b="1" i="0" dirty="0">
                <a:latin typeface="Poppins Light" panose="00000400000000000000" pitchFamily="2" charset="0"/>
                <a:cs typeface="Poppins Light" panose="00000400000000000000" pitchFamily="2" charset="0"/>
              </a:rPr>
              <a:t>2.  Project Process (optional)</a:t>
            </a:r>
            <a:endParaRPr lang="en-GB" i="0" dirty="0">
              <a:latin typeface="Poppins Light" panose="00000400000000000000" pitchFamily="2" charset="0"/>
              <a:cs typeface="Poppins Light" panose="00000400000000000000" pitchFamily="2" charset="0"/>
            </a:endParaRPr>
          </a:p>
          <a:p>
            <a:pPr>
              <a:lnSpc>
                <a:spcPct val="150000"/>
              </a:lnSpc>
            </a:pPr>
            <a:r>
              <a:rPr lang="en-GB" i="0" dirty="0">
                <a:latin typeface="Poppins Light" panose="00000400000000000000" pitchFamily="2" charset="0"/>
                <a:cs typeface="Poppins Light" panose="00000400000000000000" pitchFamily="2" charset="0"/>
              </a:rPr>
              <a:t>This stage is an optional add-on for those that want to take their project a step further</a:t>
            </a:r>
          </a:p>
          <a:p>
            <a:pPr>
              <a:lnSpc>
                <a:spcPct val="150000"/>
              </a:lnSpc>
            </a:pPr>
            <a:r>
              <a:rPr lang="en-GB" i="0" dirty="0">
                <a:latin typeface="Poppins Light" panose="00000400000000000000" pitchFamily="2" charset="0"/>
                <a:cs typeface="Poppins Light" panose="00000400000000000000" pitchFamily="2" charset="0"/>
              </a:rPr>
              <a:t>Students will be guided through the steps to develop their concept and explore their ideas further</a:t>
            </a:r>
          </a:p>
          <a:p>
            <a:pPr>
              <a:lnSpc>
                <a:spcPct val="150000"/>
              </a:lnSpc>
            </a:pPr>
            <a:r>
              <a:rPr lang="en-GB" i="0" dirty="0">
                <a:latin typeface="Poppins Light" panose="00000400000000000000" pitchFamily="2" charset="0"/>
                <a:cs typeface="Poppins Light" panose="00000400000000000000" pitchFamily="2" charset="0"/>
              </a:rPr>
              <a:t>Students should spend between </a:t>
            </a:r>
            <a:r>
              <a:rPr lang="en-GB" b="1" i="0" dirty="0">
                <a:latin typeface="Poppins Light" panose="00000400000000000000" pitchFamily="2" charset="0"/>
                <a:cs typeface="Poppins Light" panose="00000400000000000000" pitchFamily="2" charset="0"/>
              </a:rPr>
              <a:t>1.5 – 2.5 </a:t>
            </a:r>
            <a:r>
              <a:rPr lang="en-GB" i="0" dirty="0">
                <a:latin typeface="Poppins Light" panose="00000400000000000000" pitchFamily="2" charset="0"/>
                <a:cs typeface="Poppins Light" panose="00000400000000000000" pitchFamily="2" charset="0"/>
              </a:rPr>
              <a:t>hours on this stage</a:t>
            </a:r>
          </a:p>
          <a:p>
            <a:pPr>
              <a:lnSpc>
                <a:spcPct val="150000"/>
              </a:lnSpc>
              <a:spcAft>
                <a:spcPts val="1800"/>
              </a:spcAft>
            </a:pPr>
            <a:r>
              <a:rPr lang="en-GB" i="0" dirty="0">
                <a:latin typeface="Poppins Light" panose="00000400000000000000" pitchFamily="2" charset="0"/>
                <a:cs typeface="Poppins Light" panose="00000400000000000000" pitchFamily="2" charset="0"/>
              </a:rPr>
              <a:t>After completing this stage students will have project work that they can enter into The Big Bang Project Gallery and The Big Bang Competition</a:t>
            </a:r>
          </a:p>
          <a:p>
            <a:pPr marL="0" indent="0">
              <a:lnSpc>
                <a:spcPct val="150000"/>
              </a:lnSpc>
              <a:buClr>
                <a:srgbClr val="26213F"/>
              </a:buClr>
              <a:buNone/>
            </a:pPr>
            <a:r>
              <a:rPr lang="en-GB" b="1" i="0" dirty="0">
                <a:latin typeface="Poppins Light" panose="00000400000000000000" pitchFamily="2" charset="0"/>
                <a:cs typeface="Poppins Light" panose="00000400000000000000" pitchFamily="2" charset="0"/>
              </a:rPr>
              <a:t>3.  Project Outcomes (optional)</a:t>
            </a:r>
          </a:p>
          <a:p>
            <a:pPr>
              <a:lnSpc>
                <a:spcPct val="150000"/>
              </a:lnSpc>
            </a:pPr>
            <a:r>
              <a:rPr lang="en-GB" i="0" dirty="0">
                <a:latin typeface="Poppins Light" panose="00000400000000000000" pitchFamily="2" charset="0"/>
                <a:cs typeface="Poppins Light" panose="00000400000000000000" pitchFamily="2" charset="0"/>
              </a:rPr>
              <a:t>This stage is an optional add-on for those wanting to take their project even further</a:t>
            </a:r>
          </a:p>
          <a:p>
            <a:pPr>
              <a:lnSpc>
                <a:spcPct val="150000"/>
              </a:lnSpc>
            </a:pPr>
            <a:r>
              <a:rPr lang="en-GB" i="0" dirty="0">
                <a:latin typeface="Poppins Light" panose="00000400000000000000" pitchFamily="2" charset="0"/>
                <a:cs typeface="Poppins Light" panose="00000400000000000000" pitchFamily="2" charset="0"/>
              </a:rPr>
              <a:t>Students will be guided through the steps they should consider when building their project and drawing conclusions</a:t>
            </a:r>
          </a:p>
          <a:p>
            <a:pPr>
              <a:lnSpc>
                <a:spcPct val="150000"/>
              </a:lnSpc>
            </a:pPr>
            <a:r>
              <a:rPr lang="en-GB" i="0" dirty="0">
                <a:latin typeface="Poppins Light" panose="00000400000000000000" pitchFamily="2" charset="0"/>
                <a:cs typeface="Poppins Light" panose="00000400000000000000" pitchFamily="2" charset="0"/>
              </a:rPr>
              <a:t>Students should spend between </a:t>
            </a:r>
            <a:r>
              <a:rPr lang="en-GB" b="1" i="0" dirty="0">
                <a:latin typeface="Poppins Light" panose="00000400000000000000" pitchFamily="2" charset="0"/>
                <a:cs typeface="Poppins Light" panose="00000400000000000000" pitchFamily="2" charset="0"/>
              </a:rPr>
              <a:t>1.5 – 2.5 </a:t>
            </a:r>
            <a:r>
              <a:rPr lang="en-GB" i="0" dirty="0">
                <a:latin typeface="Poppins Light" panose="00000400000000000000" pitchFamily="2" charset="0"/>
                <a:cs typeface="Poppins Light" panose="00000400000000000000" pitchFamily="2" charset="0"/>
              </a:rPr>
              <a:t>hours on this stage</a:t>
            </a:r>
          </a:p>
          <a:p>
            <a:pPr>
              <a:lnSpc>
                <a:spcPct val="150000"/>
              </a:lnSpc>
            </a:pPr>
            <a:r>
              <a:rPr lang="en-GB" i="0" dirty="0">
                <a:latin typeface="Poppins Light" panose="00000400000000000000" pitchFamily="2" charset="0"/>
                <a:cs typeface="Poppins Light" panose="00000400000000000000" pitchFamily="2" charset="0"/>
              </a:rPr>
              <a:t>After completing this stage students will have project work that they can enter into The Big Bang Project Gallery and The Big Bang Competition</a:t>
            </a:r>
          </a:p>
          <a:p>
            <a:pPr>
              <a:lnSpc>
                <a:spcPct val="150000"/>
              </a:lnSpc>
            </a:pPr>
            <a:endParaRPr lang="en-GB" dirty="0">
              <a:latin typeface="Poppins Light" panose="00000400000000000000" pitchFamily="2" charset="0"/>
              <a:cs typeface="Poppins Light" panose="00000400000000000000" pitchFamily="2" charset="0"/>
            </a:endParaRPr>
          </a:p>
          <a:p>
            <a:pPr>
              <a:lnSpc>
                <a:spcPct val="150000"/>
              </a:lnSpc>
            </a:pPr>
            <a:endParaRPr lang="en-GB" dirty="0">
              <a:latin typeface="Poppins Light" panose="00000400000000000000" pitchFamily="2" charset="0"/>
              <a:cs typeface="Poppins Light" panose="00000400000000000000" pitchFamily="2" charset="0"/>
            </a:endParaRPr>
          </a:p>
          <a:p>
            <a:pPr marL="0" indent="0">
              <a:buNone/>
            </a:pPr>
            <a:endParaRPr lang="en-GB" dirty="0"/>
          </a:p>
        </p:txBody>
      </p:sp>
      <p:sp>
        <p:nvSpPr>
          <p:cNvPr id="4" name="Text Placeholder 3">
            <a:extLst>
              <a:ext uri="{FF2B5EF4-FFF2-40B4-BE49-F238E27FC236}">
                <a16:creationId xmlns:a16="http://schemas.microsoft.com/office/drawing/2014/main" id="{156069F2-41BE-1586-8358-7AB84DB238CE}"/>
              </a:ext>
            </a:extLst>
          </p:cNvPr>
          <p:cNvSpPr>
            <a:spLocks noGrp="1"/>
          </p:cNvSpPr>
          <p:nvPr>
            <p:ph type="body" sz="quarter" idx="15"/>
          </p:nvPr>
        </p:nvSpPr>
        <p:spPr/>
        <p:txBody>
          <a:bodyPr/>
          <a:lstStyle/>
          <a:p>
            <a:r>
              <a:rPr lang="en-GB"/>
              <a:t>The Big Bang Challenge</a:t>
            </a:r>
          </a:p>
        </p:txBody>
      </p:sp>
    </p:spTree>
    <p:extLst>
      <p:ext uri="{BB962C8B-B14F-4D97-AF65-F5344CB8AC3E}">
        <p14:creationId xmlns:p14="http://schemas.microsoft.com/office/powerpoint/2010/main" val="2148718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02F698-A0A9-C4BF-580A-78423BC9A37D}"/>
              </a:ext>
            </a:extLst>
          </p:cNvPr>
          <p:cNvSpPr>
            <a:spLocks noGrp="1"/>
          </p:cNvSpPr>
          <p:nvPr>
            <p:ph type="body" sz="quarter" idx="11"/>
          </p:nvPr>
        </p:nvSpPr>
        <p:spPr>
          <a:xfrm>
            <a:off x="744972" y="2575140"/>
            <a:ext cx="18846534" cy="7270534"/>
          </a:xfrm>
        </p:spPr>
        <p:txBody>
          <a:bodyPr/>
          <a:lstStyle/>
          <a:p>
            <a:pPr marL="0" indent="0">
              <a:lnSpc>
                <a:spcPct val="150000"/>
              </a:lnSpc>
              <a:buNone/>
            </a:pPr>
            <a:r>
              <a:rPr lang="en-GB" b="1" dirty="0">
                <a:latin typeface="Poppins" panose="00000500000000000000" pitchFamily="2" charset="0"/>
                <a:cs typeface="Poppins" panose="00000500000000000000" pitchFamily="2" charset="0"/>
              </a:rPr>
              <a:t>About this presentation</a:t>
            </a:r>
          </a:p>
          <a:p>
            <a:pPr marL="0" indent="0">
              <a:lnSpc>
                <a:spcPct val="150000"/>
              </a:lnSpc>
              <a:buNone/>
            </a:pPr>
            <a:r>
              <a:rPr lang="en-GB" dirty="0">
                <a:latin typeface="Poppins Light" panose="00000400000000000000" pitchFamily="2" charset="0"/>
                <a:cs typeface="Poppins Light" panose="00000400000000000000" pitchFamily="2" charset="0"/>
              </a:rPr>
              <a:t>This presentation introduces the Challenge to teachers and can be used as a supplement to the student PDF resource which outlines the Challenge.</a:t>
            </a:r>
          </a:p>
          <a:p>
            <a:pPr marL="0" indent="0">
              <a:lnSpc>
                <a:spcPct val="150000"/>
              </a:lnSpc>
              <a:buClr>
                <a:srgbClr val="282727"/>
              </a:buClr>
              <a:buSzPct val="120000"/>
              <a:buNone/>
            </a:pPr>
            <a:endParaRPr lang="en-GB" b="1" dirty="0">
              <a:latin typeface="Poppins" panose="00000500000000000000" pitchFamily="2" charset="0"/>
              <a:cs typeface="Poppins" panose="00000500000000000000" pitchFamily="2" charset="0"/>
            </a:endParaRPr>
          </a:p>
          <a:p>
            <a:pPr marL="0" indent="0">
              <a:lnSpc>
                <a:spcPct val="150000"/>
              </a:lnSpc>
              <a:buClr>
                <a:srgbClr val="282727"/>
              </a:buClr>
              <a:buSzPct val="120000"/>
              <a:buNone/>
            </a:pPr>
            <a:r>
              <a:rPr lang="en-GB" b="1" dirty="0">
                <a:latin typeface="Poppins" panose="00000500000000000000" pitchFamily="2" charset="0"/>
                <a:cs typeface="Poppins" panose="00000500000000000000" pitchFamily="2" charset="0"/>
              </a:rPr>
              <a:t>Using this Presentation</a:t>
            </a:r>
          </a:p>
          <a:p>
            <a:pPr marL="0" indent="0">
              <a:lnSpc>
                <a:spcPct val="150000"/>
              </a:lnSpc>
              <a:buNone/>
            </a:pPr>
            <a:r>
              <a:rPr lang="en-GB" dirty="0">
                <a:latin typeface="Poppins Light" panose="00000400000000000000" pitchFamily="2" charset="0"/>
                <a:cs typeface="Poppins Light" panose="00000400000000000000" pitchFamily="2" charset="0"/>
              </a:rPr>
              <a:t>The slides and slide notes include all the subject knowledge you’ll need to teach this topic with confidence. </a:t>
            </a:r>
            <a:br>
              <a:rPr lang="en-GB" dirty="0">
                <a:latin typeface="Poppins Light" panose="00000400000000000000" pitchFamily="2" charset="0"/>
                <a:cs typeface="Poppins Light" panose="00000400000000000000" pitchFamily="2" charset="0"/>
              </a:rPr>
            </a:br>
            <a:endParaRPr lang="en-GB" dirty="0">
              <a:latin typeface="Poppins Light" panose="00000400000000000000" pitchFamily="2" charset="0"/>
              <a:cs typeface="Poppins Light" panose="00000400000000000000" pitchFamily="2" charset="0"/>
            </a:endParaRPr>
          </a:p>
          <a:p>
            <a:pPr marL="0" indent="0">
              <a:lnSpc>
                <a:spcPct val="150000"/>
              </a:lnSpc>
              <a:buNone/>
            </a:pPr>
            <a:r>
              <a:rPr lang="en-GB" b="1" dirty="0">
                <a:latin typeface="Poppins Light" panose="00000400000000000000" pitchFamily="2" charset="0"/>
                <a:cs typeface="Poppins Light" panose="00000400000000000000" pitchFamily="2" charset="0"/>
              </a:rPr>
              <a:t>Slides 2-6: in white Overview for teachers</a:t>
            </a:r>
            <a:r>
              <a:rPr lang="en-GB" dirty="0">
                <a:latin typeface="Poppins Light" panose="00000400000000000000" pitchFamily="2" charset="0"/>
                <a:cs typeface="Poppins Light" panose="00000400000000000000" pitchFamily="2" charset="0"/>
              </a:rPr>
              <a:t>. </a:t>
            </a:r>
          </a:p>
          <a:p>
            <a:pPr>
              <a:lnSpc>
                <a:spcPct val="150000"/>
              </a:lnSpc>
            </a:pPr>
            <a:r>
              <a:rPr lang="en-GB" dirty="0">
                <a:latin typeface="Poppins Light" panose="00000400000000000000" pitchFamily="2" charset="0"/>
                <a:cs typeface="Poppins Light" panose="00000400000000000000" pitchFamily="2" charset="0"/>
              </a:rPr>
              <a:t>Hidden slides will not display in presentation mode.</a:t>
            </a:r>
          </a:p>
          <a:p>
            <a:pPr>
              <a:lnSpc>
                <a:spcPct val="150000"/>
              </a:lnSpc>
            </a:pPr>
            <a:endParaRPr lang="en-GB" dirty="0">
              <a:latin typeface="Poppins Light" panose="00000400000000000000" pitchFamily="2" charset="0"/>
              <a:cs typeface="Poppins Light" panose="00000400000000000000" pitchFamily="2" charset="0"/>
            </a:endParaRPr>
          </a:p>
          <a:p>
            <a:pPr marL="0" indent="0">
              <a:lnSpc>
                <a:spcPct val="150000"/>
              </a:lnSpc>
              <a:buNone/>
            </a:pPr>
            <a:r>
              <a:rPr lang="en-GB" b="1" dirty="0">
                <a:latin typeface="Poppins Light" panose="00000400000000000000" pitchFamily="2" charset="0"/>
                <a:cs typeface="Poppins Light" panose="00000400000000000000" pitchFamily="2" charset="0"/>
              </a:rPr>
              <a:t>Slides 7-16 in blue: Slides to adapt and use with students</a:t>
            </a:r>
            <a:r>
              <a:rPr lang="en-GB" dirty="0">
                <a:latin typeface="Poppins Light" panose="00000400000000000000" pitchFamily="2" charset="0"/>
                <a:cs typeface="Poppins Light" panose="00000400000000000000" pitchFamily="2" charset="0"/>
              </a:rPr>
              <a:t>. </a:t>
            </a:r>
          </a:p>
          <a:p>
            <a:pPr>
              <a:lnSpc>
                <a:spcPct val="150000"/>
              </a:lnSpc>
            </a:pPr>
            <a:r>
              <a:rPr lang="en-GB" dirty="0">
                <a:latin typeface="Poppins Light" panose="00000400000000000000" pitchFamily="2" charset="0"/>
                <a:cs typeface="Poppins Light" panose="00000400000000000000" pitchFamily="2" charset="0"/>
              </a:rPr>
              <a:t>View them in presentation mode to see all content. </a:t>
            </a:r>
          </a:p>
          <a:p>
            <a:pPr>
              <a:lnSpc>
                <a:spcPct val="150000"/>
              </a:lnSpc>
            </a:pPr>
            <a:r>
              <a:rPr lang="en-GB" dirty="0">
                <a:latin typeface="Poppins Light" panose="00000400000000000000" pitchFamily="2" charset="0"/>
                <a:cs typeface="Poppins Light" panose="00000400000000000000" pitchFamily="2" charset="0"/>
              </a:rPr>
              <a:t>Slide notes contain further teacher guidance.</a:t>
            </a:r>
          </a:p>
          <a:p>
            <a:pPr marL="342900" indent="-342900">
              <a:lnSpc>
                <a:spcPct val="150000"/>
              </a:lnSpc>
              <a:buClr>
                <a:srgbClr val="FEC759"/>
              </a:buClr>
              <a:buFont typeface="Wingdings" panose="05000000000000000000" pitchFamily="2" charset="2"/>
              <a:buChar char="§"/>
            </a:pPr>
            <a:endParaRPr lang="en-GB" b="1" dirty="0">
              <a:latin typeface="Poppins Light" panose="00000400000000000000" pitchFamily="2" charset="0"/>
              <a:cs typeface="Poppins Light" panose="00000400000000000000" pitchFamily="2" charset="0"/>
            </a:endParaRPr>
          </a:p>
          <a:p>
            <a:pPr marL="342900" indent="-342900">
              <a:lnSpc>
                <a:spcPct val="150000"/>
              </a:lnSpc>
              <a:buClr>
                <a:srgbClr val="FEC759"/>
              </a:buClr>
              <a:buFont typeface="Wingdings" panose="05000000000000000000" pitchFamily="2" charset="2"/>
              <a:buChar char="§"/>
            </a:pPr>
            <a:endParaRPr lang="en-GB" b="1" dirty="0">
              <a:latin typeface="Poppins Light" panose="00000400000000000000" pitchFamily="2" charset="0"/>
              <a:cs typeface="Poppins Light" panose="00000400000000000000" pitchFamily="2" charset="0"/>
            </a:endParaRPr>
          </a:p>
        </p:txBody>
      </p:sp>
      <p:sp>
        <p:nvSpPr>
          <p:cNvPr id="4" name="Text Placeholder 3">
            <a:extLst>
              <a:ext uri="{FF2B5EF4-FFF2-40B4-BE49-F238E27FC236}">
                <a16:creationId xmlns:a16="http://schemas.microsoft.com/office/drawing/2014/main" id="{156069F2-41BE-1586-8358-7AB84DB238CE}"/>
              </a:ext>
            </a:extLst>
          </p:cNvPr>
          <p:cNvSpPr>
            <a:spLocks noGrp="1"/>
          </p:cNvSpPr>
          <p:nvPr>
            <p:ph type="body" sz="quarter" idx="15"/>
          </p:nvPr>
        </p:nvSpPr>
        <p:spPr/>
        <p:txBody>
          <a:bodyPr/>
          <a:lstStyle/>
          <a:p>
            <a:r>
              <a:rPr lang="en-GB"/>
              <a:t>About this resource</a:t>
            </a:r>
          </a:p>
        </p:txBody>
      </p:sp>
    </p:spTree>
    <p:extLst>
      <p:ext uri="{BB962C8B-B14F-4D97-AF65-F5344CB8AC3E}">
        <p14:creationId xmlns:p14="http://schemas.microsoft.com/office/powerpoint/2010/main" val="880530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4C1E3-62ED-32A0-A0A9-5E595BA0A349}"/>
              </a:ext>
            </a:extLst>
          </p:cNvPr>
          <p:cNvSpPr>
            <a:spLocks noGrp="1"/>
          </p:cNvSpPr>
          <p:nvPr>
            <p:ph type="body" sz="quarter" idx="11"/>
          </p:nvPr>
        </p:nvSpPr>
        <p:spPr/>
        <p:txBody>
          <a:bodyPr lIns="91440" tIns="45720" rIns="91440" bIns="45720" anchor="t"/>
          <a:lstStyle/>
          <a:p>
            <a:r>
              <a:rPr lang="en-GB" i="0" dirty="0">
                <a:latin typeface="Poppins Light"/>
                <a:cs typeface="Poppins Medium"/>
              </a:rPr>
              <a:t>There are a number of ways to celebrate project work that has been completed as part of The Big Bang Challenge-</a:t>
            </a:r>
          </a:p>
          <a:p>
            <a:endParaRPr lang="en-GB" i="0"/>
          </a:p>
          <a:p>
            <a:pPr marL="457200" indent="-457200">
              <a:buFont typeface="+mj-lt"/>
              <a:buAutoNum type="arabicPeriod"/>
            </a:pPr>
            <a:r>
              <a:rPr lang="en-GB" sz="2200" b="1" i="0" dirty="0">
                <a:latin typeface="Poppins Light"/>
                <a:cs typeface="Poppins Medium"/>
              </a:rPr>
              <a:t>Enter The Big Bang Project Gallery</a:t>
            </a:r>
            <a:endParaRPr lang="en-GB" sz="2200" i="0" dirty="0">
              <a:latin typeface="Poppins Light"/>
              <a:cs typeface="Poppins Medium"/>
            </a:endParaRPr>
          </a:p>
          <a:p>
            <a:pPr marL="457200" lvl="1"/>
            <a:r>
              <a:rPr lang="en-GB" sz="2000" dirty="0">
                <a:solidFill>
                  <a:srgbClr val="26213F"/>
                </a:solidFill>
                <a:latin typeface="Poppins Light"/>
                <a:cs typeface="Poppins Medium"/>
              </a:rPr>
              <a:t>Projects will be celebrated in an online gallery on the Big Bang website and young people can show their project work to our followers.</a:t>
            </a:r>
            <a:br>
              <a:rPr lang="en-GB" sz="2000" dirty="0">
                <a:latin typeface="Poppins Light"/>
                <a:cs typeface="Poppins Medium"/>
              </a:rPr>
            </a:br>
            <a:r>
              <a:rPr lang="en-GB" sz="2000" dirty="0">
                <a:solidFill>
                  <a:srgbClr val="26213F"/>
                </a:solidFill>
                <a:latin typeface="Poppins Light"/>
                <a:cs typeface="Poppins Medium"/>
                <a:hlinkClick r:id="rId2"/>
              </a:rPr>
              <a:t>Please view The Big Bang Project Gallery here.</a:t>
            </a:r>
            <a:br>
              <a:rPr lang="en-GB" sz="2000" dirty="0">
                <a:highlight>
                  <a:srgbClr val="FFFF00"/>
                </a:highlight>
                <a:latin typeface="Poppins Light"/>
                <a:cs typeface="Poppins Medium"/>
              </a:rPr>
            </a:br>
            <a:br>
              <a:rPr lang="en-GB" sz="2000" dirty="0">
                <a:latin typeface="Poppins Light"/>
                <a:cs typeface="Poppins Medium"/>
              </a:rPr>
            </a:br>
            <a:r>
              <a:rPr lang="en-GB" sz="2000" dirty="0">
                <a:solidFill>
                  <a:srgbClr val="26213F"/>
                </a:solidFill>
                <a:latin typeface="Poppins Light"/>
                <a:cs typeface="Poppins Medium"/>
                <a:hlinkClick r:id="rId3"/>
              </a:rPr>
              <a:t>You can enter The Big Bang Project Gallery here.</a:t>
            </a:r>
            <a:br>
              <a:rPr lang="en-GB" sz="2000" dirty="0">
                <a:latin typeface="Poppins Light"/>
                <a:cs typeface="Poppins Medium"/>
              </a:rPr>
            </a:br>
            <a:br>
              <a:rPr lang="en-GB" sz="2000" dirty="0">
                <a:latin typeface="Poppins Light"/>
                <a:cs typeface="Poppins Medium"/>
              </a:rPr>
            </a:br>
            <a:r>
              <a:rPr lang="en-GB" sz="2000" dirty="0">
                <a:solidFill>
                  <a:srgbClr val="26213F"/>
                </a:solidFill>
                <a:latin typeface="Poppins Light"/>
                <a:cs typeface="Poppins Medium"/>
                <a:hlinkClick r:id="rId4"/>
              </a:rPr>
              <a:t>or via The Big Bang Competition.</a:t>
            </a:r>
            <a:endParaRPr lang="en-GB" sz="2000" dirty="0">
              <a:solidFill>
                <a:srgbClr val="26213F"/>
              </a:solidFill>
              <a:latin typeface="Poppins Light"/>
              <a:cs typeface="Poppins Medium"/>
            </a:endParaRPr>
          </a:p>
          <a:p>
            <a:pPr marL="457200" lvl="1"/>
            <a:endParaRPr lang="en-GB" sz="2000">
              <a:solidFill>
                <a:srgbClr val="26213F"/>
              </a:solidFill>
              <a:latin typeface="Poppins Light" pitchFamily="2" charset="77"/>
              <a:cs typeface="Poppins Medium" pitchFamily="2" charset="77"/>
            </a:endParaRPr>
          </a:p>
          <a:p>
            <a:pPr marL="457200" lvl="1"/>
            <a:endParaRPr lang="en-GB" sz="2000">
              <a:solidFill>
                <a:srgbClr val="26213F"/>
              </a:solidFill>
              <a:latin typeface="Poppins Light" pitchFamily="2" charset="77"/>
              <a:cs typeface="Poppins Medium" pitchFamily="2" charset="77"/>
            </a:endParaRPr>
          </a:p>
          <a:p>
            <a:pPr marL="457200" indent="-457200">
              <a:buFont typeface="+mj-lt"/>
              <a:buAutoNum type="arabicPeriod"/>
            </a:pPr>
            <a:r>
              <a:rPr lang="en-GB" sz="2200" b="1" i="0" dirty="0">
                <a:solidFill>
                  <a:srgbClr val="26213F"/>
                </a:solidFill>
                <a:latin typeface="Poppins Light"/>
                <a:cs typeface="Poppins Medium"/>
              </a:rPr>
              <a:t>Enter The Big Bang Competition</a:t>
            </a:r>
          </a:p>
          <a:p>
            <a:pPr marL="457200" lvl="1"/>
            <a:r>
              <a:rPr lang="en-GB" sz="2000" dirty="0">
                <a:solidFill>
                  <a:srgbClr val="26213F"/>
                </a:solidFill>
                <a:latin typeface="Poppins Light"/>
                <a:cs typeface="Poppins Medium"/>
              </a:rPr>
              <a:t>The Big Bang UK Young Scientists &amp; Engineers Competition is a national competition which aims to recognise and reward young people’s achievements in STEM. All entrants will receive judges feedback from a real life scientist or engineer. </a:t>
            </a:r>
            <a:br>
              <a:rPr lang="en-GB" sz="2000" dirty="0">
                <a:latin typeface="Poppins Light"/>
                <a:cs typeface="Poppins Medium"/>
              </a:rPr>
            </a:br>
            <a:br>
              <a:rPr lang="en-GB" sz="2000" dirty="0">
                <a:latin typeface="Poppins Light"/>
                <a:cs typeface="Poppins Medium"/>
              </a:rPr>
            </a:br>
            <a:r>
              <a:rPr lang="en-GB" sz="2000" dirty="0">
                <a:solidFill>
                  <a:srgbClr val="26213F"/>
                </a:solidFill>
                <a:latin typeface="Poppins Light"/>
                <a:cs typeface="Poppins Medium"/>
                <a:hlinkClick r:id="rId4"/>
              </a:rPr>
              <a:t>You can enter The Big Bang Competition here</a:t>
            </a:r>
            <a:br>
              <a:rPr lang="en-GB" sz="2000" dirty="0">
                <a:latin typeface="Poppins Light"/>
                <a:cs typeface="Poppins Medium"/>
              </a:rPr>
            </a:br>
            <a:r>
              <a:rPr lang="en-GB" sz="2000" dirty="0">
                <a:solidFill>
                  <a:srgbClr val="26213F"/>
                </a:solidFill>
                <a:latin typeface="Poppins Light"/>
                <a:cs typeface="Poppins Medium"/>
              </a:rPr>
              <a:t>When entering the Competition you will also have the option to enter the project directly into The Big Bang Project Gallery.</a:t>
            </a:r>
          </a:p>
        </p:txBody>
      </p:sp>
      <p:sp>
        <p:nvSpPr>
          <p:cNvPr id="3" name="Text Placeholder 2">
            <a:extLst>
              <a:ext uri="{FF2B5EF4-FFF2-40B4-BE49-F238E27FC236}">
                <a16:creationId xmlns:a16="http://schemas.microsoft.com/office/drawing/2014/main" id="{939D425D-1AC9-22A2-079F-3A23E5432554}"/>
              </a:ext>
            </a:extLst>
          </p:cNvPr>
          <p:cNvSpPr>
            <a:spLocks noGrp="1"/>
          </p:cNvSpPr>
          <p:nvPr>
            <p:ph type="body" sz="quarter" idx="16"/>
          </p:nvPr>
        </p:nvSpPr>
        <p:spPr/>
        <p:txBody>
          <a:bodyPr lIns="91440" tIns="45720" rIns="91440" bIns="45720" anchor="t"/>
          <a:lstStyle/>
          <a:p>
            <a:pPr marL="457200" indent="-457200">
              <a:buClr>
                <a:srgbClr val="26213F"/>
              </a:buClr>
              <a:buFont typeface="+mj-lt"/>
              <a:buAutoNum type="arabicPeriod" startAt="3"/>
            </a:pPr>
            <a:r>
              <a:rPr lang="en-GB" sz="2200" b="1" i="0" dirty="0">
                <a:latin typeface="Poppins Light"/>
                <a:cs typeface="Poppins Medium"/>
              </a:rPr>
              <a:t>Celebrate at School </a:t>
            </a:r>
            <a:br>
              <a:rPr lang="en-GB" sz="2200" b="1" i="0" dirty="0"/>
            </a:br>
            <a:endParaRPr lang="en-GB" sz="2200" b="1" i="0"/>
          </a:p>
          <a:p>
            <a:pPr>
              <a:buClr>
                <a:srgbClr val="26213F"/>
              </a:buClr>
            </a:pPr>
            <a:r>
              <a:rPr lang="en-GB" b="1" i="0" dirty="0">
                <a:latin typeface="Poppins Light"/>
                <a:cs typeface="Poppins Medium"/>
              </a:rPr>
              <a:t>Certificates</a:t>
            </a:r>
            <a:r>
              <a:rPr lang="en-GB" i="0" dirty="0">
                <a:latin typeface="Poppins Light"/>
                <a:cs typeface="Poppins Medium"/>
              </a:rPr>
              <a:t> – Provide a certificate for each student to acknowledge that they have completed a Big Bang Challenge. </a:t>
            </a:r>
            <a:r>
              <a:rPr lang="en-GB" i="0" dirty="0">
                <a:latin typeface="Poppins Light"/>
                <a:cs typeface="Poppins Medium"/>
                <a:hlinkClick r:id="rId5"/>
              </a:rPr>
              <a:t>A certificate template can be downloaded for print from here.</a:t>
            </a:r>
            <a:br>
              <a:rPr lang="en-GB" i="0" dirty="0"/>
            </a:br>
            <a:endParaRPr lang="en-GB" b="1" i="0"/>
          </a:p>
          <a:p>
            <a:pPr>
              <a:buClr>
                <a:srgbClr val="26213F"/>
              </a:buClr>
            </a:pPr>
            <a:r>
              <a:rPr lang="en-GB" b="1" i="0" dirty="0">
                <a:latin typeface="Poppins Light"/>
                <a:cs typeface="Poppins Medium"/>
              </a:rPr>
              <a:t>Science Fair - </a:t>
            </a:r>
            <a:r>
              <a:rPr lang="en-GB" i="0" dirty="0">
                <a:latin typeface="Poppins Light"/>
                <a:cs typeface="Poppins Medium"/>
              </a:rPr>
              <a:t>Hold a science fair at a school assembly or in the classroom, with a poster display and exhibition. Give students up to 5 minutes to present their project, followed by a few minute for questions from a teacher(s) or reviewers. This gives students a chance to speak about their project with other students, and also see what creative solutions others in their class have come up with</a:t>
            </a:r>
            <a:br>
              <a:rPr lang="en-GB" i="0" dirty="0"/>
            </a:br>
            <a:endParaRPr lang="en-GB" i="0"/>
          </a:p>
          <a:p>
            <a:pPr>
              <a:buClr>
                <a:srgbClr val="26213F"/>
              </a:buClr>
            </a:pPr>
            <a:r>
              <a:rPr lang="en-GB" b="1" i="0" dirty="0">
                <a:latin typeface="Poppins Light"/>
                <a:cs typeface="Poppins Medium"/>
              </a:rPr>
              <a:t>Awards Ceremony</a:t>
            </a:r>
            <a:r>
              <a:rPr lang="en-GB" i="0" dirty="0">
                <a:latin typeface="Poppins Light"/>
                <a:cs typeface="Poppins Medium"/>
              </a:rPr>
              <a:t> – Host an awards ceremony either as part of the science fair or as separate event, to recognise the achievements of the students. Winners and runners-up could be awarded with a certificate or small trophy</a:t>
            </a:r>
            <a:endParaRPr lang="en-GB" b="1" i="0" dirty="0">
              <a:latin typeface="Poppins Light"/>
              <a:cs typeface="Poppins Medium"/>
            </a:endParaRPr>
          </a:p>
          <a:p>
            <a:pPr marL="0" indent="0">
              <a:buClr>
                <a:srgbClr val="26213F"/>
              </a:buClr>
              <a:buNone/>
            </a:pPr>
            <a:endParaRPr lang="en-GB" i="0"/>
          </a:p>
          <a:p>
            <a:pPr marL="0" indent="0">
              <a:buClr>
                <a:srgbClr val="26213F"/>
              </a:buClr>
              <a:buNone/>
            </a:pPr>
            <a:endParaRPr lang="en-GB" sz="2200" b="1" i="0"/>
          </a:p>
          <a:p>
            <a:pPr marL="0" indent="0">
              <a:buNone/>
            </a:pPr>
            <a:r>
              <a:rPr lang="en-GB" sz="2200" b="1" i="0" dirty="0">
                <a:latin typeface="Poppins Light"/>
                <a:cs typeface="Poppins Medium"/>
              </a:rPr>
              <a:t>	</a:t>
            </a:r>
          </a:p>
        </p:txBody>
      </p:sp>
      <p:sp>
        <p:nvSpPr>
          <p:cNvPr id="4" name="Text Placeholder 3">
            <a:extLst>
              <a:ext uri="{FF2B5EF4-FFF2-40B4-BE49-F238E27FC236}">
                <a16:creationId xmlns:a16="http://schemas.microsoft.com/office/drawing/2014/main" id="{FA816861-2C12-B67A-10B5-516069F31E04}"/>
              </a:ext>
            </a:extLst>
          </p:cNvPr>
          <p:cNvSpPr>
            <a:spLocks noGrp="1"/>
          </p:cNvSpPr>
          <p:nvPr>
            <p:ph type="body" sz="quarter" idx="15"/>
          </p:nvPr>
        </p:nvSpPr>
        <p:spPr>
          <a:xfrm>
            <a:off x="715882" y="1089917"/>
            <a:ext cx="16803768" cy="738665"/>
          </a:xfrm>
        </p:spPr>
        <p:txBody>
          <a:bodyPr lIns="91440" tIns="45720" rIns="91440" bIns="45720" anchor="t"/>
          <a:lstStyle/>
          <a:p>
            <a:r>
              <a:rPr lang="en-GB" sz="4800">
                <a:latin typeface="Poppins"/>
                <a:cs typeface="Poppins"/>
              </a:rPr>
              <a:t>Next steps: Celebrating The Big Bang Challenge</a:t>
            </a:r>
          </a:p>
        </p:txBody>
      </p:sp>
    </p:spTree>
    <p:extLst>
      <p:ext uri="{BB962C8B-B14F-4D97-AF65-F5344CB8AC3E}">
        <p14:creationId xmlns:p14="http://schemas.microsoft.com/office/powerpoint/2010/main" val="639456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0040F3-88E8-861B-621F-FB87CF5534AB}"/>
              </a:ext>
            </a:extLst>
          </p:cNvPr>
          <p:cNvSpPr>
            <a:spLocks noGrp="1"/>
          </p:cNvSpPr>
          <p:nvPr>
            <p:ph type="body" sz="quarter" idx="11"/>
          </p:nvPr>
        </p:nvSpPr>
        <p:spPr/>
        <p:txBody>
          <a:bodyPr/>
          <a:lstStyle/>
          <a:p>
            <a:pPr marL="457200" indent="-457200">
              <a:buFont typeface="+mj-lt"/>
              <a:buAutoNum type="arabicPeriod"/>
            </a:pPr>
            <a:r>
              <a:rPr lang="en-GB" b="1" i="0"/>
              <a:t>Determine the Award categories</a:t>
            </a:r>
            <a:r>
              <a:rPr lang="en-GB" i="0"/>
              <a:t>. </a:t>
            </a:r>
            <a:br>
              <a:rPr lang="en-GB" i="0"/>
            </a:br>
            <a:r>
              <a:rPr lang="en-GB" i="0"/>
              <a:t>Example categories could be-</a:t>
            </a:r>
          </a:p>
          <a:p>
            <a:pPr marL="914406" lvl="1" indent="-457200">
              <a:buFont typeface="Arial" panose="020B0604020202020204" pitchFamily="34" charset="0"/>
              <a:buChar char="•"/>
            </a:pPr>
            <a:r>
              <a:rPr lang="en-GB" sz="2000">
                <a:solidFill>
                  <a:srgbClr val="26213F"/>
                </a:solidFill>
                <a:latin typeface="Poppins Light" pitchFamily="2" charset="77"/>
                <a:cs typeface="Poppins Medium" pitchFamily="2" charset="77"/>
              </a:rPr>
              <a:t>Best STEM Communicator</a:t>
            </a:r>
          </a:p>
          <a:p>
            <a:pPr marL="914406" lvl="1" indent="-457200">
              <a:buFont typeface="Arial" panose="020B0604020202020204" pitchFamily="34" charset="0"/>
              <a:buChar char="•"/>
            </a:pPr>
            <a:r>
              <a:rPr lang="en-GB" sz="2000">
                <a:solidFill>
                  <a:srgbClr val="26213F"/>
                </a:solidFill>
                <a:latin typeface="Poppins Light" pitchFamily="2" charset="77"/>
                <a:cs typeface="Poppins Medium" pitchFamily="2" charset="77"/>
              </a:rPr>
              <a:t>Digital Excellence</a:t>
            </a:r>
          </a:p>
          <a:p>
            <a:pPr marL="914406" lvl="1" indent="-457200">
              <a:buFont typeface="Arial" panose="020B0604020202020204" pitchFamily="34" charset="0"/>
              <a:buChar char="•"/>
            </a:pPr>
            <a:r>
              <a:rPr lang="en-GB" sz="2000">
                <a:solidFill>
                  <a:srgbClr val="26213F"/>
                </a:solidFill>
                <a:latin typeface="Poppins Light" pitchFamily="2" charset="77"/>
                <a:cs typeface="Poppins Medium" pitchFamily="2" charset="77"/>
              </a:rPr>
              <a:t>Most Commercial Potential</a:t>
            </a:r>
          </a:p>
          <a:p>
            <a:pPr marL="914406" lvl="1" indent="-457200">
              <a:buFont typeface="Arial" panose="020B0604020202020204" pitchFamily="34" charset="0"/>
              <a:buChar char="•"/>
            </a:pPr>
            <a:r>
              <a:rPr lang="en-GB" sz="2000">
                <a:solidFill>
                  <a:srgbClr val="26213F"/>
                </a:solidFill>
                <a:latin typeface="Poppins Light" pitchFamily="2" charset="77"/>
                <a:cs typeface="Poppins Medium" pitchFamily="2" charset="77"/>
              </a:rPr>
              <a:t>Innovation</a:t>
            </a:r>
          </a:p>
          <a:p>
            <a:pPr marL="914406" lvl="1" indent="-457200">
              <a:buFont typeface="Arial" panose="020B0604020202020204" pitchFamily="34" charset="0"/>
              <a:buChar char="•"/>
            </a:pPr>
            <a:r>
              <a:rPr lang="en-GB" sz="2000">
                <a:solidFill>
                  <a:srgbClr val="26213F"/>
                </a:solidFill>
                <a:latin typeface="Poppins Light" pitchFamily="2" charset="77"/>
                <a:cs typeface="Poppins Medium" pitchFamily="2" charset="77"/>
              </a:rPr>
              <a:t>Coding</a:t>
            </a:r>
          </a:p>
          <a:p>
            <a:pPr marL="914406" lvl="1" indent="-457200">
              <a:buFont typeface="Arial" panose="020B0604020202020204" pitchFamily="34" charset="0"/>
              <a:buChar char="•"/>
            </a:pPr>
            <a:r>
              <a:rPr lang="en-GB" sz="2000">
                <a:solidFill>
                  <a:srgbClr val="26213F"/>
                </a:solidFill>
                <a:latin typeface="Poppins Light" pitchFamily="2" charset="77"/>
                <a:cs typeface="Poppins Medium" pitchFamily="2" charset="77"/>
              </a:rPr>
              <a:t>Sustainability</a:t>
            </a:r>
          </a:p>
          <a:p>
            <a:pPr marL="914406" lvl="1" indent="-457200">
              <a:buFont typeface="Arial" panose="020B0604020202020204" pitchFamily="34" charset="0"/>
              <a:buChar char="•"/>
            </a:pPr>
            <a:r>
              <a:rPr lang="en-GB" sz="2000">
                <a:solidFill>
                  <a:srgbClr val="26213F"/>
                </a:solidFill>
                <a:latin typeface="Poppins Light" pitchFamily="2" charset="77"/>
                <a:cs typeface="Poppins Medium" pitchFamily="2" charset="77"/>
              </a:rPr>
              <a:t>Use of Technology</a:t>
            </a:r>
          </a:p>
          <a:p>
            <a:pPr marL="914406" lvl="1" indent="-457200">
              <a:buFont typeface="Arial" panose="020B0604020202020204" pitchFamily="34" charset="0"/>
              <a:buChar char="•"/>
            </a:pPr>
            <a:r>
              <a:rPr lang="en-GB" sz="2000">
                <a:solidFill>
                  <a:srgbClr val="26213F"/>
                </a:solidFill>
                <a:latin typeface="Poppins Light" pitchFamily="2" charset="77"/>
                <a:cs typeface="Poppins Medium" pitchFamily="2" charset="77"/>
              </a:rPr>
              <a:t>Teamwork</a:t>
            </a:r>
          </a:p>
          <a:p>
            <a:pPr marL="914406" lvl="1" indent="-457200">
              <a:buFont typeface="Arial" panose="020B0604020202020204" pitchFamily="34" charset="0"/>
              <a:buChar char="•"/>
            </a:pPr>
            <a:r>
              <a:rPr lang="en-GB" sz="2000">
                <a:solidFill>
                  <a:srgbClr val="26213F"/>
                </a:solidFill>
                <a:latin typeface="Poppins Light" pitchFamily="2" charset="77"/>
                <a:cs typeface="Poppins Medium" pitchFamily="2" charset="77"/>
              </a:rPr>
              <a:t>Community Impact</a:t>
            </a:r>
          </a:p>
          <a:p>
            <a:pPr marL="914406" lvl="1" indent="-457200">
              <a:buFont typeface="Arial" panose="020B0604020202020204" pitchFamily="34" charset="0"/>
              <a:buChar char="•"/>
            </a:pPr>
            <a:r>
              <a:rPr lang="en-GB" sz="2000">
                <a:solidFill>
                  <a:srgbClr val="26213F"/>
                </a:solidFill>
                <a:latin typeface="Poppins Light" pitchFamily="2" charset="77"/>
                <a:cs typeface="Poppins Medium" pitchFamily="2" charset="77"/>
              </a:rPr>
              <a:t>Best Engineering Design</a:t>
            </a:r>
          </a:p>
          <a:p>
            <a:pPr marL="914406" lvl="1" indent="-457200">
              <a:buFont typeface="Arial" panose="020B0604020202020204" pitchFamily="34" charset="0"/>
              <a:buChar char="•"/>
            </a:pPr>
            <a:r>
              <a:rPr lang="en-GB" sz="2000">
                <a:solidFill>
                  <a:srgbClr val="26213F"/>
                </a:solidFill>
                <a:latin typeface="Poppins Light" pitchFamily="2" charset="77"/>
                <a:cs typeface="Poppins Medium" pitchFamily="2" charset="77"/>
              </a:rPr>
              <a:t>Excellence in STEM Research</a:t>
            </a:r>
          </a:p>
          <a:p>
            <a:endParaRPr lang="en-GB" sz="2200" i="0"/>
          </a:p>
          <a:p>
            <a:pPr marL="457200" indent="-457200">
              <a:buFont typeface="+mj-lt"/>
              <a:buAutoNum type="arabicPeriod" startAt="2"/>
            </a:pPr>
            <a:r>
              <a:rPr lang="en-GB" b="1" i="0"/>
              <a:t>Create a score card for judges/reviewers to use</a:t>
            </a:r>
          </a:p>
          <a:p>
            <a:pPr lvl="1"/>
            <a:r>
              <a:rPr lang="en-GB" sz="2000">
                <a:solidFill>
                  <a:srgbClr val="26213F"/>
                </a:solidFill>
                <a:latin typeface="Poppins Light" pitchFamily="2" charset="77"/>
                <a:cs typeface="Poppins Medium" pitchFamily="2" charset="77"/>
              </a:rPr>
              <a:t>Example questions on the score card could be –</a:t>
            </a:r>
          </a:p>
          <a:p>
            <a:pPr marL="914406" lvl="1" indent="-457200">
              <a:buFont typeface="Arial" panose="020B0604020202020204" pitchFamily="34" charset="0"/>
              <a:buChar char="•"/>
            </a:pPr>
            <a:r>
              <a:rPr lang="en-GB" sz="2000">
                <a:solidFill>
                  <a:srgbClr val="26213F"/>
                </a:solidFill>
                <a:latin typeface="Poppins Light" pitchFamily="2" charset="77"/>
                <a:cs typeface="Poppins Medium" pitchFamily="2" charset="77"/>
              </a:rPr>
              <a:t>Do the students explain the project aim clearly?</a:t>
            </a:r>
          </a:p>
          <a:p>
            <a:pPr marL="914406" lvl="1" indent="-457200">
              <a:buFont typeface="Arial" panose="020B0604020202020204" pitchFamily="34" charset="0"/>
              <a:buChar char="•"/>
            </a:pPr>
            <a:r>
              <a:rPr lang="en-GB" sz="2000">
                <a:solidFill>
                  <a:srgbClr val="26213F"/>
                </a:solidFill>
                <a:latin typeface="Poppins Light" pitchFamily="2" charset="77"/>
                <a:cs typeface="Poppins Medium" pitchFamily="2" charset="77"/>
              </a:rPr>
              <a:t>Does their initial aim have a real-world community, commercial or industrial applicability?</a:t>
            </a:r>
          </a:p>
          <a:p>
            <a:pPr marL="914406" lvl="1" indent="-457200">
              <a:buFont typeface="Arial" panose="020B0604020202020204" pitchFamily="34" charset="0"/>
              <a:buChar char="•"/>
            </a:pPr>
            <a:r>
              <a:rPr lang="en-GB" sz="2000">
                <a:solidFill>
                  <a:srgbClr val="26213F"/>
                </a:solidFill>
                <a:latin typeface="Poppins Light" pitchFamily="2" charset="77"/>
                <a:cs typeface="Poppins Medium" pitchFamily="2" charset="77"/>
              </a:rPr>
              <a:t>Did they identify existing research/products?</a:t>
            </a:r>
          </a:p>
          <a:p>
            <a:pPr marL="914406" lvl="1" indent="-457200">
              <a:buFont typeface="Arial" panose="020B0604020202020204" pitchFamily="34" charset="0"/>
              <a:buChar char="•"/>
            </a:pPr>
            <a:r>
              <a:rPr lang="en-GB" sz="2000">
                <a:solidFill>
                  <a:srgbClr val="26213F"/>
                </a:solidFill>
                <a:latin typeface="Poppins Light" pitchFamily="2" charset="77"/>
                <a:cs typeface="Poppins Medium" pitchFamily="2" charset="77"/>
              </a:rPr>
              <a:t>Do they reference external sources?</a:t>
            </a:r>
          </a:p>
          <a:p>
            <a:pPr marL="914406" lvl="1" indent="-457200">
              <a:buFont typeface="Arial" panose="020B0604020202020204" pitchFamily="34" charset="0"/>
              <a:buChar char="•"/>
            </a:pPr>
            <a:r>
              <a:rPr lang="en-GB" sz="2000">
                <a:solidFill>
                  <a:srgbClr val="26213F"/>
                </a:solidFill>
                <a:latin typeface="Poppins Light" pitchFamily="2" charset="77"/>
                <a:cs typeface="Poppins Medium" pitchFamily="2" charset="77"/>
              </a:rPr>
              <a:t>Was the project well planned, organised and methodical</a:t>
            </a:r>
          </a:p>
          <a:p>
            <a:pPr marL="914406" lvl="1" indent="-457200">
              <a:buFont typeface="Arial" panose="020B0604020202020204" pitchFamily="34" charset="0"/>
              <a:buChar char="•"/>
            </a:pPr>
            <a:r>
              <a:rPr lang="en-GB" sz="2000">
                <a:solidFill>
                  <a:srgbClr val="26213F"/>
                </a:solidFill>
                <a:latin typeface="Poppins Light" pitchFamily="2" charset="77"/>
                <a:cs typeface="Poppins Medium" pitchFamily="2" charset="77"/>
              </a:rPr>
              <a:t>Did the students identify any challenges and suggest potential modifications?</a:t>
            </a:r>
          </a:p>
          <a:p>
            <a:pPr marL="914406" lvl="1" indent="-457200">
              <a:buFont typeface="Arial" panose="020B0604020202020204" pitchFamily="34" charset="0"/>
              <a:buChar char="•"/>
            </a:pPr>
            <a:r>
              <a:rPr lang="en-GB" sz="2000">
                <a:solidFill>
                  <a:srgbClr val="26213F"/>
                </a:solidFill>
                <a:latin typeface="Poppins Light" pitchFamily="2" charset="77"/>
                <a:cs typeface="Poppins Medium" pitchFamily="2" charset="77"/>
              </a:rPr>
              <a:t>Have they reflected on what skills they have learnt?</a:t>
            </a:r>
          </a:p>
        </p:txBody>
      </p:sp>
      <p:sp>
        <p:nvSpPr>
          <p:cNvPr id="3" name="Text Placeholder 2">
            <a:extLst>
              <a:ext uri="{FF2B5EF4-FFF2-40B4-BE49-F238E27FC236}">
                <a16:creationId xmlns:a16="http://schemas.microsoft.com/office/drawing/2014/main" id="{FE975C85-EEB3-464D-8099-BE6A6D30F079}"/>
              </a:ext>
            </a:extLst>
          </p:cNvPr>
          <p:cNvSpPr>
            <a:spLocks noGrp="1"/>
          </p:cNvSpPr>
          <p:nvPr>
            <p:ph type="body" sz="quarter" idx="16"/>
          </p:nvPr>
        </p:nvSpPr>
        <p:spPr/>
        <p:txBody>
          <a:bodyPr/>
          <a:lstStyle/>
          <a:p>
            <a:pPr marL="457200" indent="-457200">
              <a:buClr>
                <a:srgbClr val="26213F"/>
              </a:buClr>
              <a:buFont typeface="+mj-lt"/>
              <a:buAutoNum type="arabicPeriod" startAt="3"/>
            </a:pPr>
            <a:r>
              <a:rPr lang="en-GB" b="1" i="0"/>
              <a:t>Decide who will be your judges/reviewers. </a:t>
            </a:r>
            <a:br>
              <a:rPr lang="en-GB" b="1" i="0"/>
            </a:br>
            <a:r>
              <a:rPr lang="en-GB" i="0"/>
              <a:t>This could just be you as the teacher, or with other STEM teachers at the school</a:t>
            </a:r>
            <a:br>
              <a:rPr lang="en-GB" i="0"/>
            </a:br>
            <a:endParaRPr lang="en-GB" i="0"/>
          </a:p>
          <a:p>
            <a:pPr marL="457200" indent="-457200">
              <a:buClr>
                <a:srgbClr val="26213F"/>
              </a:buClr>
              <a:buFont typeface="+mj-lt"/>
              <a:buAutoNum type="arabicPeriod" startAt="3"/>
            </a:pPr>
            <a:r>
              <a:rPr lang="en-GB" b="1" i="0"/>
              <a:t>Decide when the judges will review the projects</a:t>
            </a:r>
            <a:br>
              <a:rPr lang="en-GB" b="1" i="0"/>
            </a:br>
            <a:r>
              <a:rPr lang="en-GB" i="0"/>
              <a:t>This could be as part of the presentations at the science fair, or separately</a:t>
            </a:r>
            <a:br>
              <a:rPr lang="en-GB" i="0"/>
            </a:br>
            <a:endParaRPr lang="en-GB" i="0"/>
          </a:p>
          <a:p>
            <a:pPr marL="457200" indent="-457200">
              <a:buClr>
                <a:srgbClr val="26213F"/>
              </a:buClr>
              <a:buFont typeface="+mj-lt"/>
              <a:buAutoNum type="arabicPeriod" startAt="3"/>
            </a:pPr>
            <a:r>
              <a:rPr lang="en-GB" b="1" i="0"/>
              <a:t>Using the score card determine the winners and runners-up in the different categories</a:t>
            </a:r>
            <a:br>
              <a:rPr lang="en-GB" b="1" i="0"/>
            </a:br>
            <a:endParaRPr lang="en-GB" b="1" i="0"/>
          </a:p>
          <a:p>
            <a:pPr marL="457200" indent="-457200">
              <a:buClr>
                <a:srgbClr val="26213F"/>
              </a:buClr>
              <a:buFont typeface="+mj-lt"/>
              <a:buAutoNum type="arabicPeriod" startAt="3"/>
            </a:pPr>
            <a:r>
              <a:rPr lang="en-GB" b="1" i="0"/>
              <a:t>Announce the winners and runners-up as part of an awards ceremony</a:t>
            </a:r>
            <a:br>
              <a:rPr lang="en-GB" b="1" i="0"/>
            </a:br>
            <a:r>
              <a:rPr lang="en-GB" i="0"/>
              <a:t>This is an opportunity to recognise the work of the students and you should feel free to have as many winners and runners-up in each category so that everyone feels included. You can hand out trophies and certificates </a:t>
            </a:r>
          </a:p>
        </p:txBody>
      </p:sp>
      <p:sp>
        <p:nvSpPr>
          <p:cNvPr id="4" name="Text Placeholder 3">
            <a:extLst>
              <a:ext uri="{FF2B5EF4-FFF2-40B4-BE49-F238E27FC236}">
                <a16:creationId xmlns:a16="http://schemas.microsoft.com/office/drawing/2014/main" id="{D169A4CF-124F-A502-3E4B-E7E4F01282B1}"/>
              </a:ext>
            </a:extLst>
          </p:cNvPr>
          <p:cNvSpPr>
            <a:spLocks noGrp="1"/>
          </p:cNvSpPr>
          <p:nvPr>
            <p:ph type="body" sz="quarter" idx="15"/>
          </p:nvPr>
        </p:nvSpPr>
        <p:spPr/>
        <p:txBody>
          <a:bodyPr/>
          <a:lstStyle/>
          <a:p>
            <a:r>
              <a:rPr lang="en-GB"/>
              <a:t>Hosting an Awards Ceremony</a:t>
            </a:r>
          </a:p>
        </p:txBody>
      </p:sp>
    </p:spTree>
    <p:extLst>
      <p:ext uri="{BB962C8B-B14F-4D97-AF65-F5344CB8AC3E}">
        <p14:creationId xmlns:p14="http://schemas.microsoft.com/office/powerpoint/2010/main" val="1551492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B67FE5-01F0-1A41-A7FA-6D862A13BFBF}"/>
              </a:ext>
            </a:extLst>
          </p:cNvPr>
          <p:cNvSpPr>
            <a:spLocks noGrp="1"/>
          </p:cNvSpPr>
          <p:nvPr>
            <p:ph type="body" sz="quarter" idx="11"/>
          </p:nvPr>
        </p:nvSpPr>
        <p:spPr>
          <a:xfrm>
            <a:off x="715964" y="2567253"/>
            <a:ext cx="14365286" cy="7202217"/>
          </a:xfrm>
        </p:spPr>
        <p:txBody>
          <a:bodyPr/>
          <a:lstStyle/>
          <a:p>
            <a:r>
              <a:rPr lang="en-GB" sz="3200" dirty="0">
                <a:solidFill>
                  <a:schemeClr val="bg1"/>
                </a:solidFill>
              </a:rPr>
              <a:t>The Big Bang Challenge is your chance to :</a:t>
            </a:r>
          </a:p>
          <a:p>
            <a:pPr marL="457200" indent="-457200">
              <a:buClr>
                <a:srgbClr val="FEC759"/>
              </a:buClr>
              <a:buSzPct val="110000"/>
              <a:buFont typeface="Wingdings" panose="05000000000000000000" pitchFamily="2" charset="2"/>
              <a:buChar char="§"/>
            </a:pPr>
            <a:r>
              <a:rPr lang="en-GB" sz="3200" dirty="0">
                <a:solidFill>
                  <a:schemeClr val="bg1"/>
                </a:solidFill>
              </a:rPr>
              <a:t>get creative </a:t>
            </a:r>
          </a:p>
          <a:p>
            <a:pPr marL="457200" indent="-457200">
              <a:buClr>
                <a:srgbClr val="FEC759"/>
              </a:buClr>
              <a:buSzPct val="110000"/>
              <a:buFont typeface="Wingdings" panose="05000000000000000000" pitchFamily="2" charset="2"/>
              <a:buChar char="§"/>
            </a:pPr>
            <a:r>
              <a:rPr lang="en-GB" sz="3200" dirty="0">
                <a:solidFill>
                  <a:schemeClr val="bg1"/>
                </a:solidFill>
              </a:rPr>
              <a:t>think like an engineer or scientist</a:t>
            </a:r>
          </a:p>
          <a:p>
            <a:pPr marL="457200" indent="-457200">
              <a:buClr>
                <a:srgbClr val="FEC759"/>
              </a:buClr>
              <a:buSzPct val="110000"/>
              <a:buFont typeface="Wingdings" panose="05000000000000000000" pitchFamily="2" charset="2"/>
              <a:buChar char="§"/>
            </a:pPr>
            <a:r>
              <a:rPr lang="en-GB" sz="3200" dirty="0">
                <a:solidFill>
                  <a:schemeClr val="bg1"/>
                </a:solidFill>
              </a:rPr>
              <a:t>develop important skills such as communication and problem solving</a:t>
            </a:r>
          </a:p>
          <a:p>
            <a:pPr marL="457200" indent="-457200">
              <a:buClr>
                <a:srgbClr val="FEC759"/>
              </a:buClr>
              <a:buSzPct val="110000"/>
              <a:buFont typeface="Wingdings" panose="05000000000000000000" pitchFamily="2" charset="2"/>
              <a:buChar char="§"/>
            </a:pPr>
            <a:r>
              <a:rPr lang="en-GB" sz="3200" dirty="0">
                <a:solidFill>
                  <a:schemeClr val="bg1"/>
                </a:solidFill>
              </a:rPr>
              <a:t>discover an important area of STEM</a:t>
            </a:r>
          </a:p>
          <a:p>
            <a:pPr marL="457200" indent="-457200">
              <a:buClr>
                <a:srgbClr val="FEC759"/>
              </a:buClr>
              <a:buSzPct val="110000"/>
              <a:buFont typeface="Wingdings" panose="05000000000000000000" pitchFamily="2" charset="2"/>
              <a:buChar char="§"/>
            </a:pPr>
            <a:r>
              <a:rPr lang="en-GB" sz="3200" dirty="0">
                <a:solidFill>
                  <a:schemeClr val="bg1"/>
                </a:solidFill>
              </a:rPr>
              <a:t>celebrate and share your work</a:t>
            </a:r>
          </a:p>
          <a:p>
            <a:endParaRPr lang="en-US" dirty="0"/>
          </a:p>
        </p:txBody>
      </p:sp>
      <p:sp>
        <p:nvSpPr>
          <p:cNvPr id="15" name="Text Placeholder 14">
            <a:extLst>
              <a:ext uri="{FF2B5EF4-FFF2-40B4-BE49-F238E27FC236}">
                <a16:creationId xmlns:a16="http://schemas.microsoft.com/office/drawing/2014/main" id="{D8D6E024-FB28-AE4E-8CFA-5E7228D6F977}"/>
              </a:ext>
            </a:extLst>
          </p:cNvPr>
          <p:cNvSpPr>
            <a:spLocks noGrp="1"/>
          </p:cNvSpPr>
          <p:nvPr>
            <p:ph type="body" sz="quarter" idx="15"/>
          </p:nvPr>
        </p:nvSpPr>
        <p:spPr/>
        <p:txBody>
          <a:bodyPr lIns="91440" tIns="45720" rIns="91440" bIns="45720" anchor="t"/>
          <a:lstStyle/>
          <a:p>
            <a:r>
              <a:rPr lang="en-US" sz="4800">
                <a:latin typeface="Poppins"/>
                <a:cs typeface="Poppins"/>
              </a:rPr>
              <a:t>What is The Big Bang Challenge?</a:t>
            </a:r>
          </a:p>
        </p:txBody>
      </p:sp>
      <p:grpSp>
        <p:nvGrpSpPr>
          <p:cNvPr id="4" name="Group 3">
            <a:extLst>
              <a:ext uri="{FF2B5EF4-FFF2-40B4-BE49-F238E27FC236}">
                <a16:creationId xmlns:a16="http://schemas.microsoft.com/office/drawing/2014/main" id="{C2A84F80-0D97-194B-BDD9-570702D51874}"/>
              </a:ext>
            </a:extLst>
          </p:cNvPr>
          <p:cNvGrpSpPr/>
          <p:nvPr/>
        </p:nvGrpSpPr>
        <p:grpSpPr>
          <a:xfrm>
            <a:off x="12338050" y="0"/>
            <a:ext cx="7108886" cy="549273"/>
            <a:chOff x="691727" y="2"/>
            <a:chExt cx="4881727" cy="377190"/>
          </a:xfrm>
        </p:grpSpPr>
        <p:sp>
          <p:nvSpPr>
            <p:cNvPr id="6" name="object 22">
              <a:extLst>
                <a:ext uri="{FF2B5EF4-FFF2-40B4-BE49-F238E27FC236}">
                  <a16:creationId xmlns:a16="http://schemas.microsoft.com/office/drawing/2014/main" id="{BE6FADF6-79A9-C44D-9BDC-7A681E7B1F8B}"/>
                </a:ext>
              </a:extLst>
            </p:cNvPr>
            <p:cNvSpPr/>
            <p:nvPr/>
          </p:nvSpPr>
          <p:spPr>
            <a:xfrm>
              <a:off x="5332789"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7" name="object 23">
              <a:extLst>
                <a:ext uri="{FF2B5EF4-FFF2-40B4-BE49-F238E27FC236}">
                  <a16:creationId xmlns:a16="http://schemas.microsoft.com/office/drawing/2014/main" id="{94072B06-0E3D-874A-9D01-B606823F64E9}"/>
                </a:ext>
              </a:extLst>
            </p:cNvPr>
            <p:cNvSpPr/>
            <p:nvPr/>
          </p:nvSpPr>
          <p:spPr>
            <a:xfrm>
              <a:off x="4752666"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8" name="object 24">
              <a:extLst>
                <a:ext uri="{FF2B5EF4-FFF2-40B4-BE49-F238E27FC236}">
                  <a16:creationId xmlns:a16="http://schemas.microsoft.com/office/drawing/2014/main" id="{BABDE5C7-0132-4343-A0D6-2AF48E008A92}"/>
                </a:ext>
              </a:extLst>
            </p:cNvPr>
            <p:cNvSpPr/>
            <p:nvPr/>
          </p:nvSpPr>
          <p:spPr>
            <a:xfrm>
              <a:off x="4172517"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9" name="object 25">
              <a:extLst>
                <a:ext uri="{FF2B5EF4-FFF2-40B4-BE49-F238E27FC236}">
                  <a16:creationId xmlns:a16="http://schemas.microsoft.com/office/drawing/2014/main" id="{120FDBC9-A778-BB4D-981E-5BB3F276C290}"/>
                </a:ext>
              </a:extLst>
            </p:cNvPr>
            <p:cNvSpPr/>
            <p:nvPr/>
          </p:nvSpPr>
          <p:spPr>
            <a:xfrm>
              <a:off x="3592394"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10" name="object 26">
              <a:extLst>
                <a:ext uri="{FF2B5EF4-FFF2-40B4-BE49-F238E27FC236}">
                  <a16:creationId xmlns:a16="http://schemas.microsoft.com/office/drawing/2014/main" id="{F6E1E666-3605-1549-809A-D35165023E7D}"/>
                </a:ext>
              </a:extLst>
            </p:cNvPr>
            <p:cNvSpPr/>
            <p:nvPr/>
          </p:nvSpPr>
          <p:spPr>
            <a:xfrm>
              <a:off x="3012245" y="2"/>
              <a:ext cx="240665" cy="377190"/>
            </a:xfrm>
            <a:custGeom>
              <a:avLst/>
              <a:gdLst/>
              <a:ahLst/>
              <a:cxnLst/>
              <a:rect l="l" t="t" r="r" b="b"/>
              <a:pathLst>
                <a:path w="240664" h="377190">
                  <a:moveTo>
                    <a:pt x="187731" y="376593"/>
                  </a:moveTo>
                  <a:lnTo>
                    <a:pt x="0" y="376593"/>
                  </a:lnTo>
                  <a:lnTo>
                    <a:pt x="52926" y="0"/>
                  </a:lnTo>
                  <a:lnTo>
                    <a:pt x="240658" y="0"/>
                  </a:lnTo>
                  <a:lnTo>
                    <a:pt x="187731" y="376593"/>
                  </a:lnTo>
                  <a:close/>
                </a:path>
              </a:pathLst>
            </a:custGeom>
            <a:solidFill>
              <a:srgbClr val="FFFFFF"/>
            </a:solidFill>
          </p:spPr>
          <p:txBody>
            <a:bodyPr wrap="square" lIns="0" tIns="0" rIns="0" bIns="0" rtlCol="0"/>
            <a:lstStyle/>
            <a:p>
              <a:endParaRPr/>
            </a:p>
          </p:txBody>
        </p:sp>
        <p:sp>
          <p:nvSpPr>
            <p:cNvPr id="11" name="object 27">
              <a:extLst>
                <a:ext uri="{FF2B5EF4-FFF2-40B4-BE49-F238E27FC236}">
                  <a16:creationId xmlns:a16="http://schemas.microsoft.com/office/drawing/2014/main" id="{7D2C43AA-D058-F14D-9CF8-EA64F0E1E089}"/>
                </a:ext>
              </a:extLst>
            </p:cNvPr>
            <p:cNvSpPr/>
            <p:nvPr/>
          </p:nvSpPr>
          <p:spPr>
            <a:xfrm>
              <a:off x="2432122" y="2"/>
              <a:ext cx="240665" cy="377190"/>
            </a:xfrm>
            <a:custGeom>
              <a:avLst/>
              <a:gdLst/>
              <a:ahLst/>
              <a:cxnLst/>
              <a:rect l="l" t="t" r="r" b="b"/>
              <a:pathLst>
                <a:path w="240664" h="377190">
                  <a:moveTo>
                    <a:pt x="187731" y="376593"/>
                  </a:moveTo>
                  <a:lnTo>
                    <a:pt x="0" y="376593"/>
                  </a:lnTo>
                  <a:lnTo>
                    <a:pt x="52926" y="0"/>
                  </a:lnTo>
                  <a:lnTo>
                    <a:pt x="240658" y="0"/>
                  </a:lnTo>
                  <a:lnTo>
                    <a:pt x="187731" y="376593"/>
                  </a:lnTo>
                  <a:close/>
                </a:path>
              </a:pathLst>
            </a:custGeom>
            <a:solidFill>
              <a:srgbClr val="FFFFFF"/>
            </a:solidFill>
          </p:spPr>
          <p:txBody>
            <a:bodyPr wrap="square" lIns="0" tIns="0" rIns="0" bIns="0" rtlCol="0"/>
            <a:lstStyle/>
            <a:p>
              <a:endParaRPr/>
            </a:p>
          </p:txBody>
        </p:sp>
        <p:sp>
          <p:nvSpPr>
            <p:cNvPr id="12" name="object 28">
              <a:extLst>
                <a:ext uri="{FF2B5EF4-FFF2-40B4-BE49-F238E27FC236}">
                  <a16:creationId xmlns:a16="http://schemas.microsoft.com/office/drawing/2014/main" id="{A7DFBEA1-F431-7544-846E-C8F8B63B4445}"/>
                </a:ext>
              </a:extLst>
            </p:cNvPr>
            <p:cNvSpPr/>
            <p:nvPr/>
          </p:nvSpPr>
          <p:spPr>
            <a:xfrm>
              <a:off x="1851986"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13" name="object 29">
              <a:extLst>
                <a:ext uri="{FF2B5EF4-FFF2-40B4-BE49-F238E27FC236}">
                  <a16:creationId xmlns:a16="http://schemas.microsoft.com/office/drawing/2014/main" id="{07406717-674B-BA4F-9C8D-F16FF9F7C515}"/>
                </a:ext>
              </a:extLst>
            </p:cNvPr>
            <p:cNvSpPr/>
            <p:nvPr/>
          </p:nvSpPr>
          <p:spPr>
            <a:xfrm>
              <a:off x="1271850" y="2"/>
              <a:ext cx="240665" cy="377190"/>
            </a:xfrm>
            <a:custGeom>
              <a:avLst/>
              <a:gdLst/>
              <a:ahLst/>
              <a:cxnLst/>
              <a:rect l="l" t="t" r="r" b="b"/>
              <a:pathLst>
                <a:path w="240665" h="377190">
                  <a:moveTo>
                    <a:pt x="187731" y="376593"/>
                  </a:moveTo>
                  <a:lnTo>
                    <a:pt x="0" y="376593"/>
                  </a:lnTo>
                  <a:lnTo>
                    <a:pt x="52926" y="0"/>
                  </a:lnTo>
                  <a:lnTo>
                    <a:pt x="240658" y="0"/>
                  </a:lnTo>
                  <a:lnTo>
                    <a:pt x="187731" y="376593"/>
                  </a:lnTo>
                  <a:close/>
                </a:path>
              </a:pathLst>
            </a:custGeom>
            <a:solidFill>
              <a:srgbClr val="FEC700"/>
            </a:solidFill>
          </p:spPr>
          <p:txBody>
            <a:bodyPr wrap="square" lIns="0" tIns="0" rIns="0" bIns="0" rtlCol="0"/>
            <a:lstStyle/>
            <a:p>
              <a:endParaRPr/>
            </a:p>
          </p:txBody>
        </p:sp>
        <p:sp>
          <p:nvSpPr>
            <p:cNvPr id="14" name="object 30">
              <a:extLst>
                <a:ext uri="{FF2B5EF4-FFF2-40B4-BE49-F238E27FC236}">
                  <a16:creationId xmlns:a16="http://schemas.microsoft.com/office/drawing/2014/main" id="{12988BAC-7B59-7D45-8DF3-D2364F16C4C6}"/>
                </a:ext>
              </a:extLst>
            </p:cNvPr>
            <p:cNvSpPr/>
            <p:nvPr/>
          </p:nvSpPr>
          <p:spPr>
            <a:xfrm>
              <a:off x="691727" y="2"/>
              <a:ext cx="240665" cy="377190"/>
            </a:xfrm>
            <a:custGeom>
              <a:avLst/>
              <a:gdLst/>
              <a:ahLst/>
              <a:cxnLst/>
              <a:rect l="l" t="t" r="r" b="b"/>
              <a:pathLst>
                <a:path w="240665"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grpSp>
      <p:pic>
        <p:nvPicPr>
          <p:cNvPr id="5" name="Picture 4" descr="A person wearing a yellow shirt&#10;&#10;Description automatically generated with medium confidence">
            <a:extLst>
              <a:ext uri="{FF2B5EF4-FFF2-40B4-BE49-F238E27FC236}">
                <a16:creationId xmlns:a16="http://schemas.microsoft.com/office/drawing/2014/main" id="{59801D02-7FF3-75C7-54C0-6E6E5BF1B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7647" y="3928367"/>
            <a:ext cx="6074519" cy="6584779"/>
          </a:xfrm>
          <a:prstGeom prst="rect">
            <a:avLst/>
          </a:prstGeom>
        </p:spPr>
      </p:pic>
    </p:spTree>
    <p:extLst>
      <p:ext uri="{BB962C8B-B14F-4D97-AF65-F5344CB8AC3E}">
        <p14:creationId xmlns:p14="http://schemas.microsoft.com/office/powerpoint/2010/main" val="1893203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B67FE5-01F0-1A41-A7FA-6D862A13BFBF}"/>
              </a:ext>
            </a:extLst>
          </p:cNvPr>
          <p:cNvSpPr>
            <a:spLocks noGrp="1"/>
          </p:cNvSpPr>
          <p:nvPr>
            <p:ph type="body" sz="quarter" idx="11"/>
          </p:nvPr>
        </p:nvSpPr>
        <p:spPr>
          <a:xfrm>
            <a:off x="715963" y="2567253"/>
            <a:ext cx="17535721" cy="7202217"/>
          </a:xfrm>
        </p:spPr>
        <p:txBody>
          <a:bodyPr/>
          <a:lstStyle/>
          <a:p>
            <a:pPr marL="1143000" indent="-1143000">
              <a:buClr>
                <a:srgbClr val="FEC759"/>
              </a:buClr>
              <a:buSzPct val="110000"/>
              <a:buFont typeface="Wingdings" panose="05000000000000000000" pitchFamily="2" charset="2"/>
              <a:buChar char="§"/>
            </a:pPr>
            <a:r>
              <a:rPr lang="en-US" sz="3200">
                <a:solidFill>
                  <a:schemeClr val="bg1"/>
                </a:solidFill>
              </a:rPr>
              <a:t>You just need to be curious, willing to try and happy to take on a challenge</a:t>
            </a:r>
          </a:p>
          <a:p>
            <a:pPr marL="1143000" indent="-1143000">
              <a:buClr>
                <a:srgbClr val="FEC759"/>
              </a:buClr>
              <a:buSzPct val="110000"/>
              <a:buFont typeface="Wingdings" panose="05000000000000000000" pitchFamily="2" charset="2"/>
              <a:buChar char="§"/>
            </a:pPr>
            <a:r>
              <a:rPr lang="en-US" sz="3200">
                <a:solidFill>
                  <a:schemeClr val="bg1"/>
                </a:solidFill>
              </a:rPr>
              <a:t>Use the activity brief as inspiration for a project and see where it takes you</a:t>
            </a:r>
          </a:p>
          <a:p>
            <a:pPr marL="1143000" indent="-1143000">
              <a:buClr>
                <a:srgbClr val="FEC759"/>
              </a:buClr>
              <a:buSzPct val="110000"/>
              <a:buFont typeface="Wingdings" panose="05000000000000000000" pitchFamily="2" charset="2"/>
              <a:buChar char="§"/>
            </a:pPr>
            <a:endParaRPr lang="en-US" sz="3200">
              <a:solidFill>
                <a:schemeClr val="bg1"/>
              </a:solidFill>
            </a:endParaRPr>
          </a:p>
        </p:txBody>
      </p:sp>
      <p:sp>
        <p:nvSpPr>
          <p:cNvPr id="15" name="Text Placeholder 14">
            <a:extLst>
              <a:ext uri="{FF2B5EF4-FFF2-40B4-BE49-F238E27FC236}">
                <a16:creationId xmlns:a16="http://schemas.microsoft.com/office/drawing/2014/main" id="{D8D6E024-FB28-AE4E-8CFA-5E7228D6F977}"/>
              </a:ext>
            </a:extLst>
          </p:cNvPr>
          <p:cNvSpPr>
            <a:spLocks noGrp="1"/>
          </p:cNvSpPr>
          <p:nvPr>
            <p:ph type="body" sz="quarter" idx="15"/>
          </p:nvPr>
        </p:nvSpPr>
        <p:spPr>
          <a:xfrm>
            <a:off x="715882" y="1089917"/>
            <a:ext cx="14507034" cy="738665"/>
          </a:xfrm>
        </p:spPr>
        <p:txBody>
          <a:bodyPr lIns="91440" tIns="45720" rIns="91440" bIns="45720" anchor="t"/>
          <a:lstStyle/>
          <a:p>
            <a:r>
              <a:rPr lang="en-US" sz="4800">
                <a:latin typeface="Poppins"/>
                <a:cs typeface="Poppins"/>
              </a:rPr>
              <a:t>Taking part in The Big Bang Challenge</a:t>
            </a:r>
          </a:p>
        </p:txBody>
      </p:sp>
      <p:grpSp>
        <p:nvGrpSpPr>
          <p:cNvPr id="4" name="Group 3">
            <a:extLst>
              <a:ext uri="{FF2B5EF4-FFF2-40B4-BE49-F238E27FC236}">
                <a16:creationId xmlns:a16="http://schemas.microsoft.com/office/drawing/2014/main" id="{C2A84F80-0D97-194B-BDD9-570702D51874}"/>
              </a:ext>
            </a:extLst>
          </p:cNvPr>
          <p:cNvGrpSpPr/>
          <p:nvPr/>
        </p:nvGrpSpPr>
        <p:grpSpPr>
          <a:xfrm>
            <a:off x="12338050" y="0"/>
            <a:ext cx="7108886" cy="549273"/>
            <a:chOff x="691727" y="2"/>
            <a:chExt cx="4881727" cy="377190"/>
          </a:xfrm>
        </p:grpSpPr>
        <p:sp>
          <p:nvSpPr>
            <p:cNvPr id="6" name="object 22">
              <a:extLst>
                <a:ext uri="{FF2B5EF4-FFF2-40B4-BE49-F238E27FC236}">
                  <a16:creationId xmlns:a16="http://schemas.microsoft.com/office/drawing/2014/main" id="{BE6FADF6-79A9-C44D-9BDC-7A681E7B1F8B}"/>
                </a:ext>
              </a:extLst>
            </p:cNvPr>
            <p:cNvSpPr/>
            <p:nvPr/>
          </p:nvSpPr>
          <p:spPr>
            <a:xfrm>
              <a:off x="5332789"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7" name="object 23">
              <a:extLst>
                <a:ext uri="{FF2B5EF4-FFF2-40B4-BE49-F238E27FC236}">
                  <a16:creationId xmlns:a16="http://schemas.microsoft.com/office/drawing/2014/main" id="{94072B06-0E3D-874A-9D01-B606823F64E9}"/>
                </a:ext>
              </a:extLst>
            </p:cNvPr>
            <p:cNvSpPr/>
            <p:nvPr/>
          </p:nvSpPr>
          <p:spPr>
            <a:xfrm>
              <a:off x="4752666"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8" name="object 24">
              <a:extLst>
                <a:ext uri="{FF2B5EF4-FFF2-40B4-BE49-F238E27FC236}">
                  <a16:creationId xmlns:a16="http://schemas.microsoft.com/office/drawing/2014/main" id="{BABDE5C7-0132-4343-A0D6-2AF48E008A92}"/>
                </a:ext>
              </a:extLst>
            </p:cNvPr>
            <p:cNvSpPr/>
            <p:nvPr/>
          </p:nvSpPr>
          <p:spPr>
            <a:xfrm>
              <a:off x="4172517"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9" name="object 25">
              <a:extLst>
                <a:ext uri="{FF2B5EF4-FFF2-40B4-BE49-F238E27FC236}">
                  <a16:creationId xmlns:a16="http://schemas.microsoft.com/office/drawing/2014/main" id="{120FDBC9-A778-BB4D-981E-5BB3F276C290}"/>
                </a:ext>
              </a:extLst>
            </p:cNvPr>
            <p:cNvSpPr/>
            <p:nvPr/>
          </p:nvSpPr>
          <p:spPr>
            <a:xfrm>
              <a:off x="3592394"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10" name="object 26">
              <a:extLst>
                <a:ext uri="{FF2B5EF4-FFF2-40B4-BE49-F238E27FC236}">
                  <a16:creationId xmlns:a16="http://schemas.microsoft.com/office/drawing/2014/main" id="{F6E1E666-3605-1549-809A-D35165023E7D}"/>
                </a:ext>
              </a:extLst>
            </p:cNvPr>
            <p:cNvSpPr/>
            <p:nvPr/>
          </p:nvSpPr>
          <p:spPr>
            <a:xfrm>
              <a:off x="3012245" y="2"/>
              <a:ext cx="240665" cy="377190"/>
            </a:xfrm>
            <a:custGeom>
              <a:avLst/>
              <a:gdLst/>
              <a:ahLst/>
              <a:cxnLst/>
              <a:rect l="l" t="t" r="r" b="b"/>
              <a:pathLst>
                <a:path w="240664" h="377190">
                  <a:moveTo>
                    <a:pt x="187731" y="376593"/>
                  </a:moveTo>
                  <a:lnTo>
                    <a:pt x="0" y="376593"/>
                  </a:lnTo>
                  <a:lnTo>
                    <a:pt x="52926" y="0"/>
                  </a:lnTo>
                  <a:lnTo>
                    <a:pt x="240658" y="0"/>
                  </a:lnTo>
                  <a:lnTo>
                    <a:pt x="187731" y="376593"/>
                  </a:lnTo>
                  <a:close/>
                </a:path>
              </a:pathLst>
            </a:custGeom>
            <a:solidFill>
              <a:srgbClr val="FFFFFF"/>
            </a:solidFill>
          </p:spPr>
          <p:txBody>
            <a:bodyPr wrap="square" lIns="0" tIns="0" rIns="0" bIns="0" rtlCol="0"/>
            <a:lstStyle/>
            <a:p>
              <a:endParaRPr/>
            </a:p>
          </p:txBody>
        </p:sp>
        <p:sp>
          <p:nvSpPr>
            <p:cNvPr id="11" name="object 27">
              <a:extLst>
                <a:ext uri="{FF2B5EF4-FFF2-40B4-BE49-F238E27FC236}">
                  <a16:creationId xmlns:a16="http://schemas.microsoft.com/office/drawing/2014/main" id="{7D2C43AA-D058-F14D-9CF8-EA64F0E1E089}"/>
                </a:ext>
              </a:extLst>
            </p:cNvPr>
            <p:cNvSpPr/>
            <p:nvPr/>
          </p:nvSpPr>
          <p:spPr>
            <a:xfrm>
              <a:off x="2432122" y="2"/>
              <a:ext cx="240665" cy="377190"/>
            </a:xfrm>
            <a:custGeom>
              <a:avLst/>
              <a:gdLst/>
              <a:ahLst/>
              <a:cxnLst/>
              <a:rect l="l" t="t" r="r" b="b"/>
              <a:pathLst>
                <a:path w="240664" h="377190">
                  <a:moveTo>
                    <a:pt x="187731" y="376593"/>
                  </a:moveTo>
                  <a:lnTo>
                    <a:pt x="0" y="376593"/>
                  </a:lnTo>
                  <a:lnTo>
                    <a:pt x="52926" y="0"/>
                  </a:lnTo>
                  <a:lnTo>
                    <a:pt x="240658" y="0"/>
                  </a:lnTo>
                  <a:lnTo>
                    <a:pt x="187731" y="376593"/>
                  </a:lnTo>
                  <a:close/>
                </a:path>
              </a:pathLst>
            </a:custGeom>
            <a:solidFill>
              <a:srgbClr val="FFFFFF"/>
            </a:solidFill>
          </p:spPr>
          <p:txBody>
            <a:bodyPr wrap="square" lIns="0" tIns="0" rIns="0" bIns="0" rtlCol="0"/>
            <a:lstStyle/>
            <a:p>
              <a:endParaRPr/>
            </a:p>
          </p:txBody>
        </p:sp>
        <p:sp>
          <p:nvSpPr>
            <p:cNvPr id="12" name="object 28">
              <a:extLst>
                <a:ext uri="{FF2B5EF4-FFF2-40B4-BE49-F238E27FC236}">
                  <a16:creationId xmlns:a16="http://schemas.microsoft.com/office/drawing/2014/main" id="{A7DFBEA1-F431-7544-846E-C8F8B63B4445}"/>
                </a:ext>
              </a:extLst>
            </p:cNvPr>
            <p:cNvSpPr/>
            <p:nvPr/>
          </p:nvSpPr>
          <p:spPr>
            <a:xfrm>
              <a:off x="1851986"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13" name="object 29">
              <a:extLst>
                <a:ext uri="{FF2B5EF4-FFF2-40B4-BE49-F238E27FC236}">
                  <a16:creationId xmlns:a16="http://schemas.microsoft.com/office/drawing/2014/main" id="{07406717-674B-BA4F-9C8D-F16FF9F7C515}"/>
                </a:ext>
              </a:extLst>
            </p:cNvPr>
            <p:cNvSpPr/>
            <p:nvPr/>
          </p:nvSpPr>
          <p:spPr>
            <a:xfrm>
              <a:off x="1271850" y="2"/>
              <a:ext cx="240665" cy="377190"/>
            </a:xfrm>
            <a:custGeom>
              <a:avLst/>
              <a:gdLst/>
              <a:ahLst/>
              <a:cxnLst/>
              <a:rect l="l" t="t" r="r" b="b"/>
              <a:pathLst>
                <a:path w="240665" h="377190">
                  <a:moveTo>
                    <a:pt x="187731" y="376593"/>
                  </a:moveTo>
                  <a:lnTo>
                    <a:pt x="0" y="376593"/>
                  </a:lnTo>
                  <a:lnTo>
                    <a:pt x="52926" y="0"/>
                  </a:lnTo>
                  <a:lnTo>
                    <a:pt x="240658" y="0"/>
                  </a:lnTo>
                  <a:lnTo>
                    <a:pt x="187731" y="376593"/>
                  </a:lnTo>
                  <a:close/>
                </a:path>
              </a:pathLst>
            </a:custGeom>
            <a:solidFill>
              <a:srgbClr val="FEC700"/>
            </a:solidFill>
          </p:spPr>
          <p:txBody>
            <a:bodyPr wrap="square" lIns="0" tIns="0" rIns="0" bIns="0" rtlCol="0"/>
            <a:lstStyle/>
            <a:p>
              <a:endParaRPr/>
            </a:p>
          </p:txBody>
        </p:sp>
        <p:sp>
          <p:nvSpPr>
            <p:cNvPr id="14" name="object 30">
              <a:extLst>
                <a:ext uri="{FF2B5EF4-FFF2-40B4-BE49-F238E27FC236}">
                  <a16:creationId xmlns:a16="http://schemas.microsoft.com/office/drawing/2014/main" id="{12988BAC-7B59-7D45-8DF3-D2364F16C4C6}"/>
                </a:ext>
              </a:extLst>
            </p:cNvPr>
            <p:cNvSpPr/>
            <p:nvPr/>
          </p:nvSpPr>
          <p:spPr>
            <a:xfrm>
              <a:off x="691727" y="2"/>
              <a:ext cx="240665" cy="377190"/>
            </a:xfrm>
            <a:custGeom>
              <a:avLst/>
              <a:gdLst/>
              <a:ahLst/>
              <a:cxnLst/>
              <a:rect l="l" t="t" r="r" b="b"/>
              <a:pathLst>
                <a:path w="240665"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grpSp>
      <p:grpSp>
        <p:nvGrpSpPr>
          <p:cNvPr id="58" name="Group 57">
            <a:extLst>
              <a:ext uri="{FF2B5EF4-FFF2-40B4-BE49-F238E27FC236}">
                <a16:creationId xmlns:a16="http://schemas.microsoft.com/office/drawing/2014/main" id="{CC57002F-4370-98EC-C9F6-00604E636AF2}"/>
              </a:ext>
            </a:extLst>
          </p:cNvPr>
          <p:cNvGrpSpPr/>
          <p:nvPr/>
        </p:nvGrpSpPr>
        <p:grpSpPr>
          <a:xfrm rot="17119093">
            <a:off x="16789700" y="7615388"/>
            <a:ext cx="2181677" cy="2177393"/>
            <a:chOff x="5876490" y="3444908"/>
            <a:chExt cx="1293975" cy="1291434"/>
          </a:xfrm>
          <a:solidFill>
            <a:schemeClr val="bg1"/>
          </a:solidFill>
        </p:grpSpPr>
        <p:sp>
          <p:nvSpPr>
            <p:cNvPr id="59" name="object 144">
              <a:extLst>
                <a:ext uri="{FF2B5EF4-FFF2-40B4-BE49-F238E27FC236}">
                  <a16:creationId xmlns:a16="http://schemas.microsoft.com/office/drawing/2014/main" id="{B7679EFC-D87E-7394-7414-56D70183537A}"/>
                </a:ext>
              </a:extLst>
            </p:cNvPr>
            <p:cNvSpPr/>
            <p:nvPr/>
          </p:nvSpPr>
          <p:spPr>
            <a:xfrm>
              <a:off x="5876490"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0" name="object 145">
              <a:extLst>
                <a:ext uri="{FF2B5EF4-FFF2-40B4-BE49-F238E27FC236}">
                  <a16:creationId xmlns:a16="http://schemas.microsoft.com/office/drawing/2014/main" id="{3B4D4583-9167-BFEA-2C5D-9CDD5CA41A4D}"/>
                </a:ext>
              </a:extLst>
            </p:cNvPr>
            <p:cNvSpPr/>
            <p:nvPr/>
          </p:nvSpPr>
          <p:spPr>
            <a:xfrm>
              <a:off x="5973197"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1" name="object 146">
              <a:extLst>
                <a:ext uri="{FF2B5EF4-FFF2-40B4-BE49-F238E27FC236}">
                  <a16:creationId xmlns:a16="http://schemas.microsoft.com/office/drawing/2014/main" id="{D5607AE1-909C-C9F0-70B5-6C1541370B02}"/>
                </a:ext>
              </a:extLst>
            </p:cNvPr>
            <p:cNvSpPr/>
            <p:nvPr/>
          </p:nvSpPr>
          <p:spPr>
            <a:xfrm>
              <a:off x="6069899"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2" name="object 147">
              <a:extLst>
                <a:ext uri="{FF2B5EF4-FFF2-40B4-BE49-F238E27FC236}">
                  <a16:creationId xmlns:a16="http://schemas.microsoft.com/office/drawing/2014/main" id="{F26A337D-5CF3-1953-C1E1-73CEE5AC599D}"/>
                </a:ext>
              </a:extLst>
            </p:cNvPr>
            <p:cNvSpPr/>
            <p:nvPr/>
          </p:nvSpPr>
          <p:spPr>
            <a:xfrm>
              <a:off x="6166593" y="4702052"/>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63" name="object 148">
              <a:extLst>
                <a:ext uri="{FF2B5EF4-FFF2-40B4-BE49-F238E27FC236}">
                  <a16:creationId xmlns:a16="http://schemas.microsoft.com/office/drawing/2014/main" id="{81F9278C-8467-211F-C1B3-48142B774342}"/>
                </a:ext>
              </a:extLst>
            </p:cNvPr>
            <p:cNvSpPr/>
            <p:nvPr/>
          </p:nvSpPr>
          <p:spPr>
            <a:xfrm>
              <a:off x="6263309"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4" name="object 149">
              <a:extLst>
                <a:ext uri="{FF2B5EF4-FFF2-40B4-BE49-F238E27FC236}">
                  <a16:creationId xmlns:a16="http://schemas.microsoft.com/office/drawing/2014/main" id="{8CBCCE2D-6F89-490F-7626-E7D63232B31D}"/>
                </a:ext>
              </a:extLst>
            </p:cNvPr>
            <p:cNvSpPr/>
            <p:nvPr/>
          </p:nvSpPr>
          <p:spPr>
            <a:xfrm>
              <a:off x="6360010"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5" name="object 150">
              <a:extLst>
                <a:ext uri="{FF2B5EF4-FFF2-40B4-BE49-F238E27FC236}">
                  <a16:creationId xmlns:a16="http://schemas.microsoft.com/office/drawing/2014/main" id="{185C2189-0BCA-9030-945E-F97AB0F01CCB}"/>
                </a:ext>
              </a:extLst>
            </p:cNvPr>
            <p:cNvSpPr/>
            <p:nvPr/>
          </p:nvSpPr>
          <p:spPr>
            <a:xfrm>
              <a:off x="6456718"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6" name="object 151">
              <a:extLst>
                <a:ext uri="{FF2B5EF4-FFF2-40B4-BE49-F238E27FC236}">
                  <a16:creationId xmlns:a16="http://schemas.microsoft.com/office/drawing/2014/main" id="{D6DEBB5F-CC92-6B1D-7BE5-8BC2538A4807}"/>
                </a:ext>
              </a:extLst>
            </p:cNvPr>
            <p:cNvSpPr/>
            <p:nvPr/>
          </p:nvSpPr>
          <p:spPr>
            <a:xfrm>
              <a:off x="6553420"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7" name="object 152">
              <a:extLst>
                <a:ext uri="{FF2B5EF4-FFF2-40B4-BE49-F238E27FC236}">
                  <a16:creationId xmlns:a16="http://schemas.microsoft.com/office/drawing/2014/main" id="{DD313882-D2ED-E2CF-55B8-F46B6B91AEEA}"/>
                </a:ext>
              </a:extLst>
            </p:cNvPr>
            <p:cNvSpPr/>
            <p:nvPr/>
          </p:nvSpPr>
          <p:spPr>
            <a:xfrm>
              <a:off x="6650115" y="4702052"/>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68" name="object 153">
              <a:extLst>
                <a:ext uri="{FF2B5EF4-FFF2-40B4-BE49-F238E27FC236}">
                  <a16:creationId xmlns:a16="http://schemas.microsoft.com/office/drawing/2014/main" id="{96A3617E-52E5-CC67-0096-70B224F2F948}"/>
                </a:ext>
              </a:extLst>
            </p:cNvPr>
            <p:cNvSpPr/>
            <p:nvPr/>
          </p:nvSpPr>
          <p:spPr>
            <a:xfrm>
              <a:off x="6746830"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69" name="object 154">
              <a:extLst>
                <a:ext uri="{FF2B5EF4-FFF2-40B4-BE49-F238E27FC236}">
                  <a16:creationId xmlns:a16="http://schemas.microsoft.com/office/drawing/2014/main" id="{8C3E3D06-22CB-4413-A324-0B981C9578DA}"/>
                </a:ext>
              </a:extLst>
            </p:cNvPr>
            <p:cNvSpPr/>
            <p:nvPr/>
          </p:nvSpPr>
          <p:spPr>
            <a:xfrm>
              <a:off x="6843531"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70" name="object 155">
              <a:extLst>
                <a:ext uri="{FF2B5EF4-FFF2-40B4-BE49-F238E27FC236}">
                  <a16:creationId xmlns:a16="http://schemas.microsoft.com/office/drawing/2014/main" id="{39DEB344-5AE0-3B9A-A3F8-1FED33BDE06F}"/>
                </a:ext>
              </a:extLst>
            </p:cNvPr>
            <p:cNvSpPr/>
            <p:nvPr/>
          </p:nvSpPr>
          <p:spPr>
            <a:xfrm>
              <a:off x="6940239"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71" name="object 156">
              <a:extLst>
                <a:ext uri="{FF2B5EF4-FFF2-40B4-BE49-F238E27FC236}">
                  <a16:creationId xmlns:a16="http://schemas.microsoft.com/office/drawing/2014/main" id="{08BB4DE4-E5CF-E6DB-75A4-58A8AC274D39}"/>
                </a:ext>
              </a:extLst>
            </p:cNvPr>
            <p:cNvSpPr/>
            <p:nvPr/>
          </p:nvSpPr>
          <p:spPr>
            <a:xfrm>
              <a:off x="7036941" y="4702052"/>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72" name="object 157">
              <a:extLst>
                <a:ext uri="{FF2B5EF4-FFF2-40B4-BE49-F238E27FC236}">
                  <a16:creationId xmlns:a16="http://schemas.microsoft.com/office/drawing/2014/main" id="{4FF15BB4-2DC8-9534-6349-1EB26CC47D4B}"/>
                </a:ext>
              </a:extLst>
            </p:cNvPr>
            <p:cNvSpPr/>
            <p:nvPr/>
          </p:nvSpPr>
          <p:spPr>
            <a:xfrm>
              <a:off x="7133635" y="4702052"/>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73" name="object 158">
              <a:extLst>
                <a:ext uri="{FF2B5EF4-FFF2-40B4-BE49-F238E27FC236}">
                  <a16:creationId xmlns:a16="http://schemas.microsoft.com/office/drawing/2014/main" id="{D7DCC6AD-9D70-B2D6-614D-E0A1B0CCB69F}"/>
                </a:ext>
              </a:extLst>
            </p:cNvPr>
            <p:cNvSpPr/>
            <p:nvPr/>
          </p:nvSpPr>
          <p:spPr>
            <a:xfrm>
              <a:off x="5890081"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74" name="object 159">
              <a:extLst>
                <a:ext uri="{FF2B5EF4-FFF2-40B4-BE49-F238E27FC236}">
                  <a16:creationId xmlns:a16="http://schemas.microsoft.com/office/drawing/2014/main" id="{10287923-9369-874B-418B-2F061CF1C1B7}"/>
                </a:ext>
              </a:extLst>
            </p:cNvPr>
            <p:cNvSpPr/>
            <p:nvPr/>
          </p:nvSpPr>
          <p:spPr>
            <a:xfrm>
              <a:off x="5986789"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75" name="object 160">
              <a:extLst>
                <a:ext uri="{FF2B5EF4-FFF2-40B4-BE49-F238E27FC236}">
                  <a16:creationId xmlns:a16="http://schemas.microsoft.com/office/drawing/2014/main" id="{8561FD2A-7617-9D05-AA33-DC2F23C9C02B}"/>
                </a:ext>
              </a:extLst>
            </p:cNvPr>
            <p:cNvSpPr/>
            <p:nvPr/>
          </p:nvSpPr>
          <p:spPr>
            <a:xfrm>
              <a:off x="6083491"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76" name="object 161">
              <a:extLst>
                <a:ext uri="{FF2B5EF4-FFF2-40B4-BE49-F238E27FC236}">
                  <a16:creationId xmlns:a16="http://schemas.microsoft.com/office/drawing/2014/main" id="{B48B56EA-B48F-75AB-2D58-BE263A54F87D}"/>
                </a:ext>
              </a:extLst>
            </p:cNvPr>
            <p:cNvSpPr/>
            <p:nvPr/>
          </p:nvSpPr>
          <p:spPr>
            <a:xfrm>
              <a:off x="6180185" y="4605356"/>
              <a:ext cx="36830" cy="34290"/>
            </a:xfrm>
            <a:custGeom>
              <a:avLst/>
              <a:gdLst/>
              <a:ahLst/>
              <a:cxnLst/>
              <a:rect l="l" t="t" r="r" b="b"/>
              <a:pathLst>
                <a:path w="36829" h="34289">
                  <a:moveTo>
                    <a:pt x="25210" y="33845"/>
                  </a:moveTo>
                  <a:lnTo>
                    <a:pt x="6529" y="33845"/>
                  </a:lnTo>
                  <a:lnTo>
                    <a:pt x="0" y="26263"/>
                  </a:lnTo>
                  <a:lnTo>
                    <a:pt x="2627" y="7569"/>
                  </a:lnTo>
                  <a:lnTo>
                    <a:pt x="11285" y="0"/>
                  </a:lnTo>
                  <a:lnTo>
                    <a:pt x="29967" y="0"/>
                  </a:lnTo>
                  <a:lnTo>
                    <a:pt x="36485" y="7569"/>
                  </a:lnTo>
                  <a:lnTo>
                    <a:pt x="35171" y="16916"/>
                  </a:lnTo>
                  <a:lnTo>
                    <a:pt x="33858" y="26263"/>
                  </a:lnTo>
                  <a:lnTo>
                    <a:pt x="25210" y="33845"/>
                  </a:lnTo>
                  <a:close/>
                </a:path>
              </a:pathLst>
            </a:custGeom>
            <a:grpFill/>
          </p:spPr>
          <p:txBody>
            <a:bodyPr wrap="square" lIns="0" tIns="0" rIns="0" bIns="0" rtlCol="0"/>
            <a:lstStyle/>
            <a:p>
              <a:endParaRPr/>
            </a:p>
          </p:txBody>
        </p:sp>
        <p:sp>
          <p:nvSpPr>
            <p:cNvPr id="77" name="object 162">
              <a:extLst>
                <a:ext uri="{FF2B5EF4-FFF2-40B4-BE49-F238E27FC236}">
                  <a16:creationId xmlns:a16="http://schemas.microsoft.com/office/drawing/2014/main" id="{AF270F6C-003B-B272-A5D4-5B20BBFEF993}"/>
                </a:ext>
              </a:extLst>
            </p:cNvPr>
            <p:cNvSpPr/>
            <p:nvPr/>
          </p:nvSpPr>
          <p:spPr>
            <a:xfrm>
              <a:off x="6276900"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78" name="object 163">
              <a:extLst>
                <a:ext uri="{FF2B5EF4-FFF2-40B4-BE49-F238E27FC236}">
                  <a16:creationId xmlns:a16="http://schemas.microsoft.com/office/drawing/2014/main" id="{7F2E047A-E7D1-5B87-15C3-BC40F12174C5}"/>
                </a:ext>
              </a:extLst>
            </p:cNvPr>
            <p:cNvSpPr/>
            <p:nvPr/>
          </p:nvSpPr>
          <p:spPr>
            <a:xfrm>
              <a:off x="6373602"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79" name="object 164">
              <a:extLst>
                <a:ext uri="{FF2B5EF4-FFF2-40B4-BE49-F238E27FC236}">
                  <a16:creationId xmlns:a16="http://schemas.microsoft.com/office/drawing/2014/main" id="{C83243A9-4F0A-97D1-1F5E-CBDE5A0442B4}"/>
                </a:ext>
              </a:extLst>
            </p:cNvPr>
            <p:cNvSpPr/>
            <p:nvPr/>
          </p:nvSpPr>
          <p:spPr>
            <a:xfrm>
              <a:off x="6470310"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80" name="object 165">
              <a:extLst>
                <a:ext uri="{FF2B5EF4-FFF2-40B4-BE49-F238E27FC236}">
                  <a16:creationId xmlns:a16="http://schemas.microsoft.com/office/drawing/2014/main" id="{E8BF94DA-FC13-EC15-218D-7612C63F7E2D}"/>
                </a:ext>
              </a:extLst>
            </p:cNvPr>
            <p:cNvSpPr/>
            <p:nvPr/>
          </p:nvSpPr>
          <p:spPr>
            <a:xfrm>
              <a:off x="6567011"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81" name="object 166">
              <a:extLst>
                <a:ext uri="{FF2B5EF4-FFF2-40B4-BE49-F238E27FC236}">
                  <a16:creationId xmlns:a16="http://schemas.microsoft.com/office/drawing/2014/main" id="{64BD742B-5CB3-0691-1574-77D81DCD3C8E}"/>
                </a:ext>
              </a:extLst>
            </p:cNvPr>
            <p:cNvSpPr/>
            <p:nvPr/>
          </p:nvSpPr>
          <p:spPr>
            <a:xfrm>
              <a:off x="6663707" y="4605356"/>
              <a:ext cx="36830" cy="34290"/>
            </a:xfrm>
            <a:custGeom>
              <a:avLst/>
              <a:gdLst/>
              <a:ahLst/>
              <a:cxnLst/>
              <a:rect l="l" t="t" r="r" b="b"/>
              <a:pathLst>
                <a:path w="36829" h="34289">
                  <a:moveTo>
                    <a:pt x="25210" y="33845"/>
                  </a:moveTo>
                  <a:lnTo>
                    <a:pt x="6529" y="33845"/>
                  </a:lnTo>
                  <a:lnTo>
                    <a:pt x="0" y="26263"/>
                  </a:lnTo>
                  <a:lnTo>
                    <a:pt x="2627" y="7569"/>
                  </a:lnTo>
                  <a:lnTo>
                    <a:pt x="11285" y="0"/>
                  </a:lnTo>
                  <a:lnTo>
                    <a:pt x="29967" y="0"/>
                  </a:lnTo>
                  <a:lnTo>
                    <a:pt x="36485" y="7569"/>
                  </a:lnTo>
                  <a:lnTo>
                    <a:pt x="35171" y="16916"/>
                  </a:lnTo>
                  <a:lnTo>
                    <a:pt x="33858" y="26263"/>
                  </a:lnTo>
                  <a:lnTo>
                    <a:pt x="25210" y="33845"/>
                  </a:lnTo>
                  <a:close/>
                </a:path>
              </a:pathLst>
            </a:custGeom>
            <a:grpFill/>
          </p:spPr>
          <p:txBody>
            <a:bodyPr wrap="square" lIns="0" tIns="0" rIns="0" bIns="0" rtlCol="0"/>
            <a:lstStyle/>
            <a:p>
              <a:endParaRPr/>
            </a:p>
          </p:txBody>
        </p:sp>
        <p:sp>
          <p:nvSpPr>
            <p:cNvPr id="82" name="object 167">
              <a:extLst>
                <a:ext uri="{FF2B5EF4-FFF2-40B4-BE49-F238E27FC236}">
                  <a16:creationId xmlns:a16="http://schemas.microsoft.com/office/drawing/2014/main" id="{BA667255-A582-F299-83B3-2481E860504C}"/>
                </a:ext>
              </a:extLst>
            </p:cNvPr>
            <p:cNvSpPr/>
            <p:nvPr/>
          </p:nvSpPr>
          <p:spPr>
            <a:xfrm>
              <a:off x="6760421"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83" name="object 168">
              <a:extLst>
                <a:ext uri="{FF2B5EF4-FFF2-40B4-BE49-F238E27FC236}">
                  <a16:creationId xmlns:a16="http://schemas.microsoft.com/office/drawing/2014/main" id="{16873F22-B843-FD13-B59E-D17075C6E70E}"/>
                </a:ext>
              </a:extLst>
            </p:cNvPr>
            <p:cNvSpPr/>
            <p:nvPr/>
          </p:nvSpPr>
          <p:spPr>
            <a:xfrm>
              <a:off x="6857123"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84" name="object 169">
              <a:extLst>
                <a:ext uri="{FF2B5EF4-FFF2-40B4-BE49-F238E27FC236}">
                  <a16:creationId xmlns:a16="http://schemas.microsoft.com/office/drawing/2014/main" id="{9FFA8A04-23D3-9E68-9EBE-D7CA52EC9664}"/>
                </a:ext>
              </a:extLst>
            </p:cNvPr>
            <p:cNvSpPr/>
            <p:nvPr/>
          </p:nvSpPr>
          <p:spPr>
            <a:xfrm>
              <a:off x="6953830"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85" name="object 170">
              <a:extLst>
                <a:ext uri="{FF2B5EF4-FFF2-40B4-BE49-F238E27FC236}">
                  <a16:creationId xmlns:a16="http://schemas.microsoft.com/office/drawing/2014/main" id="{CF8F2390-5001-58B0-5011-594BAF6DB88F}"/>
                </a:ext>
              </a:extLst>
            </p:cNvPr>
            <p:cNvSpPr/>
            <p:nvPr/>
          </p:nvSpPr>
          <p:spPr>
            <a:xfrm>
              <a:off x="7050532" y="4605356"/>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86" name="object 171">
              <a:extLst>
                <a:ext uri="{FF2B5EF4-FFF2-40B4-BE49-F238E27FC236}">
                  <a16:creationId xmlns:a16="http://schemas.microsoft.com/office/drawing/2014/main" id="{A8498127-A6BE-D51E-4A5B-376CA1E86F81}"/>
                </a:ext>
              </a:extLst>
            </p:cNvPr>
            <p:cNvSpPr/>
            <p:nvPr/>
          </p:nvSpPr>
          <p:spPr>
            <a:xfrm>
              <a:off x="5903671"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87" name="object 172">
              <a:extLst>
                <a:ext uri="{FF2B5EF4-FFF2-40B4-BE49-F238E27FC236}">
                  <a16:creationId xmlns:a16="http://schemas.microsoft.com/office/drawing/2014/main" id="{545B97E0-41B7-C4F3-8B1D-1792EEB4D478}"/>
                </a:ext>
              </a:extLst>
            </p:cNvPr>
            <p:cNvSpPr/>
            <p:nvPr/>
          </p:nvSpPr>
          <p:spPr>
            <a:xfrm>
              <a:off x="6000379"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88" name="object 173">
              <a:extLst>
                <a:ext uri="{FF2B5EF4-FFF2-40B4-BE49-F238E27FC236}">
                  <a16:creationId xmlns:a16="http://schemas.microsoft.com/office/drawing/2014/main" id="{E601CEFC-E026-B8AC-1BE1-76F0B011B337}"/>
                </a:ext>
              </a:extLst>
            </p:cNvPr>
            <p:cNvSpPr/>
            <p:nvPr/>
          </p:nvSpPr>
          <p:spPr>
            <a:xfrm>
              <a:off x="6097081"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89" name="object 174">
              <a:extLst>
                <a:ext uri="{FF2B5EF4-FFF2-40B4-BE49-F238E27FC236}">
                  <a16:creationId xmlns:a16="http://schemas.microsoft.com/office/drawing/2014/main" id="{FFECCF54-4C62-6995-4DFD-AA8FE5A40356}"/>
                </a:ext>
              </a:extLst>
            </p:cNvPr>
            <p:cNvSpPr/>
            <p:nvPr/>
          </p:nvSpPr>
          <p:spPr>
            <a:xfrm>
              <a:off x="6193775" y="4508642"/>
              <a:ext cx="36830" cy="34290"/>
            </a:xfrm>
            <a:custGeom>
              <a:avLst/>
              <a:gdLst/>
              <a:ahLst/>
              <a:cxnLst/>
              <a:rect l="l" t="t" r="r" b="b"/>
              <a:pathLst>
                <a:path w="36829" h="34289">
                  <a:moveTo>
                    <a:pt x="25210" y="33858"/>
                  </a:moveTo>
                  <a:lnTo>
                    <a:pt x="6529" y="33858"/>
                  </a:lnTo>
                  <a:lnTo>
                    <a:pt x="0" y="26276"/>
                  </a:lnTo>
                  <a:lnTo>
                    <a:pt x="2627" y="7581"/>
                  </a:lnTo>
                  <a:lnTo>
                    <a:pt x="11287" y="0"/>
                  </a:lnTo>
                  <a:lnTo>
                    <a:pt x="29969" y="0"/>
                  </a:lnTo>
                  <a:lnTo>
                    <a:pt x="36485" y="7581"/>
                  </a:lnTo>
                  <a:lnTo>
                    <a:pt x="35171" y="16929"/>
                  </a:lnTo>
                  <a:lnTo>
                    <a:pt x="33858" y="26276"/>
                  </a:lnTo>
                  <a:lnTo>
                    <a:pt x="25210" y="33858"/>
                  </a:lnTo>
                  <a:close/>
                </a:path>
              </a:pathLst>
            </a:custGeom>
            <a:grpFill/>
          </p:spPr>
          <p:txBody>
            <a:bodyPr wrap="square" lIns="0" tIns="0" rIns="0" bIns="0" rtlCol="0"/>
            <a:lstStyle/>
            <a:p>
              <a:endParaRPr/>
            </a:p>
          </p:txBody>
        </p:sp>
        <p:sp>
          <p:nvSpPr>
            <p:cNvPr id="90" name="object 175">
              <a:extLst>
                <a:ext uri="{FF2B5EF4-FFF2-40B4-BE49-F238E27FC236}">
                  <a16:creationId xmlns:a16="http://schemas.microsoft.com/office/drawing/2014/main" id="{D6F717BB-82BF-6625-01DD-393D2C9AA4A4}"/>
                </a:ext>
              </a:extLst>
            </p:cNvPr>
            <p:cNvSpPr/>
            <p:nvPr/>
          </p:nvSpPr>
          <p:spPr>
            <a:xfrm>
              <a:off x="6290491"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1" name="object 176">
              <a:extLst>
                <a:ext uri="{FF2B5EF4-FFF2-40B4-BE49-F238E27FC236}">
                  <a16:creationId xmlns:a16="http://schemas.microsoft.com/office/drawing/2014/main" id="{383DF378-514F-7655-37E5-2EA7AA50D3B1}"/>
                </a:ext>
              </a:extLst>
            </p:cNvPr>
            <p:cNvSpPr/>
            <p:nvPr/>
          </p:nvSpPr>
          <p:spPr>
            <a:xfrm>
              <a:off x="6387192"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2" name="object 177">
              <a:extLst>
                <a:ext uri="{FF2B5EF4-FFF2-40B4-BE49-F238E27FC236}">
                  <a16:creationId xmlns:a16="http://schemas.microsoft.com/office/drawing/2014/main" id="{C25412CD-1419-E6C8-5B55-A976A7E6081C}"/>
                </a:ext>
              </a:extLst>
            </p:cNvPr>
            <p:cNvSpPr/>
            <p:nvPr/>
          </p:nvSpPr>
          <p:spPr>
            <a:xfrm>
              <a:off x="6483900"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3" name="object 178">
              <a:extLst>
                <a:ext uri="{FF2B5EF4-FFF2-40B4-BE49-F238E27FC236}">
                  <a16:creationId xmlns:a16="http://schemas.microsoft.com/office/drawing/2014/main" id="{EF9D68D8-81BE-3FBC-C253-AF4D59349C13}"/>
                </a:ext>
              </a:extLst>
            </p:cNvPr>
            <p:cNvSpPr/>
            <p:nvPr/>
          </p:nvSpPr>
          <p:spPr>
            <a:xfrm>
              <a:off x="6580602"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4" name="object 179">
              <a:extLst>
                <a:ext uri="{FF2B5EF4-FFF2-40B4-BE49-F238E27FC236}">
                  <a16:creationId xmlns:a16="http://schemas.microsoft.com/office/drawing/2014/main" id="{1F9CF23F-E028-28B1-F19F-05B51DEA3EB1}"/>
                </a:ext>
              </a:extLst>
            </p:cNvPr>
            <p:cNvSpPr/>
            <p:nvPr/>
          </p:nvSpPr>
          <p:spPr>
            <a:xfrm>
              <a:off x="6677297" y="4508642"/>
              <a:ext cx="36830" cy="34290"/>
            </a:xfrm>
            <a:custGeom>
              <a:avLst/>
              <a:gdLst/>
              <a:ahLst/>
              <a:cxnLst/>
              <a:rect l="l" t="t" r="r" b="b"/>
              <a:pathLst>
                <a:path w="36829" h="34289">
                  <a:moveTo>
                    <a:pt x="25210" y="33858"/>
                  </a:moveTo>
                  <a:lnTo>
                    <a:pt x="6529" y="33858"/>
                  </a:lnTo>
                  <a:lnTo>
                    <a:pt x="0" y="26276"/>
                  </a:lnTo>
                  <a:lnTo>
                    <a:pt x="2627" y="7581"/>
                  </a:lnTo>
                  <a:lnTo>
                    <a:pt x="11287" y="0"/>
                  </a:lnTo>
                  <a:lnTo>
                    <a:pt x="29969" y="0"/>
                  </a:lnTo>
                  <a:lnTo>
                    <a:pt x="36485" y="7581"/>
                  </a:lnTo>
                  <a:lnTo>
                    <a:pt x="35171" y="16929"/>
                  </a:lnTo>
                  <a:lnTo>
                    <a:pt x="33858" y="26276"/>
                  </a:lnTo>
                  <a:lnTo>
                    <a:pt x="25210" y="33858"/>
                  </a:lnTo>
                  <a:close/>
                </a:path>
              </a:pathLst>
            </a:custGeom>
            <a:grpFill/>
          </p:spPr>
          <p:txBody>
            <a:bodyPr wrap="square" lIns="0" tIns="0" rIns="0" bIns="0" rtlCol="0"/>
            <a:lstStyle/>
            <a:p>
              <a:endParaRPr/>
            </a:p>
          </p:txBody>
        </p:sp>
        <p:sp>
          <p:nvSpPr>
            <p:cNvPr id="95" name="object 180">
              <a:extLst>
                <a:ext uri="{FF2B5EF4-FFF2-40B4-BE49-F238E27FC236}">
                  <a16:creationId xmlns:a16="http://schemas.microsoft.com/office/drawing/2014/main" id="{BA676AB3-C271-03DD-1AD2-90733C1F0E64}"/>
                </a:ext>
              </a:extLst>
            </p:cNvPr>
            <p:cNvSpPr/>
            <p:nvPr/>
          </p:nvSpPr>
          <p:spPr>
            <a:xfrm>
              <a:off x="6774012"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6" name="object 181">
              <a:extLst>
                <a:ext uri="{FF2B5EF4-FFF2-40B4-BE49-F238E27FC236}">
                  <a16:creationId xmlns:a16="http://schemas.microsoft.com/office/drawing/2014/main" id="{7B32BD63-EB59-E0B3-228A-61D6E558FC0E}"/>
                </a:ext>
              </a:extLst>
            </p:cNvPr>
            <p:cNvSpPr/>
            <p:nvPr/>
          </p:nvSpPr>
          <p:spPr>
            <a:xfrm>
              <a:off x="6870713"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7" name="object 182">
              <a:extLst>
                <a:ext uri="{FF2B5EF4-FFF2-40B4-BE49-F238E27FC236}">
                  <a16:creationId xmlns:a16="http://schemas.microsoft.com/office/drawing/2014/main" id="{B5CD3872-F59C-6871-4931-6DAF81D1F052}"/>
                </a:ext>
              </a:extLst>
            </p:cNvPr>
            <p:cNvSpPr/>
            <p:nvPr/>
          </p:nvSpPr>
          <p:spPr>
            <a:xfrm>
              <a:off x="6967421" y="4508642"/>
              <a:ext cx="36830" cy="34290"/>
            </a:xfrm>
            <a:custGeom>
              <a:avLst/>
              <a:gdLst/>
              <a:ahLst/>
              <a:cxnLst/>
              <a:rect l="l" t="t" r="r" b="b"/>
              <a:pathLst>
                <a:path w="36829" h="34289">
                  <a:moveTo>
                    <a:pt x="25210" y="33858"/>
                  </a:moveTo>
                  <a:lnTo>
                    <a:pt x="6516" y="33858"/>
                  </a:lnTo>
                  <a:lnTo>
                    <a:pt x="0" y="26276"/>
                  </a:lnTo>
                  <a:lnTo>
                    <a:pt x="2627" y="7581"/>
                  </a:lnTo>
                  <a:lnTo>
                    <a:pt x="11274" y="0"/>
                  </a:lnTo>
                  <a:lnTo>
                    <a:pt x="29969" y="0"/>
                  </a:lnTo>
                  <a:lnTo>
                    <a:pt x="36472" y="7581"/>
                  </a:lnTo>
                  <a:lnTo>
                    <a:pt x="35159" y="16929"/>
                  </a:lnTo>
                  <a:lnTo>
                    <a:pt x="33845" y="26276"/>
                  </a:lnTo>
                  <a:lnTo>
                    <a:pt x="25210" y="33858"/>
                  </a:lnTo>
                  <a:close/>
                </a:path>
              </a:pathLst>
            </a:custGeom>
            <a:grpFill/>
          </p:spPr>
          <p:txBody>
            <a:bodyPr wrap="square" lIns="0" tIns="0" rIns="0" bIns="0" rtlCol="0"/>
            <a:lstStyle/>
            <a:p>
              <a:endParaRPr/>
            </a:p>
          </p:txBody>
        </p:sp>
        <p:sp>
          <p:nvSpPr>
            <p:cNvPr id="98" name="object 183">
              <a:extLst>
                <a:ext uri="{FF2B5EF4-FFF2-40B4-BE49-F238E27FC236}">
                  <a16:creationId xmlns:a16="http://schemas.microsoft.com/office/drawing/2014/main" id="{5EDF0044-1931-7EED-DC9C-B70770C8A6E7}"/>
                </a:ext>
              </a:extLst>
            </p:cNvPr>
            <p:cNvSpPr/>
            <p:nvPr/>
          </p:nvSpPr>
          <p:spPr>
            <a:xfrm>
              <a:off x="5917262"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99" name="object 184">
              <a:extLst>
                <a:ext uri="{FF2B5EF4-FFF2-40B4-BE49-F238E27FC236}">
                  <a16:creationId xmlns:a16="http://schemas.microsoft.com/office/drawing/2014/main" id="{0EE5EF71-1F02-850C-397C-3D7C7751A592}"/>
                </a:ext>
              </a:extLst>
            </p:cNvPr>
            <p:cNvSpPr/>
            <p:nvPr/>
          </p:nvSpPr>
          <p:spPr>
            <a:xfrm>
              <a:off x="6013970"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0" name="object 185">
              <a:extLst>
                <a:ext uri="{FF2B5EF4-FFF2-40B4-BE49-F238E27FC236}">
                  <a16:creationId xmlns:a16="http://schemas.microsoft.com/office/drawing/2014/main" id="{D0DC8FFF-9938-C8F5-DE56-12D438EE8217}"/>
                </a:ext>
              </a:extLst>
            </p:cNvPr>
            <p:cNvSpPr/>
            <p:nvPr/>
          </p:nvSpPr>
          <p:spPr>
            <a:xfrm>
              <a:off x="6110672"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1" name="object 186">
              <a:extLst>
                <a:ext uri="{FF2B5EF4-FFF2-40B4-BE49-F238E27FC236}">
                  <a16:creationId xmlns:a16="http://schemas.microsoft.com/office/drawing/2014/main" id="{055DE772-A297-1A44-17BE-6426BF759B71}"/>
                </a:ext>
              </a:extLst>
            </p:cNvPr>
            <p:cNvSpPr/>
            <p:nvPr/>
          </p:nvSpPr>
          <p:spPr>
            <a:xfrm>
              <a:off x="6207366" y="4411939"/>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102" name="object 187">
              <a:extLst>
                <a:ext uri="{FF2B5EF4-FFF2-40B4-BE49-F238E27FC236}">
                  <a16:creationId xmlns:a16="http://schemas.microsoft.com/office/drawing/2014/main" id="{CB4F89AF-92B0-05B9-40BC-2139CD5B449C}"/>
                </a:ext>
              </a:extLst>
            </p:cNvPr>
            <p:cNvSpPr/>
            <p:nvPr/>
          </p:nvSpPr>
          <p:spPr>
            <a:xfrm>
              <a:off x="6304081"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3" name="object 188">
              <a:extLst>
                <a:ext uri="{FF2B5EF4-FFF2-40B4-BE49-F238E27FC236}">
                  <a16:creationId xmlns:a16="http://schemas.microsoft.com/office/drawing/2014/main" id="{25461D81-ACEF-2BEE-9C90-07A38C16F46B}"/>
                </a:ext>
              </a:extLst>
            </p:cNvPr>
            <p:cNvSpPr/>
            <p:nvPr/>
          </p:nvSpPr>
          <p:spPr>
            <a:xfrm>
              <a:off x="6400783"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4" name="object 189">
              <a:extLst>
                <a:ext uri="{FF2B5EF4-FFF2-40B4-BE49-F238E27FC236}">
                  <a16:creationId xmlns:a16="http://schemas.microsoft.com/office/drawing/2014/main" id="{7E84383B-5A40-0B83-26A1-4E6ED395870C}"/>
                </a:ext>
              </a:extLst>
            </p:cNvPr>
            <p:cNvSpPr/>
            <p:nvPr/>
          </p:nvSpPr>
          <p:spPr>
            <a:xfrm>
              <a:off x="6497491"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5" name="object 190">
              <a:extLst>
                <a:ext uri="{FF2B5EF4-FFF2-40B4-BE49-F238E27FC236}">
                  <a16:creationId xmlns:a16="http://schemas.microsoft.com/office/drawing/2014/main" id="{D9910DF9-E037-68E9-B94F-DDF4E9270477}"/>
                </a:ext>
              </a:extLst>
            </p:cNvPr>
            <p:cNvSpPr/>
            <p:nvPr/>
          </p:nvSpPr>
          <p:spPr>
            <a:xfrm>
              <a:off x="6594192"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6" name="object 191">
              <a:extLst>
                <a:ext uri="{FF2B5EF4-FFF2-40B4-BE49-F238E27FC236}">
                  <a16:creationId xmlns:a16="http://schemas.microsoft.com/office/drawing/2014/main" id="{E134564A-CF90-C978-C45E-BF97CAAB7B38}"/>
                </a:ext>
              </a:extLst>
            </p:cNvPr>
            <p:cNvSpPr/>
            <p:nvPr/>
          </p:nvSpPr>
          <p:spPr>
            <a:xfrm>
              <a:off x="6690888" y="4411939"/>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107" name="object 192">
              <a:extLst>
                <a:ext uri="{FF2B5EF4-FFF2-40B4-BE49-F238E27FC236}">
                  <a16:creationId xmlns:a16="http://schemas.microsoft.com/office/drawing/2014/main" id="{9EE82704-A7D7-0CF9-460A-B92DFD2538DA}"/>
                </a:ext>
              </a:extLst>
            </p:cNvPr>
            <p:cNvSpPr/>
            <p:nvPr/>
          </p:nvSpPr>
          <p:spPr>
            <a:xfrm>
              <a:off x="6787602"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8" name="object 193">
              <a:extLst>
                <a:ext uri="{FF2B5EF4-FFF2-40B4-BE49-F238E27FC236}">
                  <a16:creationId xmlns:a16="http://schemas.microsoft.com/office/drawing/2014/main" id="{48768316-AAC5-23F9-D5AE-B60F477BE327}"/>
                </a:ext>
              </a:extLst>
            </p:cNvPr>
            <p:cNvSpPr/>
            <p:nvPr/>
          </p:nvSpPr>
          <p:spPr>
            <a:xfrm>
              <a:off x="6884303" y="4411939"/>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09" name="object 194">
              <a:extLst>
                <a:ext uri="{FF2B5EF4-FFF2-40B4-BE49-F238E27FC236}">
                  <a16:creationId xmlns:a16="http://schemas.microsoft.com/office/drawing/2014/main" id="{B2768986-AF8A-750A-7FA7-9F650FFF369C}"/>
                </a:ext>
              </a:extLst>
            </p:cNvPr>
            <p:cNvSpPr/>
            <p:nvPr/>
          </p:nvSpPr>
          <p:spPr>
            <a:xfrm>
              <a:off x="5930853"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0" name="object 195">
              <a:extLst>
                <a:ext uri="{FF2B5EF4-FFF2-40B4-BE49-F238E27FC236}">
                  <a16:creationId xmlns:a16="http://schemas.microsoft.com/office/drawing/2014/main" id="{8DE1183F-F630-1DD9-AD68-37145A7B669B}"/>
                </a:ext>
              </a:extLst>
            </p:cNvPr>
            <p:cNvSpPr/>
            <p:nvPr/>
          </p:nvSpPr>
          <p:spPr>
            <a:xfrm>
              <a:off x="6027561"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1" name="object 196">
              <a:extLst>
                <a:ext uri="{FF2B5EF4-FFF2-40B4-BE49-F238E27FC236}">
                  <a16:creationId xmlns:a16="http://schemas.microsoft.com/office/drawing/2014/main" id="{66B0B528-8F2E-5C3C-37FE-CC34A173A390}"/>
                </a:ext>
              </a:extLst>
            </p:cNvPr>
            <p:cNvSpPr/>
            <p:nvPr/>
          </p:nvSpPr>
          <p:spPr>
            <a:xfrm>
              <a:off x="6124263"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2" name="object 197">
              <a:extLst>
                <a:ext uri="{FF2B5EF4-FFF2-40B4-BE49-F238E27FC236}">
                  <a16:creationId xmlns:a16="http://schemas.microsoft.com/office/drawing/2014/main" id="{516E5167-1B4E-D4B6-056E-A97814112655}"/>
                </a:ext>
              </a:extLst>
            </p:cNvPr>
            <p:cNvSpPr/>
            <p:nvPr/>
          </p:nvSpPr>
          <p:spPr>
            <a:xfrm>
              <a:off x="6220957" y="4315245"/>
              <a:ext cx="36830" cy="34290"/>
            </a:xfrm>
            <a:custGeom>
              <a:avLst/>
              <a:gdLst/>
              <a:ahLst/>
              <a:cxnLst/>
              <a:rect l="l" t="t" r="r" b="b"/>
              <a:pathLst>
                <a:path w="36829" h="34289">
                  <a:moveTo>
                    <a:pt x="25210" y="33845"/>
                  </a:moveTo>
                  <a:lnTo>
                    <a:pt x="6529" y="33845"/>
                  </a:lnTo>
                  <a:lnTo>
                    <a:pt x="0" y="26263"/>
                  </a:lnTo>
                  <a:lnTo>
                    <a:pt x="2627" y="7569"/>
                  </a:lnTo>
                  <a:lnTo>
                    <a:pt x="11285" y="0"/>
                  </a:lnTo>
                  <a:lnTo>
                    <a:pt x="29967" y="0"/>
                  </a:lnTo>
                  <a:lnTo>
                    <a:pt x="36485" y="7569"/>
                  </a:lnTo>
                  <a:lnTo>
                    <a:pt x="35171" y="16916"/>
                  </a:lnTo>
                  <a:lnTo>
                    <a:pt x="33858" y="26263"/>
                  </a:lnTo>
                  <a:lnTo>
                    <a:pt x="25210" y="33845"/>
                  </a:lnTo>
                  <a:close/>
                </a:path>
              </a:pathLst>
            </a:custGeom>
            <a:grpFill/>
          </p:spPr>
          <p:txBody>
            <a:bodyPr wrap="square" lIns="0" tIns="0" rIns="0" bIns="0" rtlCol="0"/>
            <a:lstStyle/>
            <a:p>
              <a:endParaRPr/>
            </a:p>
          </p:txBody>
        </p:sp>
        <p:sp>
          <p:nvSpPr>
            <p:cNvPr id="113" name="object 198">
              <a:extLst>
                <a:ext uri="{FF2B5EF4-FFF2-40B4-BE49-F238E27FC236}">
                  <a16:creationId xmlns:a16="http://schemas.microsoft.com/office/drawing/2014/main" id="{D4B4B6FA-90DE-B1FD-FE14-8B7CEB084622}"/>
                </a:ext>
              </a:extLst>
            </p:cNvPr>
            <p:cNvSpPr/>
            <p:nvPr/>
          </p:nvSpPr>
          <p:spPr>
            <a:xfrm>
              <a:off x="6317672"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4" name="object 199">
              <a:extLst>
                <a:ext uri="{FF2B5EF4-FFF2-40B4-BE49-F238E27FC236}">
                  <a16:creationId xmlns:a16="http://schemas.microsoft.com/office/drawing/2014/main" id="{42C48730-F3FD-4BBB-30D4-F7194E5AE42B}"/>
                </a:ext>
              </a:extLst>
            </p:cNvPr>
            <p:cNvSpPr/>
            <p:nvPr/>
          </p:nvSpPr>
          <p:spPr>
            <a:xfrm>
              <a:off x="6414374"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5" name="object 200">
              <a:extLst>
                <a:ext uri="{FF2B5EF4-FFF2-40B4-BE49-F238E27FC236}">
                  <a16:creationId xmlns:a16="http://schemas.microsoft.com/office/drawing/2014/main" id="{8D79CA8D-54F5-1D6B-DA28-CF753BFCDADC}"/>
                </a:ext>
              </a:extLst>
            </p:cNvPr>
            <p:cNvSpPr/>
            <p:nvPr/>
          </p:nvSpPr>
          <p:spPr>
            <a:xfrm>
              <a:off x="6511082"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6" name="object 201">
              <a:extLst>
                <a:ext uri="{FF2B5EF4-FFF2-40B4-BE49-F238E27FC236}">
                  <a16:creationId xmlns:a16="http://schemas.microsoft.com/office/drawing/2014/main" id="{1C19563E-DE7A-AEDB-33A1-B8C288A5FA73}"/>
                </a:ext>
              </a:extLst>
            </p:cNvPr>
            <p:cNvSpPr/>
            <p:nvPr/>
          </p:nvSpPr>
          <p:spPr>
            <a:xfrm>
              <a:off x="6607784"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7" name="object 202">
              <a:extLst>
                <a:ext uri="{FF2B5EF4-FFF2-40B4-BE49-F238E27FC236}">
                  <a16:creationId xmlns:a16="http://schemas.microsoft.com/office/drawing/2014/main" id="{BBD396FE-9B95-8E15-8B3F-3A4F54AD3DEA}"/>
                </a:ext>
              </a:extLst>
            </p:cNvPr>
            <p:cNvSpPr/>
            <p:nvPr/>
          </p:nvSpPr>
          <p:spPr>
            <a:xfrm>
              <a:off x="6704479" y="4315245"/>
              <a:ext cx="36830" cy="34290"/>
            </a:xfrm>
            <a:custGeom>
              <a:avLst/>
              <a:gdLst/>
              <a:ahLst/>
              <a:cxnLst/>
              <a:rect l="l" t="t" r="r" b="b"/>
              <a:pathLst>
                <a:path w="36829" h="34289">
                  <a:moveTo>
                    <a:pt x="25210" y="33845"/>
                  </a:moveTo>
                  <a:lnTo>
                    <a:pt x="6529" y="33845"/>
                  </a:lnTo>
                  <a:lnTo>
                    <a:pt x="0" y="26263"/>
                  </a:lnTo>
                  <a:lnTo>
                    <a:pt x="2627" y="7569"/>
                  </a:lnTo>
                  <a:lnTo>
                    <a:pt x="11285" y="0"/>
                  </a:lnTo>
                  <a:lnTo>
                    <a:pt x="29967" y="0"/>
                  </a:lnTo>
                  <a:lnTo>
                    <a:pt x="36485" y="7569"/>
                  </a:lnTo>
                  <a:lnTo>
                    <a:pt x="35171" y="16916"/>
                  </a:lnTo>
                  <a:lnTo>
                    <a:pt x="33858" y="26263"/>
                  </a:lnTo>
                  <a:lnTo>
                    <a:pt x="25210" y="33845"/>
                  </a:lnTo>
                  <a:close/>
                </a:path>
              </a:pathLst>
            </a:custGeom>
            <a:grpFill/>
          </p:spPr>
          <p:txBody>
            <a:bodyPr wrap="square" lIns="0" tIns="0" rIns="0" bIns="0" rtlCol="0"/>
            <a:lstStyle/>
            <a:p>
              <a:endParaRPr/>
            </a:p>
          </p:txBody>
        </p:sp>
        <p:sp>
          <p:nvSpPr>
            <p:cNvPr id="118" name="object 203">
              <a:extLst>
                <a:ext uri="{FF2B5EF4-FFF2-40B4-BE49-F238E27FC236}">
                  <a16:creationId xmlns:a16="http://schemas.microsoft.com/office/drawing/2014/main" id="{04A99911-8BAE-FB4F-465B-13E12C6031F1}"/>
                </a:ext>
              </a:extLst>
            </p:cNvPr>
            <p:cNvSpPr/>
            <p:nvPr/>
          </p:nvSpPr>
          <p:spPr>
            <a:xfrm>
              <a:off x="6801193" y="4315245"/>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19" name="object 204">
              <a:extLst>
                <a:ext uri="{FF2B5EF4-FFF2-40B4-BE49-F238E27FC236}">
                  <a16:creationId xmlns:a16="http://schemas.microsoft.com/office/drawing/2014/main" id="{1FE55673-FDDC-23FE-482D-F31845300D1B}"/>
                </a:ext>
              </a:extLst>
            </p:cNvPr>
            <p:cNvSpPr/>
            <p:nvPr/>
          </p:nvSpPr>
          <p:spPr>
            <a:xfrm>
              <a:off x="5944444"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0" name="object 205">
              <a:extLst>
                <a:ext uri="{FF2B5EF4-FFF2-40B4-BE49-F238E27FC236}">
                  <a16:creationId xmlns:a16="http://schemas.microsoft.com/office/drawing/2014/main" id="{1A2C907C-C51F-D989-F3B4-856F0689C72C}"/>
                </a:ext>
              </a:extLst>
            </p:cNvPr>
            <p:cNvSpPr/>
            <p:nvPr/>
          </p:nvSpPr>
          <p:spPr>
            <a:xfrm>
              <a:off x="6041152"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1" name="object 206">
              <a:extLst>
                <a:ext uri="{FF2B5EF4-FFF2-40B4-BE49-F238E27FC236}">
                  <a16:creationId xmlns:a16="http://schemas.microsoft.com/office/drawing/2014/main" id="{3AB1F822-8625-42A1-AC6D-8E88E36B41B1}"/>
                </a:ext>
              </a:extLst>
            </p:cNvPr>
            <p:cNvSpPr/>
            <p:nvPr/>
          </p:nvSpPr>
          <p:spPr>
            <a:xfrm>
              <a:off x="6137854"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2" name="object 207">
              <a:extLst>
                <a:ext uri="{FF2B5EF4-FFF2-40B4-BE49-F238E27FC236}">
                  <a16:creationId xmlns:a16="http://schemas.microsoft.com/office/drawing/2014/main" id="{93F06D8E-72FB-B2C7-DAB6-2E00ECA83ACD}"/>
                </a:ext>
              </a:extLst>
            </p:cNvPr>
            <p:cNvSpPr/>
            <p:nvPr/>
          </p:nvSpPr>
          <p:spPr>
            <a:xfrm>
              <a:off x="6234548" y="4218530"/>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123" name="object 208">
              <a:extLst>
                <a:ext uri="{FF2B5EF4-FFF2-40B4-BE49-F238E27FC236}">
                  <a16:creationId xmlns:a16="http://schemas.microsoft.com/office/drawing/2014/main" id="{3493E998-DC3B-DE3A-BF2E-F6594C029481}"/>
                </a:ext>
              </a:extLst>
            </p:cNvPr>
            <p:cNvSpPr/>
            <p:nvPr/>
          </p:nvSpPr>
          <p:spPr>
            <a:xfrm>
              <a:off x="6331263"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4" name="object 209">
              <a:extLst>
                <a:ext uri="{FF2B5EF4-FFF2-40B4-BE49-F238E27FC236}">
                  <a16:creationId xmlns:a16="http://schemas.microsoft.com/office/drawing/2014/main" id="{1D47FA45-D4D4-66D8-A629-395EA4FAB92B}"/>
                </a:ext>
              </a:extLst>
            </p:cNvPr>
            <p:cNvSpPr/>
            <p:nvPr/>
          </p:nvSpPr>
          <p:spPr>
            <a:xfrm>
              <a:off x="6427965"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5" name="object 210">
              <a:extLst>
                <a:ext uri="{FF2B5EF4-FFF2-40B4-BE49-F238E27FC236}">
                  <a16:creationId xmlns:a16="http://schemas.microsoft.com/office/drawing/2014/main" id="{300A0412-0AAE-38E6-DB5D-EFF155C8DC65}"/>
                </a:ext>
              </a:extLst>
            </p:cNvPr>
            <p:cNvSpPr/>
            <p:nvPr/>
          </p:nvSpPr>
          <p:spPr>
            <a:xfrm>
              <a:off x="6524673"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6" name="object 211">
              <a:extLst>
                <a:ext uri="{FF2B5EF4-FFF2-40B4-BE49-F238E27FC236}">
                  <a16:creationId xmlns:a16="http://schemas.microsoft.com/office/drawing/2014/main" id="{14BB1FEF-D445-5032-8137-CC77F5AB51AF}"/>
                </a:ext>
              </a:extLst>
            </p:cNvPr>
            <p:cNvSpPr/>
            <p:nvPr/>
          </p:nvSpPr>
          <p:spPr>
            <a:xfrm>
              <a:off x="6621374" y="421853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27" name="object 212">
              <a:extLst>
                <a:ext uri="{FF2B5EF4-FFF2-40B4-BE49-F238E27FC236}">
                  <a16:creationId xmlns:a16="http://schemas.microsoft.com/office/drawing/2014/main" id="{1DE8BA45-78FD-7CF8-AF73-D9FBA7E960AE}"/>
                </a:ext>
              </a:extLst>
            </p:cNvPr>
            <p:cNvSpPr/>
            <p:nvPr/>
          </p:nvSpPr>
          <p:spPr>
            <a:xfrm>
              <a:off x="6718069" y="4218530"/>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128" name="object 213">
              <a:extLst>
                <a:ext uri="{FF2B5EF4-FFF2-40B4-BE49-F238E27FC236}">
                  <a16:creationId xmlns:a16="http://schemas.microsoft.com/office/drawing/2014/main" id="{0DFE3B48-2660-6DF5-4CAC-BA9E3425542D}"/>
                </a:ext>
              </a:extLst>
            </p:cNvPr>
            <p:cNvSpPr/>
            <p:nvPr/>
          </p:nvSpPr>
          <p:spPr>
            <a:xfrm>
              <a:off x="5958035"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29" name="object 214">
              <a:extLst>
                <a:ext uri="{FF2B5EF4-FFF2-40B4-BE49-F238E27FC236}">
                  <a16:creationId xmlns:a16="http://schemas.microsoft.com/office/drawing/2014/main" id="{63EC321E-4A01-4582-C1D5-E988682111C6}"/>
                </a:ext>
              </a:extLst>
            </p:cNvPr>
            <p:cNvSpPr/>
            <p:nvPr/>
          </p:nvSpPr>
          <p:spPr>
            <a:xfrm>
              <a:off x="6054743"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0" name="object 215">
              <a:extLst>
                <a:ext uri="{FF2B5EF4-FFF2-40B4-BE49-F238E27FC236}">
                  <a16:creationId xmlns:a16="http://schemas.microsoft.com/office/drawing/2014/main" id="{A3317A5D-EBE3-0E62-326A-4185AE461C50}"/>
                </a:ext>
              </a:extLst>
            </p:cNvPr>
            <p:cNvSpPr/>
            <p:nvPr/>
          </p:nvSpPr>
          <p:spPr>
            <a:xfrm>
              <a:off x="6151445"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1" name="object 216">
              <a:extLst>
                <a:ext uri="{FF2B5EF4-FFF2-40B4-BE49-F238E27FC236}">
                  <a16:creationId xmlns:a16="http://schemas.microsoft.com/office/drawing/2014/main" id="{9B2119F7-0FC5-3B7F-6A78-E7617DC3B132}"/>
                </a:ext>
              </a:extLst>
            </p:cNvPr>
            <p:cNvSpPr/>
            <p:nvPr/>
          </p:nvSpPr>
          <p:spPr>
            <a:xfrm>
              <a:off x="6248139" y="4121838"/>
              <a:ext cx="36830" cy="34290"/>
            </a:xfrm>
            <a:custGeom>
              <a:avLst/>
              <a:gdLst/>
              <a:ahLst/>
              <a:cxnLst/>
              <a:rect l="l" t="t" r="r" b="b"/>
              <a:pathLst>
                <a:path w="36829" h="34289">
                  <a:moveTo>
                    <a:pt x="25212" y="33832"/>
                  </a:moveTo>
                  <a:lnTo>
                    <a:pt x="6530" y="33832"/>
                  </a:lnTo>
                  <a:lnTo>
                    <a:pt x="0" y="26263"/>
                  </a:lnTo>
                  <a:lnTo>
                    <a:pt x="2627" y="7569"/>
                  </a:lnTo>
                  <a:lnTo>
                    <a:pt x="11285" y="0"/>
                  </a:lnTo>
                  <a:lnTo>
                    <a:pt x="29967" y="0"/>
                  </a:lnTo>
                  <a:lnTo>
                    <a:pt x="36485" y="7569"/>
                  </a:lnTo>
                  <a:lnTo>
                    <a:pt x="35171" y="16916"/>
                  </a:lnTo>
                  <a:lnTo>
                    <a:pt x="33858" y="26263"/>
                  </a:lnTo>
                  <a:lnTo>
                    <a:pt x="25212" y="33832"/>
                  </a:lnTo>
                  <a:close/>
                </a:path>
              </a:pathLst>
            </a:custGeom>
            <a:grpFill/>
          </p:spPr>
          <p:txBody>
            <a:bodyPr wrap="square" lIns="0" tIns="0" rIns="0" bIns="0" rtlCol="0"/>
            <a:lstStyle/>
            <a:p>
              <a:endParaRPr/>
            </a:p>
          </p:txBody>
        </p:sp>
        <p:sp>
          <p:nvSpPr>
            <p:cNvPr id="132" name="object 217">
              <a:extLst>
                <a:ext uri="{FF2B5EF4-FFF2-40B4-BE49-F238E27FC236}">
                  <a16:creationId xmlns:a16="http://schemas.microsoft.com/office/drawing/2014/main" id="{FC4515DA-174F-0062-532B-3FB430B6B4E3}"/>
                </a:ext>
              </a:extLst>
            </p:cNvPr>
            <p:cNvSpPr/>
            <p:nvPr/>
          </p:nvSpPr>
          <p:spPr>
            <a:xfrm>
              <a:off x="6344854"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3" name="object 218">
              <a:extLst>
                <a:ext uri="{FF2B5EF4-FFF2-40B4-BE49-F238E27FC236}">
                  <a16:creationId xmlns:a16="http://schemas.microsoft.com/office/drawing/2014/main" id="{A1E44BE3-5EED-918E-8CC2-BCAA098BCBAC}"/>
                </a:ext>
              </a:extLst>
            </p:cNvPr>
            <p:cNvSpPr/>
            <p:nvPr/>
          </p:nvSpPr>
          <p:spPr>
            <a:xfrm>
              <a:off x="6441556"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4" name="object 219">
              <a:extLst>
                <a:ext uri="{FF2B5EF4-FFF2-40B4-BE49-F238E27FC236}">
                  <a16:creationId xmlns:a16="http://schemas.microsoft.com/office/drawing/2014/main" id="{2627F431-A83F-088C-3777-010A41B0DC47}"/>
                </a:ext>
              </a:extLst>
            </p:cNvPr>
            <p:cNvSpPr/>
            <p:nvPr/>
          </p:nvSpPr>
          <p:spPr>
            <a:xfrm>
              <a:off x="6538264"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5" name="object 220">
              <a:extLst>
                <a:ext uri="{FF2B5EF4-FFF2-40B4-BE49-F238E27FC236}">
                  <a16:creationId xmlns:a16="http://schemas.microsoft.com/office/drawing/2014/main" id="{6E657934-6587-1669-892F-EBB8C7052CD1}"/>
                </a:ext>
              </a:extLst>
            </p:cNvPr>
            <p:cNvSpPr/>
            <p:nvPr/>
          </p:nvSpPr>
          <p:spPr>
            <a:xfrm>
              <a:off x="6634965" y="412183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6" name="object 221">
              <a:extLst>
                <a:ext uri="{FF2B5EF4-FFF2-40B4-BE49-F238E27FC236}">
                  <a16:creationId xmlns:a16="http://schemas.microsoft.com/office/drawing/2014/main" id="{1D9FCB77-4125-EFE7-B68D-24B4A390C8D1}"/>
                </a:ext>
              </a:extLst>
            </p:cNvPr>
            <p:cNvSpPr/>
            <p:nvPr/>
          </p:nvSpPr>
          <p:spPr>
            <a:xfrm>
              <a:off x="5971626" y="4025134"/>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7" name="object 222">
              <a:extLst>
                <a:ext uri="{FF2B5EF4-FFF2-40B4-BE49-F238E27FC236}">
                  <a16:creationId xmlns:a16="http://schemas.microsoft.com/office/drawing/2014/main" id="{021EF439-15E0-740A-7225-E148E1BA8862}"/>
                </a:ext>
              </a:extLst>
            </p:cNvPr>
            <p:cNvSpPr/>
            <p:nvPr/>
          </p:nvSpPr>
          <p:spPr>
            <a:xfrm>
              <a:off x="6068334" y="4025134"/>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8" name="object 223">
              <a:extLst>
                <a:ext uri="{FF2B5EF4-FFF2-40B4-BE49-F238E27FC236}">
                  <a16:creationId xmlns:a16="http://schemas.microsoft.com/office/drawing/2014/main" id="{64753CD3-6131-8AFF-3DF0-7356C090BE20}"/>
                </a:ext>
              </a:extLst>
            </p:cNvPr>
            <p:cNvSpPr/>
            <p:nvPr/>
          </p:nvSpPr>
          <p:spPr>
            <a:xfrm>
              <a:off x="6165036" y="4025134"/>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39" name="object 224">
              <a:extLst>
                <a:ext uri="{FF2B5EF4-FFF2-40B4-BE49-F238E27FC236}">
                  <a16:creationId xmlns:a16="http://schemas.microsoft.com/office/drawing/2014/main" id="{507DA1D2-1300-C3ED-01DA-B705EF99D1FE}"/>
                </a:ext>
              </a:extLst>
            </p:cNvPr>
            <p:cNvSpPr/>
            <p:nvPr/>
          </p:nvSpPr>
          <p:spPr>
            <a:xfrm>
              <a:off x="6261729" y="4025134"/>
              <a:ext cx="36830" cy="34290"/>
            </a:xfrm>
            <a:custGeom>
              <a:avLst/>
              <a:gdLst/>
              <a:ahLst/>
              <a:cxnLst/>
              <a:rect l="l" t="t" r="r" b="b"/>
              <a:pathLst>
                <a:path w="36829" h="34289">
                  <a:moveTo>
                    <a:pt x="25212" y="33832"/>
                  </a:moveTo>
                  <a:lnTo>
                    <a:pt x="6530" y="33832"/>
                  </a:lnTo>
                  <a:lnTo>
                    <a:pt x="0" y="26263"/>
                  </a:lnTo>
                  <a:lnTo>
                    <a:pt x="2627" y="7569"/>
                  </a:lnTo>
                  <a:lnTo>
                    <a:pt x="11285" y="0"/>
                  </a:lnTo>
                  <a:lnTo>
                    <a:pt x="29967" y="0"/>
                  </a:lnTo>
                  <a:lnTo>
                    <a:pt x="36485" y="7569"/>
                  </a:lnTo>
                  <a:lnTo>
                    <a:pt x="35171" y="16916"/>
                  </a:lnTo>
                  <a:lnTo>
                    <a:pt x="33858" y="26263"/>
                  </a:lnTo>
                  <a:lnTo>
                    <a:pt x="25212" y="33832"/>
                  </a:lnTo>
                  <a:close/>
                </a:path>
              </a:pathLst>
            </a:custGeom>
            <a:grpFill/>
          </p:spPr>
          <p:txBody>
            <a:bodyPr wrap="square" lIns="0" tIns="0" rIns="0" bIns="0" rtlCol="0"/>
            <a:lstStyle/>
            <a:p>
              <a:endParaRPr/>
            </a:p>
          </p:txBody>
        </p:sp>
        <p:sp>
          <p:nvSpPr>
            <p:cNvPr id="140" name="object 225">
              <a:extLst>
                <a:ext uri="{FF2B5EF4-FFF2-40B4-BE49-F238E27FC236}">
                  <a16:creationId xmlns:a16="http://schemas.microsoft.com/office/drawing/2014/main" id="{6A1DD546-01CD-4E25-0F19-A07A96129F7F}"/>
                </a:ext>
              </a:extLst>
            </p:cNvPr>
            <p:cNvSpPr/>
            <p:nvPr/>
          </p:nvSpPr>
          <p:spPr>
            <a:xfrm>
              <a:off x="6358445" y="4025134"/>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1" name="object 226">
              <a:extLst>
                <a:ext uri="{FF2B5EF4-FFF2-40B4-BE49-F238E27FC236}">
                  <a16:creationId xmlns:a16="http://schemas.microsoft.com/office/drawing/2014/main" id="{7E252F06-DEB0-1F45-1C05-0DD40DA279AC}"/>
                </a:ext>
              </a:extLst>
            </p:cNvPr>
            <p:cNvSpPr/>
            <p:nvPr/>
          </p:nvSpPr>
          <p:spPr>
            <a:xfrm>
              <a:off x="6455147" y="4025134"/>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2" name="object 227">
              <a:extLst>
                <a:ext uri="{FF2B5EF4-FFF2-40B4-BE49-F238E27FC236}">
                  <a16:creationId xmlns:a16="http://schemas.microsoft.com/office/drawing/2014/main" id="{DC5A50C4-D380-2332-B121-04879635A507}"/>
                </a:ext>
              </a:extLst>
            </p:cNvPr>
            <p:cNvSpPr/>
            <p:nvPr/>
          </p:nvSpPr>
          <p:spPr>
            <a:xfrm>
              <a:off x="6551855" y="4025134"/>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3" name="object 228">
              <a:extLst>
                <a:ext uri="{FF2B5EF4-FFF2-40B4-BE49-F238E27FC236}">
                  <a16:creationId xmlns:a16="http://schemas.microsoft.com/office/drawing/2014/main" id="{202CD340-67BD-534F-3D62-D6400B6594AD}"/>
                </a:ext>
              </a:extLst>
            </p:cNvPr>
            <p:cNvSpPr/>
            <p:nvPr/>
          </p:nvSpPr>
          <p:spPr>
            <a:xfrm>
              <a:off x="5985217" y="3928430"/>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4" name="object 229">
              <a:extLst>
                <a:ext uri="{FF2B5EF4-FFF2-40B4-BE49-F238E27FC236}">
                  <a16:creationId xmlns:a16="http://schemas.microsoft.com/office/drawing/2014/main" id="{C9574DDE-C362-160B-D0C2-EE323A19C473}"/>
                </a:ext>
              </a:extLst>
            </p:cNvPr>
            <p:cNvSpPr/>
            <p:nvPr/>
          </p:nvSpPr>
          <p:spPr>
            <a:xfrm>
              <a:off x="6081925" y="3928430"/>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5" name="object 230">
              <a:extLst>
                <a:ext uri="{FF2B5EF4-FFF2-40B4-BE49-F238E27FC236}">
                  <a16:creationId xmlns:a16="http://schemas.microsoft.com/office/drawing/2014/main" id="{1444C95D-64DE-5810-9AEC-EB6AB1BF2A2A}"/>
                </a:ext>
              </a:extLst>
            </p:cNvPr>
            <p:cNvSpPr/>
            <p:nvPr/>
          </p:nvSpPr>
          <p:spPr>
            <a:xfrm>
              <a:off x="6178626" y="3928430"/>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6" name="object 231">
              <a:extLst>
                <a:ext uri="{FF2B5EF4-FFF2-40B4-BE49-F238E27FC236}">
                  <a16:creationId xmlns:a16="http://schemas.microsoft.com/office/drawing/2014/main" id="{E12BA4D9-A3F0-DADC-5E3C-1D957AD3F6E9}"/>
                </a:ext>
              </a:extLst>
            </p:cNvPr>
            <p:cNvSpPr/>
            <p:nvPr/>
          </p:nvSpPr>
          <p:spPr>
            <a:xfrm>
              <a:off x="6275320" y="3928430"/>
              <a:ext cx="36830" cy="34290"/>
            </a:xfrm>
            <a:custGeom>
              <a:avLst/>
              <a:gdLst/>
              <a:ahLst/>
              <a:cxnLst/>
              <a:rect l="l" t="t" r="r" b="b"/>
              <a:pathLst>
                <a:path w="36829" h="34289">
                  <a:moveTo>
                    <a:pt x="25212" y="33832"/>
                  </a:moveTo>
                  <a:lnTo>
                    <a:pt x="6530" y="33832"/>
                  </a:lnTo>
                  <a:lnTo>
                    <a:pt x="0" y="26263"/>
                  </a:lnTo>
                  <a:lnTo>
                    <a:pt x="2627" y="7569"/>
                  </a:lnTo>
                  <a:lnTo>
                    <a:pt x="11285" y="0"/>
                  </a:lnTo>
                  <a:lnTo>
                    <a:pt x="29967" y="0"/>
                  </a:lnTo>
                  <a:lnTo>
                    <a:pt x="36485" y="7569"/>
                  </a:lnTo>
                  <a:lnTo>
                    <a:pt x="35171" y="16916"/>
                  </a:lnTo>
                  <a:lnTo>
                    <a:pt x="33858" y="26263"/>
                  </a:lnTo>
                  <a:lnTo>
                    <a:pt x="25212" y="33832"/>
                  </a:lnTo>
                  <a:close/>
                </a:path>
              </a:pathLst>
            </a:custGeom>
            <a:grpFill/>
          </p:spPr>
          <p:txBody>
            <a:bodyPr wrap="square" lIns="0" tIns="0" rIns="0" bIns="0" rtlCol="0"/>
            <a:lstStyle/>
            <a:p>
              <a:endParaRPr/>
            </a:p>
          </p:txBody>
        </p:sp>
        <p:sp>
          <p:nvSpPr>
            <p:cNvPr id="147" name="object 232">
              <a:extLst>
                <a:ext uri="{FF2B5EF4-FFF2-40B4-BE49-F238E27FC236}">
                  <a16:creationId xmlns:a16="http://schemas.microsoft.com/office/drawing/2014/main" id="{83366EE3-E6B4-3EA9-4D96-74468C10AC99}"/>
                </a:ext>
              </a:extLst>
            </p:cNvPr>
            <p:cNvSpPr/>
            <p:nvPr/>
          </p:nvSpPr>
          <p:spPr>
            <a:xfrm>
              <a:off x="6372036" y="3928430"/>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8" name="object 233">
              <a:extLst>
                <a:ext uri="{FF2B5EF4-FFF2-40B4-BE49-F238E27FC236}">
                  <a16:creationId xmlns:a16="http://schemas.microsoft.com/office/drawing/2014/main" id="{25C58055-D8DD-C5E2-1FBF-850EE989C022}"/>
                </a:ext>
              </a:extLst>
            </p:cNvPr>
            <p:cNvSpPr/>
            <p:nvPr/>
          </p:nvSpPr>
          <p:spPr>
            <a:xfrm>
              <a:off x="6468738" y="3928430"/>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49" name="object 234">
              <a:extLst>
                <a:ext uri="{FF2B5EF4-FFF2-40B4-BE49-F238E27FC236}">
                  <a16:creationId xmlns:a16="http://schemas.microsoft.com/office/drawing/2014/main" id="{1849F841-DF0A-669A-1E73-D2C2A55910AB}"/>
                </a:ext>
              </a:extLst>
            </p:cNvPr>
            <p:cNvSpPr/>
            <p:nvPr/>
          </p:nvSpPr>
          <p:spPr>
            <a:xfrm>
              <a:off x="5998808" y="3831724"/>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50" name="object 235">
              <a:extLst>
                <a:ext uri="{FF2B5EF4-FFF2-40B4-BE49-F238E27FC236}">
                  <a16:creationId xmlns:a16="http://schemas.microsoft.com/office/drawing/2014/main" id="{8E045FA1-6136-E05A-A891-EBA0F71D8CFF}"/>
                </a:ext>
              </a:extLst>
            </p:cNvPr>
            <p:cNvSpPr/>
            <p:nvPr/>
          </p:nvSpPr>
          <p:spPr>
            <a:xfrm>
              <a:off x="6095516" y="3831724"/>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51" name="object 236">
              <a:extLst>
                <a:ext uri="{FF2B5EF4-FFF2-40B4-BE49-F238E27FC236}">
                  <a16:creationId xmlns:a16="http://schemas.microsoft.com/office/drawing/2014/main" id="{F0D0AA94-C58C-531A-DB44-A47FC3FD5F8E}"/>
                </a:ext>
              </a:extLst>
            </p:cNvPr>
            <p:cNvSpPr/>
            <p:nvPr/>
          </p:nvSpPr>
          <p:spPr>
            <a:xfrm>
              <a:off x="6192217" y="3831724"/>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52" name="object 237">
              <a:extLst>
                <a:ext uri="{FF2B5EF4-FFF2-40B4-BE49-F238E27FC236}">
                  <a16:creationId xmlns:a16="http://schemas.microsoft.com/office/drawing/2014/main" id="{F31B5F6A-ACE1-6C55-36CD-005BA2DC61BA}"/>
                </a:ext>
              </a:extLst>
            </p:cNvPr>
            <p:cNvSpPr/>
            <p:nvPr/>
          </p:nvSpPr>
          <p:spPr>
            <a:xfrm>
              <a:off x="6288911" y="3831724"/>
              <a:ext cx="36830" cy="34290"/>
            </a:xfrm>
            <a:custGeom>
              <a:avLst/>
              <a:gdLst/>
              <a:ahLst/>
              <a:cxnLst/>
              <a:rect l="l" t="t" r="r" b="b"/>
              <a:pathLst>
                <a:path w="36829" h="34289">
                  <a:moveTo>
                    <a:pt x="25210" y="33845"/>
                  </a:moveTo>
                  <a:lnTo>
                    <a:pt x="6529" y="33845"/>
                  </a:lnTo>
                  <a:lnTo>
                    <a:pt x="0" y="26263"/>
                  </a:lnTo>
                  <a:lnTo>
                    <a:pt x="2627" y="7569"/>
                  </a:lnTo>
                  <a:lnTo>
                    <a:pt x="11285" y="0"/>
                  </a:lnTo>
                  <a:lnTo>
                    <a:pt x="29967" y="0"/>
                  </a:lnTo>
                  <a:lnTo>
                    <a:pt x="36485" y="7569"/>
                  </a:lnTo>
                  <a:lnTo>
                    <a:pt x="35171" y="16916"/>
                  </a:lnTo>
                  <a:lnTo>
                    <a:pt x="33858" y="26263"/>
                  </a:lnTo>
                  <a:lnTo>
                    <a:pt x="25210" y="33845"/>
                  </a:lnTo>
                  <a:close/>
                </a:path>
              </a:pathLst>
            </a:custGeom>
            <a:grpFill/>
          </p:spPr>
          <p:txBody>
            <a:bodyPr wrap="square" lIns="0" tIns="0" rIns="0" bIns="0" rtlCol="0"/>
            <a:lstStyle/>
            <a:p>
              <a:endParaRPr/>
            </a:p>
          </p:txBody>
        </p:sp>
        <p:sp>
          <p:nvSpPr>
            <p:cNvPr id="153" name="object 238">
              <a:extLst>
                <a:ext uri="{FF2B5EF4-FFF2-40B4-BE49-F238E27FC236}">
                  <a16:creationId xmlns:a16="http://schemas.microsoft.com/office/drawing/2014/main" id="{BAA2494B-E5F5-9749-B8D0-F27939AD23E6}"/>
                </a:ext>
              </a:extLst>
            </p:cNvPr>
            <p:cNvSpPr/>
            <p:nvPr/>
          </p:nvSpPr>
          <p:spPr>
            <a:xfrm>
              <a:off x="6385627" y="3831724"/>
              <a:ext cx="36830" cy="34290"/>
            </a:xfrm>
            <a:custGeom>
              <a:avLst/>
              <a:gdLst/>
              <a:ahLst/>
              <a:cxnLst/>
              <a:rect l="l" t="t" r="r" b="b"/>
              <a:pathLst>
                <a:path w="36829" h="34289">
                  <a:moveTo>
                    <a:pt x="25210" y="33845"/>
                  </a:moveTo>
                  <a:lnTo>
                    <a:pt x="6516" y="33845"/>
                  </a:lnTo>
                  <a:lnTo>
                    <a:pt x="0" y="26263"/>
                  </a:lnTo>
                  <a:lnTo>
                    <a:pt x="2627" y="7569"/>
                  </a:lnTo>
                  <a:lnTo>
                    <a:pt x="11273" y="0"/>
                  </a:lnTo>
                  <a:lnTo>
                    <a:pt x="29967" y="0"/>
                  </a:lnTo>
                  <a:lnTo>
                    <a:pt x="36472" y="7569"/>
                  </a:lnTo>
                  <a:lnTo>
                    <a:pt x="35159" y="16916"/>
                  </a:lnTo>
                  <a:lnTo>
                    <a:pt x="33845" y="26263"/>
                  </a:lnTo>
                  <a:lnTo>
                    <a:pt x="25210" y="33845"/>
                  </a:lnTo>
                  <a:close/>
                </a:path>
              </a:pathLst>
            </a:custGeom>
            <a:grpFill/>
          </p:spPr>
          <p:txBody>
            <a:bodyPr wrap="square" lIns="0" tIns="0" rIns="0" bIns="0" rtlCol="0"/>
            <a:lstStyle/>
            <a:p>
              <a:endParaRPr/>
            </a:p>
          </p:txBody>
        </p:sp>
        <p:sp>
          <p:nvSpPr>
            <p:cNvPr id="154" name="object 239">
              <a:extLst>
                <a:ext uri="{FF2B5EF4-FFF2-40B4-BE49-F238E27FC236}">
                  <a16:creationId xmlns:a16="http://schemas.microsoft.com/office/drawing/2014/main" id="{90FB0465-E68D-A91E-08E4-2792ED790526}"/>
                </a:ext>
              </a:extLst>
            </p:cNvPr>
            <p:cNvSpPr/>
            <p:nvPr/>
          </p:nvSpPr>
          <p:spPr>
            <a:xfrm>
              <a:off x="6012398" y="373501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55" name="object 240">
              <a:extLst>
                <a:ext uri="{FF2B5EF4-FFF2-40B4-BE49-F238E27FC236}">
                  <a16:creationId xmlns:a16="http://schemas.microsoft.com/office/drawing/2014/main" id="{E1B93E92-3158-B16A-A7DE-975B12747A31}"/>
                </a:ext>
              </a:extLst>
            </p:cNvPr>
            <p:cNvSpPr/>
            <p:nvPr/>
          </p:nvSpPr>
          <p:spPr>
            <a:xfrm>
              <a:off x="6109106" y="373501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56" name="object 241">
              <a:extLst>
                <a:ext uri="{FF2B5EF4-FFF2-40B4-BE49-F238E27FC236}">
                  <a16:creationId xmlns:a16="http://schemas.microsoft.com/office/drawing/2014/main" id="{BFC1F9A9-4CA7-451B-ACF2-822067126FB2}"/>
                </a:ext>
              </a:extLst>
            </p:cNvPr>
            <p:cNvSpPr/>
            <p:nvPr/>
          </p:nvSpPr>
          <p:spPr>
            <a:xfrm>
              <a:off x="6205808" y="3735010"/>
              <a:ext cx="36830" cy="34290"/>
            </a:xfrm>
            <a:custGeom>
              <a:avLst/>
              <a:gdLst/>
              <a:ahLst/>
              <a:cxnLst/>
              <a:rect l="l" t="t" r="r" b="b"/>
              <a:pathLst>
                <a:path w="36829" h="34289">
                  <a:moveTo>
                    <a:pt x="25212" y="33845"/>
                  </a:moveTo>
                  <a:lnTo>
                    <a:pt x="6518" y="33845"/>
                  </a:lnTo>
                  <a:lnTo>
                    <a:pt x="0" y="26276"/>
                  </a:lnTo>
                  <a:lnTo>
                    <a:pt x="2627" y="7581"/>
                  </a:lnTo>
                  <a:lnTo>
                    <a:pt x="11274" y="0"/>
                  </a:lnTo>
                  <a:lnTo>
                    <a:pt x="29969" y="0"/>
                  </a:lnTo>
                  <a:lnTo>
                    <a:pt x="36472" y="7581"/>
                  </a:lnTo>
                  <a:lnTo>
                    <a:pt x="35159" y="16929"/>
                  </a:lnTo>
                  <a:lnTo>
                    <a:pt x="33845" y="26276"/>
                  </a:lnTo>
                  <a:lnTo>
                    <a:pt x="25212" y="33845"/>
                  </a:lnTo>
                  <a:close/>
                </a:path>
              </a:pathLst>
            </a:custGeom>
            <a:grpFill/>
          </p:spPr>
          <p:txBody>
            <a:bodyPr wrap="square" lIns="0" tIns="0" rIns="0" bIns="0" rtlCol="0"/>
            <a:lstStyle/>
            <a:p>
              <a:endParaRPr/>
            </a:p>
          </p:txBody>
        </p:sp>
        <p:sp>
          <p:nvSpPr>
            <p:cNvPr id="157" name="object 242">
              <a:extLst>
                <a:ext uri="{FF2B5EF4-FFF2-40B4-BE49-F238E27FC236}">
                  <a16:creationId xmlns:a16="http://schemas.microsoft.com/office/drawing/2014/main" id="{039A57CF-1234-F9FF-B9D1-BB3D18B4C061}"/>
                </a:ext>
              </a:extLst>
            </p:cNvPr>
            <p:cNvSpPr/>
            <p:nvPr/>
          </p:nvSpPr>
          <p:spPr>
            <a:xfrm>
              <a:off x="6302502" y="3735010"/>
              <a:ext cx="36830" cy="34290"/>
            </a:xfrm>
            <a:custGeom>
              <a:avLst/>
              <a:gdLst/>
              <a:ahLst/>
              <a:cxnLst/>
              <a:rect l="l" t="t" r="r" b="b"/>
              <a:pathLst>
                <a:path w="36829" h="34289">
                  <a:moveTo>
                    <a:pt x="25212" y="33845"/>
                  </a:moveTo>
                  <a:lnTo>
                    <a:pt x="6530" y="33845"/>
                  </a:lnTo>
                  <a:lnTo>
                    <a:pt x="0" y="26276"/>
                  </a:lnTo>
                  <a:lnTo>
                    <a:pt x="2627" y="7581"/>
                  </a:lnTo>
                  <a:lnTo>
                    <a:pt x="11287" y="0"/>
                  </a:lnTo>
                  <a:lnTo>
                    <a:pt x="29969" y="0"/>
                  </a:lnTo>
                  <a:lnTo>
                    <a:pt x="36485" y="7581"/>
                  </a:lnTo>
                  <a:lnTo>
                    <a:pt x="35171" y="16929"/>
                  </a:lnTo>
                  <a:lnTo>
                    <a:pt x="33858" y="26276"/>
                  </a:lnTo>
                  <a:lnTo>
                    <a:pt x="25212" y="33845"/>
                  </a:lnTo>
                  <a:close/>
                </a:path>
              </a:pathLst>
            </a:custGeom>
            <a:grpFill/>
          </p:spPr>
          <p:txBody>
            <a:bodyPr wrap="square" lIns="0" tIns="0" rIns="0" bIns="0" rtlCol="0"/>
            <a:lstStyle/>
            <a:p>
              <a:endParaRPr/>
            </a:p>
          </p:txBody>
        </p:sp>
        <p:sp>
          <p:nvSpPr>
            <p:cNvPr id="158" name="object 243">
              <a:extLst>
                <a:ext uri="{FF2B5EF4-FFF2-40B4-BE49-F238E27FC236}">
                  <a16:creationId xmlns:a16="http://schemas.microsoft.com/office/drawing/2014/main" id="{C5B61402-004F-C10F-FD13-E9204C9CB92D}"/>
                </a:ext>
              </a:extLst>
            </p:cNvPr>
            <p:cNvSpPr/>
            <p:nvPr/>
          </p:nvSpPr>
          <p:spPr>
            <a:xfrm>
              <a:off x="6025989" y="3638317"/>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59" name="object 244">
              <a:extLst>
                <a:ext uri="{FF2B5EF4-FFF2-40B4-BE49-F238E27FC236}">
                  <a16:creationId xmlns:a16="http://schemas.microsoft.com/office/drawing/2014/main" id="{D7ED79D1-1774-DDD4-3E72-A487B6A45916}"/>
                </a:ext>
              </a:extLst>
            </p:cNvPr>
            <p:cNvSpPr/>
            <p:nvPr/>
          </p:nvSpPr>
          <p:spPr>
            <a:xfrm>
              <a:off x="6122697" y="3638317"/>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60" name="object 245">
              <a:extLst>
                <a:ext uri="{FF2B5EF4-FFF2-40B4-BE49-F238E27FC236}">
                  <a16:creationId xmlns:a16="http://schemas.microsoft.com/office/drawing/2014/main" id="{DF975BEB-563E-DDD6-B089-4F8D03923B1B}"/>
                </a:ext>
              </a:extLst>
            </p:cNvPr>
            <p:cNvSpPr/>
            <p:nvPr/>
          </p:nvSpPr>
          <p:spPr>
            <a:xfrm>
              <a:off x="6219399" y="3638317"/>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61" name="object 246">
              <a:extLst>
                <a:ext uri="{FF2B5EF4-FFF2-40B4-BE49-F238E27FC236}">
                  <a16:creationId xmlns:a16="http://schemas.microsoft.com/office/drawing/2014/main" id="{AAA6457D-8957-54A6-E6D9-7F31D2FAB394}"/>
                </a:ext>
              </a:extLst>
            </p:cNvPr>
            <p:cNvSpPr/>
            <p:nvPr/>
          </p:nvSpPr>
          <p:spPr>
            <a:xfrm>
              <a:off x="6039580" y="3541613"/>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62" name="object 247">
              <a:extLst>
                <a:ext uri="{FF2B5EF4-FFF2-40B4-BE49-F238E27FC236}">
                  <a16:creationId xmlns:a16="http://schemas.microsoft.com/office/drawing/2014/main" id="{58A1A77C-8160-C025-2DB0-558883AFC05E}"/>
                </a:ext>
              </a:extLst>
            </p:cNvPr>
            <p:cNvSpPr/>
            <p:nvPr/>
          </p:nvSpPr>
          <p:spPr>
            <a:xfrm>
              <a:off x="6136288" y="3541613"/>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sp>
          <p:nvSpPr>
            <p:cNvPr id="163" name="object 248">
              <a:extLst>
                <a:ext uri="{FF2B5EF4-FFF2-40B4-BE49-F238E27FC236}">
                  <a16:creationId xmlns:a16="http://schemas.microsoft.com/office/drawing/2014/main" id="{D9EBB23B-F395-541C-F39D-BA7E633E2E1D}"/>
                </a:ext>
              </a:extLst>
            </p:cNvPr>
            <p:cNvSpPr/>
            <p:nvPr/>
          </p:nvSpPr>
          <p:spPr>
            <a:xfrm>
              <a:off x="6053171" y="3444908"/>
              <a:ext cx="36830" cy="34290"/>
            </a:xfrm>
            <a:custGeom>
              <a:avLst/>
              <a:gdLst/>
              <a:ahLst/>
              <a:cxnLst/>
              <a:rect l="l" t="t" r="r" b="b"/>
              <a:pathLst>
                <a:path w="36829" h="34289">
                  <a:moveTo>
                    <a:pt x="25212" y="33832"/>
                  </a:moveTo>
                  <a:lnTo>
                    <a:pt x="6518" y="33832"/>
                  </a:lnTo>
                  <a:lnTo>
                    <a:pt x="0" y="26263"/>
                  </a:lnTo>
                  <a:lnTo>
                    <a:pt x="2627" y="7569"/>
                  </a:lnTo>
                  <a:lnTo>
                    <a:pt x="11273" y="0"/>
                  </a:lnTo>
                  <a:lnTo>
                    <a:pt x="29967" y="0"/>
                  </a:lnTo>
                  <a:lnTo>
                    <a:pt x="36472" y="7569"/>
                  </a:lnTo>
                  <a:lnTo>
                    <a:pt x="35159" y="16916"/>
                  </a:lnTo>
                  <a:lnTo>
                    <a:pt x="33845" y="26263"/>
                  </a:lnTo>
                  <a:lnTo>
                    <a:pt x="25212" y="33832"/>
                  </a:lnTo>
                  <a:close/>
                </a:path>
              </a:pathLst>
            </a:custGeom>
            <a:grpFill/>
          </p:spPr>
          <p:txBody>
            <a:bodyPr wrap="square" lIns="0" tIns="0" rIns="0" bIns="0" rtlCol="0"/>
            <a:lstStyle/>
            <a:p>
              <a:endParaRPr/>
            </a:p>
          </p:txBody>
        </p:sp>
      </p:grpSp>
    </p:spTree>
    <p:extLst>
      <p:ext uri="{BB962C8B-B14F-4D97-AF65-F5344CB8AC3E}">
        <p14:creationId xmlns:p14="http://schemas.microsoft.com/office/powerpoint/2010/main" val="191816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4B4069-647C-97AD-6AB4-11A893E6FC0C}"/>
              </a:ext>
            </a:extLst>
          </p:cNvPr>
          <p:cNvSpPr>
            <a:spLocks noGrp="1"/>
          </p:cNvSpPr>
          <p:nvPr>
            <p:ph type="body" sz="quarter" idx="15"/>
          </p:nvPr>
        </p:nvSpPr>
        <p:spPr/>
        <p:txBody>
          <a:bodyPr/>
          <a:lstStyle/>
          <a:p>
            <a:r>
              <a:rPr lang="en-US"/>
              <a:t>	CAN WE EAT OUR WAY TO A HEALTHIER PLANET? </a:t>
            </a:r>
            <a:endParaRPr lang="en-GB"/>
          </a:p>
        </p:txBody>
      </p:sp>
      <p:sp>
        <p:nvSpPr>
          <p:cNvPr id="3" name="Text Placeholder 2">
            <a:extLst>
              <a:ext uri="{FF2B5EF4-FFF2-40B4-BE49-F238E27FC236}">
                <a16:creationId xmlns:a16="http://schemas.microsoft.com/office/drawing/2014/main" id="{12EB12EC-2B12-EEB4-BBE6-D3E88AD1BB71}"/>
              </a:ext>
            </a:extLst>
          </p:cNvPr>
          <p:cNvSpPr>
            <a:spLocks noGrp="1"/>
          </p:cNvSpPr>
          <p:nvPr>
            <p:ph type="body" sz="quarter" idx="16"/>
          </p:nvPr>
        </p:nvSpPr>
        <p:spPr>
          <a:xfrm>
            <a:off x="7194549" y="4587875"/>
            <a:ext cx="6570877" cy="1066800"/>
          </a:xfrm>
        </p:spPr>
        <p:txBody>
          <a:bodyPr/>
          <a:lstStyle/>
          <a:p>
            <a:r>
              <a:rPr lang="en-US"/>
              <a:t>CHALLENGE 1</a:t>
            </a:r>
            <a:endParaRPr lang="en-GB"/>
          </a:p>
        </p:txBody>
      </p:sp>
    </p:spTree>
    <p:extLst>
      <p:ext uri="{BB962C8B-B14F-4D97-AF65-F5344CB8AC3E}">
        <p14:creationId xmlns:p14="http://schemas.microsoft.com/office/powerpoint/2010/main" val="1946610954"/>
      </p:ext>
    </p:extLst>
  </p:cSld>
  <p:clrMapOvr>
    <a:masterClrMapping/>
  </p:clrMapOvr>
</p:sld>
</file>

<file path=ppt/theme/theme1.xml><?xml version="1.0" encoding="utf-8"?>
<a:theme xmlns:a="http://schemas.openxmlformats.org/drawingml/2006/main" name="Office Theme">
  <a:themeElements>
    <a:clrScheme name="Custom 1">
      <a:dk1>
        <a:srgbClr val="000A2B"/>
      </a:dk1>
      <a:lt1>
        <a:srgbClr val="FFFFFF"/>
      </a:lt1>
      <a:dk2>
        <a:srgbClr val="494949"/>
      </a:dk2>
      <a:lt2>
        <a:srgbClr val="E7E6E6"/>
      </a:lt2>
      <a:accent1>
        <a:srgbClr val="8DBF2A"/>
      </a:accent1>
      <a:accent2>
        <a:srgbClr val="4C576E"/>
      </a:accent2>
      <a:accent3>
        <a:srgbClr val="33B793"/>
      </a:accent3>
      <a:accent4>
        <a:srgbClr val="005EB8"/>
      </a:accent4>
      <a:accent5>
        <a:srgbClr val="767776"/>
      </a:accent5>
      <a:accent6>
        <a:srgbClr val="33B734"/>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2180</Words>
  <Application>Microsoft Office PowerPoint</Application>
  <PresentationFormat>Custom</PresentationFormat>
  <Paragraphs>165</Paragraphs>
  <Slides>16</Slides>
  <Notes>7</Notes>
  <HiddenSlides>5</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Jenny Karlsson</dc:creator>
  <cp:keywords/>
  <dc:description/>
  <cp:lastModifiedBy>Chloe Slevin</cp:lastModifiedBy>
  <cp:revision>18</cp:revision>
  <dcterms:created xsi:type="dcterms:W3CDTF">2020-11-12T11:18:59Z</dcterms:created>
  <dcterms:modified xsi:type="dcterms:W3CDTF">2022-10-05T11:47:02Z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2020-11-12T10:00:00Z</vt:filetime>
  </property>
  <property fmtid="{D5CDD505-2E9C-101B-9397-08002B2CF9AE}" pid="3" name="Creator">
    <vt:lpwstr>Adobe InDesign 16.0 (Macintosh)</vt:lpwstr>
  </property>
  <property fmtid="{D5CDD505-2E9C-101B-9397-08002B2CF9AE}" pid="4" name="LastSaved">
    <vt:filetime>2020-11-12T10:00:00Z</vt:filetime>
  </property>
</Properties>
</file>