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1"/>
  </p:notesMasterIdLst>
  <p:sldIdLst>
    <p:sldId id="279" r:id="rId2"/>
    <p:sldId id="384" r:id="rId3"/>
    <p:sldId id="379" r:id="rId4"/>
    <p:sldId id="389" r:id="rId5"/>
    <p:sldId id="390" r:id="rId6"/>
    <p:sldId id="391" r:id="rId7"/>
    <p:sldId id="392" r:id="rId8"/>
    <p:sldId id="358" r:id="rId9"/>
    <p:sldId id="372" r:id="rId10"/>
  </p:sldIdLst>
  <p:sldSz cx="20104100" cy="11309350"/>
  <p:notesSz cx="20104100" cy="1130935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Poppins" panose="00000500000000000000" pitchFamily="2" charset="0"/>
      <p:regular r:id="rId16"/>
      <p:bold r:id="rId17"/>
      <p:italic r:id="rId18"/>
      <p:boldItalic r:id="rId19"/>
    </p:embeddedFont>
    <p:embeddedFont>
      <p:font typeface="Poppins Light" panose="00000400000000000000" pitchFamily="2" charset="0"/>
      <p:regular r:id="rId20"/>
      <p:italic r:id="rId21"/>
    </p:embeddedFont>
    <p:embeddedFont>
      <p:font typeface="Poppins SemiBold" panose="00000700000000000000" pitchFamily="2" charset="0"/>
      <p:regular r:id="rId22"/>
      <p:bold r:id="rId23"/>
      <p:italic r:id="rId24"/>
      <p:boldItalic r:id="rId25"/>
    </p:embeddedFont>
    <p:embeddedFont>
      <p:font typeface="Proxima Nova Semibold" panose="020B0604020202020204" charset="0"/>
      <p:regular r:id="rId26"/>
      <p:bold r:id="rId27"/>
    </p:embeddedFont>
    <p:embeddedFont>
      <p:font typeface="Segoe UI" panose="020B0502040204020203" pitchFamily="34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1pPr>
    <a:lvl2pPr marL="457179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2pPr>
    <a:lvl3pPr marL="914357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3pPr>
    <a:lvl4pPr marL="1371536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4pPr>
    <a:lvl5pPr marL="1828715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5pPr>
    <a:lvl6pPr marL="2285893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6pPr>
    <a:lvl7pPr marL="2743072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7pPr>
    <a:lvl8pPr marL="3200252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8pPr>
    <a:lvl9pPr marL="3657431" algn="l" defTabSz="914357" rtl="0" eaLnBrk="1" latinLnBrk="0" hangingPunct="1">
      <a:defRPr sz="18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ED99"/>
    <a:srgbClr val="26213F"/>
    <a:srgbClr val="F70059"/>
    <a:srgbClr val="3DF9F4"/>
    <a:srgbClr val="FEC700"/>
    <a:srgbClr val="C114C6"/>
    <a:srgbClr val="27203E"/>
    <a:srgbClr val="E20014"/>
    <a:srgbClr val="F7003D"/>
    <a:srgbClr val="1215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49644" autoAdjust="0"/>
  </p:normalViewPr>
  <p:slideViewPr>
    <p:cSldViewPr>
      <p:cViewPr varScale="1">
        <p:scale>
          <a:sx n="19" d="100"/>
          <a:sy n="19" d="100"/>
        </p:scale>
        <p:origin x="2016" y="32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3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font" Target="fonts/font19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Poppins Ligh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5667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Poppins Light" pitchFamily="2" charset="77"/>
              </a:defRPr>
            </a:lvl1pPr>
          </a:lstStyle>
          <a:p>
            <a:fld id="{F49D8397-BAE7-8C41-B51B-46E6286A9C08}" type="datetimeFigureOut">
              <a:rPr lang="en-US" smtClean="0"/>
              <a:pPr/>
              <a:t>10/26/2022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414463"/>
            <a:ext cx="6784975" cy="3816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5441950"/>
            <a:ext cx="16084550" cy="44545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Poppins Light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0742613"/>
            <a:ext cx="8712200" cy="5667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Poppins Light" pitchFamily="2" charset="77"/>
              </a:defRPr>
            </a:lvl1pPr>
          </a:lstStyle>
          <a:p>
            <a:fld id="{B0F6247D-5FE6-DE41-92C7-B7BE717BF38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966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7" rtl="0" eaLnBrk="1" latinLnBrk="0" hangingPunct="1">
      <a:defRPr sz="1200" b="0" i="0" kern="1200">
        <a:solidFill>
          <a:schemeClr val="tx1"/>
        </a:solidFill>
        <a:latin typeface="Poppins Light" pitchFamily="2" charset="77"/>
        <a:ea typeface="+mn-ea"/>
        <a:cs typeface="+mn-cs"/>
      </a:defRPr>
    </a:lvl1pPr>
    <a:lvl2pPr marL="457179" algn="l" defTabSz="914357" rtl="0" eaLnBrk="1" latinLnBrk="0" hangingPunct="1">
      <a:defRPr sz="1200" b="0" i="0" kern="1200">
        <a:solidFill>
          <a:schemeClr val="tx1"/>
        </a:solidFill>
        <a:latin typeface="Poppins Light" pitchFamily="2" charset="77"/>
        <a:ea typeface="+mn-ea"/>
        <a:cs typeface="+mn-cs"/>
      </a:defRPr>
    </a:lvl2pPr>
    <a:lvl3pPr marL="914357" algn="l" defTabSz="914357" rtl="0" eaLnBrk="1" latinLnBrk="0" hangingPunct="1">
      <a:defRPr sz="1200" b="0" i="0" kern="1200">
        <a:solidFill>
          <a:schemeClr val="tx1"/>
        </a:solidFill>
        <a:latin typeface="Poppins Light" pitchFamily="2" charset="77"/>
        <a:ea typeface="+mn-ea"/>
        <a:cs typeface="+mn-cs"/>
      </a:defRPr>
    </a:lvl3pPr>
    <a:lvl4pPr marL="1371536" algn="l" defTabSz="914357" rtl="0" eaLnBrk="1" latinLnBrk="0" hangingPunct="1">
      <a:defRPr sz="1200" b="0" i="0" kern="1200">
        <a:solidFill>
          <a:schemeClr val="tx1"/>
        </a:solidFill>
        <a:latin typeface="Poppins Light" pitchFamily="2" charset="77"/>
        <a:ea typeface="+mn-ea"/>
        <a:cs typeface="+mn-cs"/>
      </a:defRPr>
    </a:lvl4pPr>
    <a:lvl5pPr marL="1828715" algn="l" defTabSz="914357" rtl="0" eaLnBrk="1" latinLnBrk="0" hangingPunct="1">
      <a:defRPr sz="1200" b="0" i="0" kern="1200">
        <a:solidFill>
          <a:schemeClr val="tx1"/>
        </a:solidFill>
        <a:latin typeface="Poppins Light" pitchFamily="2" charset="77"/>
        <a:ea typeface="+mn-ea"/>
        <a:cs typeface="+mn-cs"/>
      </a:defRPr>
    </a:lvl5pPr>
    <a:lvl6pPr marL="2285893" algn="l" defTabSz="9143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72" algn="l" defTabSz="9143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52" algn="l" defTabSz="9143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31" algn="l" defTabSz="91435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isisengineering.org.uk/meet-the-engineers/olivia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du.rsc.org/practical/paper-chromatography-practical-videos-14-16-students/4011446.article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 Light" pitchFamily="2" charset="77"/>
                <a:ea typeface="+mn-ea"/>
                <a:cs typeface="+mn-cs"/>
              </a:rPr>
              <a:t>This workshop is aimed to help students learn about the Key Stage 3 Science Curriculum and highlight real world applications of chromatography.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2274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following slides link to the questions in the student workbook. </a:t>
            </a:r>
            <a:endParaRPr lang="en-US" b="1" dirty="0"/>
          </a:p>
          <a:p>
            <a:r>
              <a:rPr lang="en-US" b="1" dirty="0"/>
              <a:t>Q1: </a:t>
            </a:r>
            <a:r>
              <a:rPr lang="en-US" dirty="0"/>
              <a:t>What is a mixture? </a:t>
            </a:r>
          </a:p>
          <a:p>
            <a:r>
              <a:rPr lang="en-US" b="1" dirty="0"/>
              <a:t>Q2: </a:t>
            </a:r>
            <a:r>
              <a:rPr lang="en-US" dirty="0"/>
              <a:t>What other ways have you learnt about in science to separate mixtures? </a:t>
            </a:r>
          </a:p>
          <a:p>
            <a:r>
              <a:rPr lang="en-US" b="1" dirty="0"/>
              <a:t>Answer 2: </a:t>
            </a:r>
            <a:r>
              <a:rPr lang="en-US" b="0" dirty="0"/>
              <a:t>How about </a:t>
            </a:r>
            <a:r>
              <a:rPr lang="en-US" dirty="0"/>
              <a:t>Distillation, Filtration, Centrifugal force? 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3793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Q3: </a:t>
            </a:r>
            <a:r>
              <a:rPr lang="en-US" dirty="0"/>
              <a:t>What jobs would you need to be able to use science and engineering in to separate materials? </a:t>
            </a:r>
          </a:p>
          <a:p>
            <a:r>
              <a:rPr lang="en-US" b="1" dirty="0"/>
              <a:t>Answer 3: </a:t>
            </a:r>
            <a:r>
              <a:rPr lang="en-US" dirty="0"/>
              <a:t>Answers on the slides that follow this. Forensic Scientists, Farmers, Chemists, Environmental Scientists. 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668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5901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hlinkClick r:id="rId3"/>
              </a:rPr>
              <a:t>This is Engineering | Olivia</a:t>
            </a:r>
            <a:r>
              <a:rPr lang="en-GB" dirty="0"/>
              <a:t> is an example of a person who needs to consider what is put into beauty products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9143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31599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experiment has instructions for the students to follow in the student workbook.</a:t>
            </a:r>
          </a:p>
          <a:p>
            <a:r>
              <a:rPr lang="en-US" dirty="0"/>
              <a:t>This should take around 15-20 minutes and can open up to discuss solvents, controls, baselines, stationary and mobile phases.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52283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Please open link and expand on careers.</a:t>
            </a:r>
          </a:p>
          <a:p>
            <a:r>
              <a:rPr lang="en-US" dirty="0"/>
              <a:t>Please also refer to Sussex STEM links.</a:t>
            </a:r>
          </a:p>
          <a:p>
            <a:pPr marL="0" marR="0" lvl="0" indent="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Also: </a:t>
            </a:r>
            <a:r>
              <a:rPr lang="en-GB" dirty="0">
                <a:hlinkClick r:id="rId3"/>
              </a:rPr>
              <a:t>Paper chromatography | Practical videos | 14–16 students | Resource | RSC Education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0F6247D-5FE6-DE41-92C7-B7BE717BF38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9434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g object 16">
            <a:extLst>
              <a:ext uri="{FF2B5EF4-FFF2-40B4-BE49-F238E27FC236}">
                <a16:creationId xmlns:a16="http://schemas.microsoft.com/office/drawing/2014/main" id="{7694D5E7-2521-BE46-B2CE-BB2D45749C9F}"/>
              </a:ext>
            </a:extLst>
          </p:cNvPr>
          <p:cNvSpPr/>
          <p:nvPr userDrawn="1"/>
        </p:nvSpPr>
        <p:spPr>
          <a:xfrm>
            <a:off x="-18587" y="-14737"/>
            <a:ext cx="20104100" cy="11309350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ECAA09B-9AF0-464F-AC87-59F5B7FF3AF5}"/>
              </a:ext>
            </a:extLst>
          </p:cNvPr>
          <p:cNvGrpSpPr/>
          <p:nvPr userDrawn="1"/>
        </p:nvGrpSpPr>
        <p:grpSpPr>
          <a:xfrm>
            <a:off x="1517650" y="0"/>
            <a:ext cx="7108886" cy="549273"/>
            <a:chOff x="691727" y="2"/>
            <a:chExt cx="4881727" cy="377190"/>
          </a:xfrm>
        </p:grpSpPr>
        <p:sp>
          <p:nvSpPr>
            <p:cNvPr id="14" name="object 22">
              <a:extLst>
                <a:ext uri="{FF2B5EF4-FFF2-40B4-BE49-F238E27FC236}">
                  <a16:creationId xmlns:a16="http://schemas.microsoft.com/office/drawing/2014/main" id="{6CFDD2E2-6C1C-8C47-88C6-50ED1A439BDB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" name="object 23">
              <a:extLst>
                <a:ext uri="{FF2B5EF4-FFF2-40B4-BE49-F238E27FC236}">
                  <a16:creationId xmlns:a16="http://schemas.microsoft.com/office/drawing/2014/main" id="{03B6A0E2-CD20-584E-8B78-B26782B05F38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6" name="object 24">
              <a:extLst>
                <a:ext uri="{FF2B5EF4-FFF2-40B4-BE49-F238E27FC236}">
                  <a16:creationId xmlns:a16="http://schemas.microsoft.com/office/drawing/2014/main" id="{1D18BD79-4F92-9B48-90B5-3C9B41FAEF22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7" name="object 25">
              <a:extLst>
                <a:ext uri="{FF2B5EF4-FFF2-40B4-BE49-F238E27FC236}">
                  <a16:creationId xmlns:a16="http://schemas.microsoft.com/office/drawing/2014/main" id="{93D72D18-0EAF-FD4C-A6C2-074A2D5E1523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8" name="object 26">
              <a:extLst>
                <a:ext uri="{FF2B5EF4-FFF2-40B4-BE49-F238E27FC236}">
                  <a16:creationId xmlns:a16="http://schemas.microsoft.com/office/drawing/2014/main" id="{763BCF64-91B2-BA4B-AF8E-A8ACC51E26DB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9" name="object 27">
              <a:extLst>
                <a:ext uri="{FF2B5EF4-FFF2-40B4-BE49-F238E27FC236}">
                  <a16:creationId xmlns:a16="http://schemas.microsoft.com/office/drawing/2014/main" id="{8055253C-64A5-F94E-A595-2AB36DA3D76B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0" name="object 28">
              <a:extLst>
                <a:ext uri="{FF2B5EF4-FFF2-40B4-BE49-F238E27FC236}">
                  <a16:creationId xmlns:a16="http://schemas.microsoft.com/office/drawing/2014/main" id="{383BF279-73FF-CF4B-B70D-326E7669410D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1" name="object 29">
              <a:extLst>
                <a:ext uri="{FF2B5EF4-FFF2-40B4-BE49-F238E27FC236}">
                  <a16:creationId xmlns:a16="http://schemas.microsoft.com/office/drawing/2014/main" id="{D1D5E53A-3AC3-FE46-9F75-BBDF56E835A7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14ED9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2" name="object 30">
              <a:extLst>
                <a:ext uri="{FF2B5EF4-FFF2-40B4-BE49-F238E27FC236}">
                  <a16:creationId xmlns:a16="http://schemas.microsoft.com/office/drawing/2014/main" id="{82214430-0A9E-A64D-BED0-EBD8F6E1FA08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23" name="object 21">
            <a:extLst>
              <a:ext uri="{FF2B5EF4-FFF2-40B4-BE49-F238E27FC236}">
                <a16:creationId xmlns:a16="http://schemas.microsoft.com/office/drawing/2014/main" id="{8F3A5CE6-EAF3-5C45-84B9-FFE0374117CB}"/>
              </a:ext>
            </a:extLst>
          </p:cNvPr>
          <p:cNvSpPr/>
          <p:nvPr userDrawn="1"/>
        </p:nvSpPr>
        <p:spPr>
          <a:xfrm>
            <a:off x="4815917" y="2487679"/>
            <a:ext cx="735942" cy="648051"/>
          </a:xfrm>
          <a:custGeom>
            <a:avLst/>
            <a:gdLst/>
            <a:ahLst/>
            <a:cxnLst/>
            <a:rect l="l" t="t" r="r" b="b"/>
            <a:pathLst>
              <a:path w="398780" h="351155">
                <a:moveTo>
                  <a:pt x="398691" y="350926"/>
                </a:moveTo>
                <a:lnTo>
                  <a:pt x="0" y="350926"/>
                </a:lnTo>
                <a:lnTo>
                  <a:pt x="248671" y="0"/>
                </a:lnTo>
                <a:lnTo>
                  <a:pt x="263389" y="34429"/>
                </a:lnTo>
                <a:lnTo>
                  <a:pt x="243832" y="34429"/>
                </a:lnTo>
                <a:lnTo>
                  <a:pt x="31610" y="333933"/>
                </a:lnTo>
                <a:lnTo>
                  <a:pt x="391426" y="333933"/>
                </a:lnTo>
                <a:lnTo>
                  <a:pt x="398691" y="350926"/>
                </a:lnTo>
                <a:close/>
              </a:path>
              <a:path w="398780" h="351155">
                <a:moveTo>
                  <a:pt x="391426" y="333933"/>
                </a:moveTo>
                <a:lnTo>
                  <a:pt x="371869" y="333933"/>
                </a:lnTo>
                <a:lnTo>
                  <a:pt x="243832" y="34429"/>
                </a:lnTo>
                <a:lnTo>
                  <a:pt x="263389" y="34429"/>
                </a:lnTo>
                <a:lnTo>
                  <a:pt x="391426" y="33393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F8B409C5-B042-5A43-81AF-4886C24E3412}"/>
              </a:ext>
            </a:extLst>
          </p:cNvPr>
          <p:cNvGrpSpPr/>
          <p:nvPr userDrawn="1"/>
        </p:nvGrpSpPr>
        <p:grpSpPr>
          <a:xfrm>
            <a:off x="13785850" y="5658670"/>
            <a:ext cx="2080359" cy="2027433"/>
            <a:chOff x="8063789" y="4064012"/>
            <a:chExt cx="983373" cy="958355"/>
          </a:xfrm>
        </p:grpSpPr>
        <p:sp>
          <p:nvSpPr>
            <p:cNvPr id="25" name="object 5">
              <a:extLst>
                <a:ext uri="{FF2B5EF4-FFF2-40B4-BE49-F238E27FC236}">
                  <a16:creationId xmlns:a16="http://schemas.microsoft.com/office/drawing/2014/main" id="{1CEE404C-06BD-7742-8892-24AAA1D58F90}"/>
                </a:ext>
              </a:extLst>
            </p:cNvPr>
            <p:cNvSpPr/>
            <p:nvPr/>
          </p:nvSpPr>
          <p:spPr>
            <a:xfrm>
              <a:off x="8753386" y="4848377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73"/>
                  </a:moveTo>
                  <a:lnTo>
                    <a:pt x="110464" y="68529"/>
                  </a:lnTo>
                  <a:lnTo>
                    <a:pt x="120510" y="254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98"/>
                  </a:lnTo>
                  <a:lnTo>
                    <a:pt x="68199" y="105156"/>
                  </a:lnTo>
                  <a:lnTo>
                    <a:pt x="58166" y="173418"/>
                  </a:lnTo>
                  <a:lnTo>
                    <a:pt x="94996" y="173659"/>
                  </a:lnTo>
                  <a:lnTo>
                    <a:pt x="105029" y="105397"/>
                  </a:lnTo>
                  <a:lnTo>
                    <a:pt x="173253" y="105841"/>
                  </a:lnTo>
                  <a:lnTo>
                    <a:pt x="178676" y="689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6" name="object 6">
              <a:extLst>
                <a:ext uri="{FF2B5EF4-FFF2-40B4-BE49-F238E27FC236}">
                  <a16:creationId xmlns:a16="http://schemas.microsoft.com/office/drawing/2014/main" id="{E1216D34-0BDB-D947-BEC9-8B2F7AB078D7}"/>
                </a:ext>
              </a:extLst>
            </p:cNvPr>
            <p:cNvSpPr/>
            <p:nvPr/>
          </p:nvSpPr>
          <p:spPr>
            <a:xfrm>
              <a:off x="8791613" y="4588433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89" y="68961"/>
                  </a:moveTo>
                  <a:lnTo>
                    <a:pt x="110477" y="68516"/>
                  </a:lnTo>
                  <a:lnTo>
                    <a:pt x="120523" y="241"/>
                  </a:lnTo>
                  <a:lnTo>
                    <a:pt x="83680" y="0"/>
                  </a:lnTo>
                  <a:lnTo>
                    <a:pt x="73634" y="68287"/>
                  </a:lnTo>
                  <a:lnTo>
                    <a:pt x="5435" y="67830"/>
                  </a:lnTo>
                  <a:lnTo>
                    <a:pt x="0" y="104686"/>
                  </a:lnTo>
                  <a:lnTo>
                    <a:pt x="68211" y="105143"/>
                  </a:lnTo>
                  <a:lnTo>
                    <a:pt x="58178" y="173405"/>
                  </a:lnTo>
                  <a:lnTo>
                    <a:pt x="95008" y="173659"/>
                  </a:lnTo>
                  <a:lnTo>
                    <a:pt x="105054" y="105371"/>
                  </a:lnTo>
                  <a:lnTo>
                    <a:pt x="173266" y="105816"/>
                  </a:lnTo>
                  <a:lnTo>
                    <a:pt x="178689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7" name="object 7">
              <a:extLst>
                <a:ext uri="{FF2B5EF4-FFF2-40B4-BE49-F238E27FC236}">
                  <a16:creationId xmlns:a16="http://schemas.microsoft.com/office/drawing/2014/main" id="{4962E3D5-7FC9-FA4C-8BCE-2A6FCB2C5596}"/>
                </a:ext>
              </a:extLst>
            </p:cNvPr>
            <p:cNvSpPr/>
            <p:nvPr/>
          </p:nvSpPr>
          <p:spPr>
            <a:xfrm>
              <a:off x="8829853" y="4328477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80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96" y="173647"/>
                  </a:lnTo>
                  <a:lnTo>
                    <a:pt x="105029" y="105371"/>
                  </a:lnTo>
                  <a:lnTo>
                    <a:pt x="173253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8" name="object 8">
              <a:extLst>
                <a:ext uri="{FF2B5EF4-FFF2-40B4-BE49-F238E27FC236}">
                  <a16:creationId xmlns:a16="http://schemas.microsoft.com/office/drawing/2014/main" id="{F2F0E853-F386-B048-B986-9D906D02443E}"/>
                </a:ext>
              </a:extLst>
            </p:cNvPr>
            <p:cNvSpPr/>
            <p:nvPr/>
          </p:nvSpPr>
          <p:spPr>
            <a:xfrm>
              <a:off x="8868092" y="4068521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73"/>
                  </a:moveTo>
                  <a:lnTo>
                    <a:pt x="110439" y="68529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300"/>
                  </a:lnTo>
                  <a:lnTo>
                    <a:pt x="5422" y="67843"/>
                  </a:lnTo>
                  <a:lnTo>
                    <a:pt x="0" y="104698"/>
                  </a:lnTo>
                  <a:lnTo>
                    <a:pt x="68199" y="105156"/>
                  </a:lnTo>
                  <a:lnTo>
                    <a:pt x="58166" y="173405"/>
                  </a:lnTo>
                  <a:lnTo>
                    <a:pt x="94983" y="173647"/>
                  </a:lnTo>
                  <a:lnTo>
                    <a:pt x="105016" y="105384"/>
                  </a:lnTo>
                  <a:lnTo>
                    <a:pt x="173240" y="105829"/>
                  </a:lnTo>
                  <a:lnTo>
                    <a:pt x="178663" y="689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9" name="object 9">
              <a:extLst>
                <a:ext uri="{FF2B5EF4-FFF2-40B4-BE49-F238E27FC236}">
                  <a16:creationId xmlns:a16="http://schemas.microsoft.com/office/drawing/2014/main" id="{F1A24B4F-A086-2C48-9754-CF42040EEDDD}"/>
                </a:ext>
              </a:extLst>
            </p:cNvPr>
            <p:cNvSpPr/>
            <p:nvPr/>
          </p:nvSpPr>
          <p:spPr>
            <a:xfrm>
              <a:off x="8523529" y="4846891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83" y="173647"/>
                  </a:lnTo>
                  <a:lnTo>
                    <a:pt x="105029" y="105371"/>
                  </a:lnTo>
                  <a:lnTo>
                    <a:pt x="173240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0" name="object 10">
              <a:extLst>
                <a:ext uri="{FF2B5EF4-FFF2-40B4-BE49-F238E27FC236}">
                  <a16:creationId xmlns:a16="http://schemas.microsoft.com/office/drawing/2014/main" id="{8376C262-446A-CA44-9D05-05A2B86052D1}"/>
                </a:ext>
              </a:extLst>
            </p:cNvPr>
            <p:cNvSpPr/>
            <p:nvPr/>
          </p:nvSpPr>
          <p:spPr>
            <a:xfrm>
              <a:off x="8561756" y="4586935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61"/>
                  </a:moveTo>
                  <a:lnTo>
                    <a:pt x="110464" y="68516"/>
                  </a:lnTo>
                  <a:lnTo>
                    <a:pt x="120510" y="241"/>
                  </a:lnTo>
                  <a:lnTo>
                    <a:pt x="83680" y="0"/>
                  </a:lnTo>
                  <a:lnTo>
                    <a:pt x="73634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211" y="105143"/>
                  </a:lnTo>
                  <a:lnTo>
                    <a:pt x="58178" y="173405"/>
                  </a:lnTo>
                  <a:lnTo>
                    <a:pt x="94996" y="173647"/>
                  </a:lnTo>
                  <a:lnTo>
                    <a:pt x="105041" y="105371"/>
                  </a:lnTo>
                  <a:lnTo>
                    <a:pt x="173253" y="105816"/>
                  </a:lnTo>
                  <a:lnTo>
                    <a:pt x="178676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1" name="object 11">
              <a:extLst>
                <a:ext uri="{FF2B5EF4-FFF2-40B4-BE49-F238E27FC236}">
                  <a16:creationId xmlns:a16="http://schemas.microsoft.com/office/drawing/2014/main" id="{79DD1826-5B33-C544-A3E1-CE2DC3A62D1D}"/>
                </a:ext>
              </a:extLst>
            </p:cNvPr>
            <p:cNvSpPr/>
            <p:nvPr/>
          </p:nvSpPr>
          <p:spPr>
            <a:xfrm>
              <a:off x="8599995" y="4326966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54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10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18"/>
                  </a:lnTo>
                  <a:lnTo>
                    <a:pt x="94983" y="173659"/>
                  </a:lnTo>
                  <a:lnTo>
                    <a:pt x="105029" y="105384"/>
                  </a:lnTo>
                  <a:lnTo>
                    <a:pt x="173240" y="105829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2" name="object 12">
              <a:extLst>
                <a:ext uri="{FF2B5EF4-FFF2-40B4-BE49-F238E27FC236}">
                  <a16:creationId xmlns:a16="http://schemas.microsoft.com/office/drawing/2014/main" id="{DF33C178-5CCB-A543-8698-E5DBE7FBB974}"/>
                </a:ext>
              </a:extLst>
            </p:cNvPr>
            <p:cNvSpPr/>
            <p:nvPr/>
          </p:nvSpPr>
          <p:spPr>
            <a:xfrm>
              <a:off x="8638223" y="4067009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73"/>
                  </a:moveTo>
                  <a:lnTo>
                    <a:pt x="110451" y="68529"/>
                  </a:lnTo>
                  <a:lnTo>
                    <a:pt x="120510" y="241"/>
                  </a:lnTo>
                  <a:lnTo>
                    <a:pt x="83680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98"/>
                  </a:lnTo>
                  <a:lnTo>
                    <a:pt x="68199" y="105156"/>
                  </a:lnTo>
                  <a:lnTo>
                    <a:pt x="58166" y="173418"/>
                  </a:lnTo>
                  <a:lnTo>
                    <a:pt x="94996" y="173659"/>
                  </a:lnTo>
                  <a:lnTo>
                    <a:pt x="105029" y="105384"/>
                  </a:lnTo>
                  <a:lnTo>
                    <a:pt x="173253" y="105829"/>
                  </a:lnTo>
                  <a:lnTo>
                    <a:pt x="178676" y="689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3" name="object 13">
              <a:extLst>
                <a:ext uri="{FF2B5EF4-FFF2-40B4-BE49-F238E27FC236}">
                  <a16:creationId xmlns:a16="http://schemas.microsoft.com/office/drawing/2014/main" id="{C379421C-A88F-A54B-9F3B-E2487D93B01D}"/>
                </a:ext>
              </a:extLst>
            </p:cNvPr>
            <p:cNvSpPr/>
            <p:nvPr/>
          </p:nvSpPr>
          <p:spPr>
            <a:xfrm>
              <a:off x="8293658" y="4845380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61"/>
                  </a:moveTo>
                  <a:lnTo>
                    <a:pt x="110464" y="68516"/>
                  </a:lnTo>
                  <a:lnTo>
                    <a:pt x="120510" y="241"/>
                  </a:lnTo>
                  <a:lnTo>
                    <a:pt x="83680" y="0"/>
                  </a:lnTo>
                  <a:lnTo>
                    <a:pt x="73634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211" y="105143"/>
                  </a:lnTo>
                  <a:lnTo>
                    <a:pt x="58178" y="173405"/>
                  </a:lnTo>
                  <a:lnTo>
                    <a:pt x="94996" y="173647"/>
                  </a:lnTo>
                  <a:lnTo>
                    <a:pt x="105041" y="105371"/>
                  </a:lnTo>
                  <a:lnTo>
                    <a:pt x="173253" y="105816"/>
                  </a:lnTo>
                  <a:lnTo>
                    <a:pt x="178676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4" name="object 14">
              <a:extLst>
                <a:ext uri="{FF2B5EF4-FFF2-40B4-BE49-F238E27FC236}">
                  <a16:creationId xmlns:a16="http://schemas.microsoft.com/office/drawing/2014/main" id="{595D6160-CE8B-254F-9BD7-3C833EB425AD}"/>
                </a:ext>
              </a:extLst>
            </p:cNvPr>
            <p:cNvSpPr/>
            <p:nvPr/>
          </p:nvSpPr>
          <p:spPr>
            <a:xfrm>
              <a:off x="8331886" y="4585423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61"/>
                  </a:moveTo>
                  <a:lnTo>
                    <a:pt x="110464" y="68516"/>
                  </a:lnTo>
                  <a:lnTo>
                    <a:pt x="120510" y="241"/>
                  </a:lnTo>
                  <a:lnTo>
                    <a:pt x="83680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96" y="173647"/>
                  </a:lnTo>
                  <a:lnTo>
                    <a:pt x="105041" y="105371"/>
                  </a:lnTo>
                  <a:lnTo>
                    <a:pt x="173253" y="105816"/>
                  </a:lnTo>
                  <a:lnTo>
                    <a:pt x="178676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5" name="object 15">
              <a:extLst>
                <a:ext uri="{FF2B5EF4-FFF2-40B4-BE49-F238E27FC236}">
                  <a16:creationId xmlns:a16="http://schemas.microsoft.com/office/drawing/2014/main" id="{E03960CE-AC58-0B43-8E03-DFBB13654FFF}"/>
                </a:ext>
              </a:extLst>
            </p:cNvPr>
            <p:cNvSpPr/>
            <p:nvPr/>
          </p:nvSpPr>
          <p:spPr>
            <a:xfrm>
              <a:off x="8370125" y="4325467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73"/>
                  </a:moveTo>
                  <a:lnTo>
                    <a:pt x="110451" y="68529"/>
                  </a:lnTo>
                  <a:lnTo>
                    <a:pt x="120510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98"/>
                  </a:lnTo>
                  <a:lnTo>
                    <a:pt x="68199" y="105156"/>
                  </a:lnTo>
                  <a:lnTo>
                    <a:pt x="58166" y="173405"/>
                  </a:lnTo>
                  <a:lnTo>
                    <a:pt x="94996" y="173647"/>
                  </a:lnTo>
                  <a:lnTo>
                    <a:pt x="105029" y="105384"/>
                  </a:lnTo>
                  <a:lnTo>
                    <a:pt x="173253" y="105829"/>
                  </a:lnTo>
                  <a:lnTo>
                    <a:pt x="178663" y="6897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6" name="object 16">
              <a:extLst>
                <a:ext uri="{FF2B5EF4-FFF2-40B4-BE49-F238E27FC236}">
                  <a16:creationId xmlns:a16="http://schemas.microsoft.com/office/drawing/2014/main" id="{A04F2B01-03E4-C944-A4F3-1993F9BB658E}"/>
                </a:ext>
              </a:extLst>
            </p:cNvPr>
            <p:cNvSpPr/>
            <p:nvPr/>
          </p:nvSpPr>
          <p:spPr>
            <a:xfrm>
              <a:off x="8408365" y="4065523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83" y="173647"/>
                  </a:lnTo>
                  <a:lnTo>
                    <a:pt x="105029" y="105371"/>
                  </a:lnTo>
                  <a:lnTo>
                    <a:pt x="173240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7" name="object 17">
              <a:extLst>
                <a:ext uri="{FF2B5EF4-FFF2-40B4-BE49-F238E27FC236}">
                  <a16:creationId xmlns:a16="http://schemas.microsoft.com/office/drawing/2014/main" id="{730071CA-C2C0-DC4A-B233-6AC72B7D2D28}"/>
                </a:ext>
              </a:extLst>
            </p:cNvPr>
            <p:cNvSpPr/>
            <p:nvPr/>
          </p:nvSpPr>
          <p:spPr>
            <a:xfrm>
              <a:off x="8063789" y="4843868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76" y="68961"/>
                  </a:moveTo>
                  <a:lnTo>
                    <a:pt x="110464" y="68516"/>
                  </a:lnTo>
                  <a:lnTo>
                    <a:pt x="120510" y="254"/>
                  </a:lnTo>
                  <a:lnTo>
                    <a:pt x="83680" y="0"/>
                  </a:lnTo>
                  <a:lnTo>
                    <a:pt x="73634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211" y="105143"/>
                  </a:lnTo>
                  <a:lnTo>
                    <a:pt x="58166" y="173418"/>
                  </a:lnTo>
                  <a:lnTo>
                    <a:pt x="95008" y="173659"/>
                  </a:lnTo>
                  <a:lnTo>
                    <a:pt x="105041" y="105384"/>
                  </a:lnTo>
                  <a:lnTo>
                    <a:pt x="173240" y="105829"/>
                  </a:lnTo>
                  <a:lnTo>
                    <a:pt x="178676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8" name="object 18">
              <a:extLst>
                <a:ext uri="{FF2B5EF4-FFF2-40B4-BE49-F238E27FC236}">
                  <a16:creationId xmlns:a16="http://schemas.microsoft.com/office/drawing/2014/main" id="{C2B18BEB-B56E-6242-946B-691AB60FC1D6}"/>
                </a:ext>
              </a:extLst>
            </p:cNvPr>
            <p:cNvSpPr/>
            <p:nvPr/>
          </p:nvSpPr>
          <p:spPr>
            <a:xfrm>
              <a:off x="8102028" y="4583912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18"/>
                  </a:lnTo>
                  <a:lnTo>
                    <a:pt x="94983" y="173659"/>
                  </a:lnTo>
                  <a:lnTo>
                    <a:pt x="105029" y="105371"/>
                  </a:lnTo>
                  <a:lnTo>
                    <a:pt x="173240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0" name="object 19">
              <a:extLst>
                <a:ext uri="{FF2B5EF4-FFF2-40B4-BE49-F238E27FC236}">
                  <a16:creationId xmlns:a16="http://schemas.microsoft.com/office/drawing/2014/main" id="{7230347C-1007-464F-B45D-B0131F56B693}"/>
                </a:ext>
              </a:extLst>
            </p:cNvPr>
            <p:cNvSpPr/>
            <p:nvPr/>
          </p:nvSpPr>
          <p:spPr>
            <a:xfrm>
              <a:off x="8140268" y="4323969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22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83" y="173647"/>
                  </a:lnTo>
                  <a:lnTo>
                    <a:pt x="105029" y="105371"/>
                  </a:lnTo>
                  <a:lnTo>
                    <a:pt x="173240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41" name="object 20">
              <a:extLst>
                <a:ext uri="{FF2B5EF4-FFF2-40B4-BE49-F238E27FC236}">
                  <a16:creationId xmlns:a16="http://schemas.microsoft.com/office/drawing/2014/main" id="{3CD98227-D6B6-4643-A9A3-DDE6A8127DED}"/>
                </a:ext>
              </a:extLst>
            </p:cNvPr>
            <p:cNvSpPr/>
            <p:nvPr/>
          </p:nvSpPr>
          <p:spPr>
            <a:xfrm>
              <a:off x="8178508" y="4064012"/>
              <a:ext cx="179070" cy="173990"/>
            </a:xfrm>
            <a:custGeom>
              <a:avLst/>
              <a:gdLst/>
              <a:ahLst/>
              <a:cxnLst/>
              <a:rect l="l" t="t" r="r" b="b"/>
              <a:pathLst>
                <a:path w="179070" h="173989">
                  <a:moveTo>
                    <a:pt x="178663" y="68961"/>
                  </a:moveTo>
                  <a:lnTo>
                    <a:pt x="110451" y="68516"/>
                  </a:lnTo>
                  <a:lnTo>
                    <a:pt x="120497" y="241"/>
                  </a:lnTo>
                  <a:lnTo>
                    <a:pt x="83667" y="0"/>
                  </a:lnTo>
                  <a:lnTo>
                    <a:pt x="73621" y="68287"/>
                  </a:lnTo>
                  <a:lnTo>
                    <a:pt x="5410" y="67830"/>
                  </a:lnTo>
                  <a:lnTo>
                    <a:pt x="0" y="104686"/>
                  </a:lnTo>
                  <a:lnTo>
                    <a:pt x="68199" y="105143"/>
                  </a:lnTo>
                  <a:lnTo>
                    <a:pt x="58166" y="173405"/>
                  </a:lnTo>
                  <a:lnTo>
                    <a:pt x="94983" y="173647"/>
                  </a:lnTo>
                  <a:lnTo>
                    <a:pt x="105029" y="105371"/>
                  </a:lnTo>
                  <a:lnTo>
                    <a:pt x="173240" y="105816"/>
                  </a:lnTo>
                  <a:lnTo>
                    <a:pt x="178663" y="6896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42" name="object 31">
            <a:extLst>
              <a:ext uri="{FF2B5EF4-FFF2-40B4-BE49-F238E27FC236}">
                <a16:creationId xmlns:a16="http://schemas.microsoft.com/office/drawing/2014/main" id="{520EBA6D-D4AA-F341-9B0E-EAF5274260E8}"/>
              </a:ext>
            </a:extLst>
          </p:cNvPr>
          <p:cNvGrpSpPr/>
          <p:nvPr userDrawn="1"/>
        </p:nvGrpSpPr>
        <p:grpSpPr>
          <a:xfrm>
            <a:off x="0" y="8259512"/>
            <a:ext cx="3557709" cy="3049838"/>
            <a:chOff x="0" y="6069449"/>
            <a:chExt cx="1739264" cy="1490980"/>
          </a:xfrm>
        </p:grpSpPr>
        <p:sp>
          <p:nvSpPr>
            <p:cNvPr id="43" name="object 32">
              <a:extLst>
                <a:ext uri="{FF2B5EF4-FFF2-40B4-BE49-F238E27FC236}">
                  <a16:creationId xmlns:a16="http://schemas.microsoft.com/office/drawing/2014/main" id="{6ED24C70-7D01-B244-AF6B-494E570C9489}"/>
                </a:ext>
              </a:extLst>
            </p:cNvPr>
            <p:cNvSpPr/>
            <p:nvPr/>
          </p:nvSpPr>
          <p:spPr>
            <a:xfrm>
              <a:off x="0" y="6069456"/>
              <a:ext cx="1739264" cy="1490980"/>
            </a:xfrm>
            <a:custGeom>
              <a:avLst/>
              <a:gdLst/>
              <a:ahLst/>
              <a:cxnLst/>
              <a:rect l="l" t="t" r="r" b="b"/>
              <a:pathLst>
                <a:path w="1739264" h="1490979">
                  <a:moveTo>
                    <a:pt x="348361" y="1490548"/>
                  </a:moveTo>
                  <a:lnTo>
                    <a:pt x="0" y="1142199"/>
                  </a:lnTo>
                  <a:lnTo>
                    <a:pt x="0" y="1174038"/>
                  </a:lnTo>
                  <a:lnTo>
                    <a:pt x="316522" y="1490548"/>
                  </a:lnTo>
                  <a:lnTo>
                    <a:pt x="348361" y="1490548"/>
                  </a:lnTo>
                  <a:close/>
                </a:path>
                <a:path w="1739264" h="1490979">
                  <a:moveTo>
                    <a:pt x="513892" y="1490548"/>
                  </a:moveTo>
                  <a:lnTo>
                    <a:pt x="0" y="976668"/>
                  </a:lnTo>
                  <a:lnTo>
                    <a:pt x="0" y="1008519"/>
                  </a:lnTo>
                  <a:lnTo>
                    <a:pt x="482041" y="1490548"/>
                  </a:lnTo>
                  <a:lnTo>
                    <a:pt x="513892" y="1490548"/>
                  </a:lnTo>
                  <a:close/>
                </a:path>
                <a:path w="1739264" h="1490979">
                  <a:moveTo>
                    <a:pt x="679411" y="1490548"/>
                  </a:moveTo>
                  <a:lnTo>
                    <a:pt x="0" y="811149"/>
                  </a:lnTo>
                  <a:lnTo>
                    <a:pt x="0" y="843013"/>
                  </a:lnTo>
                  <a:lnTo>
                    <a:pt x="647547" y="1490548"/>
                  </a:lnTo>
                  <a:lnTo>
                    <a:pt x="679411" y="1490548"/>
                  </a:lnTo>
                  <a:close/>
                </a:path>
                <a:path w="1739264" h="1490979">
                  <a:moveTo>
                    <a:pt x="844931" y="1490548"/>
                  </a:moveTo>
                  <a:lnTo>
                    <a:pt x="0" y="645642"/>
                  </a:lnTo>
                  <a:lnTo>
                    <a:pt x="0" y="677481"/>
                  </a:lnTo>
                  <a:lnTo>
                    <a:pt x="813079" y="1490548"/>
                  </a:lnTo>
                  <a:lnTo>
                    <a:pt x="844931" y="1490548"/>
                  </a:lnTo>
                  <a:close/>
                </a:path>
                <a:path w="1739264" h="1490979">
                  <a:moveTo>
                    <a:pt x="1010450" y="1490548"/>
                  </a:moveTo>
                  <a:lnTo>
                    <a:pt x="0" y="480110"/>
                  </a:lnTo>
                  <a:lnTo>
                    <a:pt x="0" y="511975"/>
                  </a:lnTo>
                  <a:lnTo>
                    <a:pt x="978585" y="1490548"/>
                  </a:lnTo>
                  <a:lnTo>
                    <a:pt x="1010450" y="1490548"/>
                  </a:lnTo>
                  <a:close/>
                </a:path>
                <a:path w="1739264" h="1490979">
                  <a:moveTo>
                    <a:pt x="1175969" y="1490548"/>
                  </a:moveTo>
                  <a:lnTo>
                    <a:pt x="0" y="314591"/>
                  </a:lnTo>
                  <a:lnTo>
                    <a:pt x="0" y="346443"/>
                  </a:lnTo>
                  <a:lnTo>
                    <a:pt x="1144104" y="1490548"/>
                  </a:lnTo>
                  <a:lnTo>
                    <a:pt x="1175969" y="1490548"/>
                  </a:lnTo>
                  <a:close/>
                </a:path>
                <a:path w="1739264" h="1490979">
                  <a:moveTo>
                    <a:pt x="1341475" y="1490548"/>
                  </a:moveTo>
                  <a:lnTo>
                    <a:pt x="0" y="149085"/>
                  </a:lnTo>
                  <a:lnTo>
                    <a:pt x="0" y="180924"/>
                  </a:lnTo>
                  <a:lnTo>
                    <a:pt x="1309624" y="1490548"/>
                  </a:lnTo>
                  <a:lnTo>
                    <a:pt x="1341475" y="1490548"/>
                  </a:lnTo>
                  <a:close/>
                </a:path>
                <a:path w="1739264" h="1490979">
                  <a:moveTo>
                    <a:pt x="1506982" y="1490548"/>
                  </a:moveTo>
                  <a:lnTo>
                    <a:pt x="101752" y="85305"/>
                  </a:lnTo>
                  <a:lnTo>
                    <a:pt x="85826" y="101231"/>
                  </a:lnTo>
                  <a:lnTo>
                    <a:pt x="1475143" y="1490548"/>
                  </a:lnTo>
                  <a:lnTo>
                    <a:pt x="1506982" y="1490548"/>
                  </a:lnTo>
                  <a:close/>
                </a:path>
                <a:path w="1739264" h="1490979">
                  <a:moveTo>
                    <a:pt x="1672501" y="1490548"/>
                  </a:moveTo>
                  <a:lnTo>
                    <a:pt x="225399" y="43446"/>
                  </a:lnTo>
                  <a:lnTo>
                    <a:pt x="209473" y="59372"/>
                  </a:lnTo>
                  <a:lnTo>
                    <a:pt x="1640662" y="1490548"/>
                  </a:lnTo>
                  <a:lnTo>
                    <a:pt x="1672501" y="1490548"/>
                  </a:lnTo>
                  <a:close/>
                </a:path>
                <a:path w="1739264" h="1490979">
                  <a:moveTo>
                    <a:pt x="1687804" y="843788"/>
                  </a:moveTo>
                  <a:lnTo>
                    <a:pt x="895400" y="51384"/>
                  </a:lnTo>
                  <a:lnTo>
                    <a:pt x="879475" y="67310"/>
                  </a:lnTo>
                  <a:lnTo>
                    <a:pt x="1671878" y="859713"/>
                  </a:lnTo>
                  <a:lnTo>
                    <a:pt x="1687804" y="843788"/>
                  </a:lnTo>
                  <a:close/>
                </a:path>
                <a:path w="1739264" h="1490979">
                  <a:moveTo>
                    <a:pt x="1725231" y="1377759"/>
                  </a:moveTo>
                  <a:lnTo>
                    <a:pt x="361429" y="13957"/>
                  </a:lnTo>
                  <a:lnTo>
                    <a:pt x="345503" y="29883"/>
                  </a:lnTo>
                  <a:lnTo>
                    <a:pt x="1709305" y="1393685"/>
                  </a:lnTo>
                  <a:lnTo>
                    <a:pt x="1725231" y="1377759"/>
                  </a:lnTo>
                  <a:close/>
                </a:path>
                <a:path w="1739264" h="1490979">
                  <a:moveTo>
                    <a:pt x="1731568" y="1053058"/>
                  </a:moveTo>
                  <a:lnTo>
                    <a:pt x="686130" y="7632"/>
                  </a:lnTo>
                  <a:lnTo>
                    <a:pt x="670204" y="23558"/>
                  </a:lnTo>
                  <a:lnTo>
                    <a:pt x="1715643" y="1068984"/>
                  </a:lnTo>
                  <a:lnTo>
                    <a:pt x="1731568" y="1053058"/>
                  </a:lnTo>
                  <a:close/>
                </a:path>
                <a:path w="1739264" h="1490979">
                  <a:moveTo>
                    <a:pt x="1739188" y="1226210"/>
                  </a:moveTo>
                  <a:lnTo>
                    <a:pt x="512978" y="0"/>
                  </a:lnTo>
                  <a:lnTo>
                    <a:pt x="497052" y="15925"/>
                  </a:lnTo>
                  <a:lnTo>
                    <a:pt x="1723263" y="1242136"/>
                  </a:lnTo>
                  <a:lnTo>
                    <a:pt x="1739188" y="122621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44" name="object 33">
              <a:extLst>
                <a:ext uri="{FF2B5EF4-FFF2-40B4-BE49-F238E27FC236}">
                  <a16:creationId xmlns:a16="http://schemas.microsoft.com/office/drawing/2014/main" id="{4496A643-D7E9-C34C-87E6-5D2E1F121CF9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7377151"/>
              <a:ext cx="182854" cy="182854"/>
            </a:xfrm>
            <a:prstGeom prst="rect">
              <a:avLst/>
            </a:prstGeom>
          </p:spPr>
        </p:pic>
        <p:sp>
          <p:nvSpPr>
            <p:cNvPr id="45" name="object 34">
              <a:extLst>
                <a:ext uri="{FF2B5EF4-FFF2-40B4-BE49-F238E27FC236}">
                  <a16:creationId xmlns:a16="http://schemas.microsoft.com/office/drawing/2014/main" id="{3D59D0A6-A8C2-9B42-BB47-6DB24E419295}"/>
                </a:ext>
              </a:extLst>
            </p:cNvPr>
            <p:cNvSpPr/>
            <p:nvPr/>
          </p:nvSpPr>
          <p:spPr>
            <a:xfrm>
              <a:off x="1194642" y="6270476"/>
              <a:ext cx="343535" cy="343535"/>
            </a:xfrm>
            <a:custGeom>
              <a:avLst/>
              <a:gdLst/>
              <a:ahLst/>
              <a:cxnLst/>
              <a:rect l="l" t="t" r="r" b="b"/>
              <a:pathLst>
                <a:path w="343534" h="343534">
                  <a:moveTo>
                    <a:pt x="15925" y="0"/>
                  </a:moveTo>
                  <a:lnTo>
                    <a:pt x="0" y="15925"/>
                  </a:lnTo>
                  <a:lnTo>
                    <a:pt x="327609" y="343534"/>
                  </a:lnTo>
                  <a:lnTo>
                    <a:pt x="343534" y="327609"/>
                  </a:lnTo>
                  <a:lnTo>
                    <a:pt x="1592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47" name="Text Placeholder 4">
            <a:extLst>
              <a:ext uri="{FF2B5EF4-FFF2-40B4-BE49-F238E27FC236}">
                <a16:creationId xmlns:a16="http://schemas.microsoft.com/office/drawing/2014/main" id="{3F733A12-3C21-5F4F-AA98-7284FA5A9C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93955" y="9324653"/>
            <a:ext cx="8193087" cy="549273"/>
          </a:xfrm>
          <a:prstGeom prst="rect">
            <a:avLst/>
          </a:prstGeom>
        </p:spPr>
        <p:txBody>
          <a:bodyPr/>
          <a:lstStyle>
            <a:lvl1pPr algn="r">
              <a:defRPr sz="3000" b="1" i="0">
                <a:solidFill>
                  <a:srgbClr val="14ED99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THE BIG BANG AT SCHOOL</a:t>
            </a:r>
          </a:p>
        </p:txBody>
      </p:sp>
      <p:sp>
        <p:nvSpPr>
          <p:cNvPr id="48" name="Text Placeholder 4">
            <a:extLst>
              <a:ext uri="{FF2B5EF4-FFF2-40B4-BE49-F238E27FC236}">
                <a16:creationId xmlns:a16="http://schemas.microsoft.com/office/drawing/2014/main" id="{93D614ED-C7DE-9E43-AE62-E7788EC519E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93955" y="9891581"/>
            <a:ext cx="8193087" cy="549273"/>
          </a:xfrm>
          <a:prstGeom prst="rect">
            <a:avLst/>
          </a:prstGeom>
        </p:spPr>
        <p:txBody>
          <a:bodyPr/>
          <a:lstStyle>
            <a:lvl1pPr algn="r">
              <a:defRPr sz="30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MARCH 2021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E64F6B4-BB57-C5A7-8E18-3F8B29C914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91" t="1104" r="-112" b="51718"/>
          <a:stretch/>
        </p:blipFill>
        <p:spPr>
          <a:xfrm>
            <a:off x="6889128" y="3182822"/>
            <a:ext cx="5641200" cy="550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106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6C9066CC-A2B5-F148-A10F-615D8F886B50}"/>
              </a:ext>
            </a:extLst>
          </p:cNvPr>
          <p:cNvGrpSpPr/>
          <p:nvPr userDrawn="1"/>
        </p:nvGrpSpPr>
        <p:grpSpPr>
          <a:xfrm>
            <a:off x="12338050" y="0"/>
            <a:ext cx="7108886" cy="549273"/>
            <a:chOff x="691727" y="2"/>
            <a:chExt cx="4881727" cy="377190"/>
          </a:xfrm>
        </p:grpSpPr>
        <p:sp>
          <p:nvSpPr>
            <p:cNvPr id="10" name="object 22">
              <a:extLst>
                <a:ext uri="{FF2B5EF4-FFF2-40B4-BE49-F238E27FC236}">
                  <a16:creationId xmlns:a16="http://schemas.microsoft.com/office/drawing/2014/main" id="{DF093042-3EEF-0347-983A-1F511B970FD9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" name="object 23">
              <a:extLst>
                <a:ext uri="{FF2B5EF4-FFF2-40B4-BE49-F238E27FC236}">
                  <a16:creationId xmlns:a16="http://schemas.microsoft.com/office/drawing/2014/main" id="{F303342A-1990-8E4A-BE8C-E20B8A53648B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" name="object 24">
              <a:extLst>
                <a:ext uri="{FF2B5EF4-FFF2-40B4-BE49-F238E27FC236}">
                  <a16:creationId xmlns:a16="http://schemas.microsoft.com/office/drawing/2014/main" id="{9B328076-A70C-DB4A-BCB7-B2A84C1E92D2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" name="object 25">
              <a:extLst>
                <a:ext uri="{FF2B5EF4-FFF2-40B4-BE49-F238E27FC236}">
                  <a16:creationId xmlns:a16="http://schemas.microsoft.com/office/drawing/2014/main" id="{5D67A596-E8C1-C44B-8FB9-812AB5B3889F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6" name="object 26">
              <a:extLst>
                <a:ext uri="{FF2B5EF4-FFF2-40B4-BE49-F238E27FC236}">
                  <a16:creationId xmlns:a16="http://schemas.microsoft.com/office/drawing/2014/main" id="{A64A3534-DDE0-764C-98FD-CEE5508F8A9D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7" name="object 27">
              <a:extLst>
                <a:ext uri="{FF2B5EF4-FFF2-40B4-BE49-F238E27FC236}">
                  <a16:creationId xmlns:a16="http://schemas.microsoft.com/office/drawing/2014/main" id="{E4CA6F64-05FD-D948-A5A0-A104247E8F61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8" name="object 28">
              <a:extLst>
                <a:ext uri="{FF2B5EF4-FFF2-40B4-BE49-F238E27FC236}">
                  <a16:creationId xmlns:a16="http://schemas.microsoft.com/office/drawing/2014/main" id="{95E78ED5-43E7-CC42-A593-DC016315B170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0" name="object 30">
              <a:extLst>
                <a:ext uri="{FF2B5EF4-FFF2-40B4-BE49-F238E27FC236}">
                  <a16:creationId xmlns:a16="http://schemas.microsoft.com/office/drawing/2014/main" id="{2431E518-0652-774D-BD25-3DB0A18BCAE7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9" name="object 29">
              <a:extLst>
                <a:ext uri="{FF2B5EF4-FFF2-40B4-BE49-F238E27FC236}">
                  <a16:creationId xmlns:a16="http://schemas.microsoft.com/office/drawing/2014/main" id="{2A491E1A-3EFA-D846-B504-680FFBDAAC6B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14ED9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154EDE50-E6CE-0E4E-AC2E-EE2D3F5B86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0"/>
          <a:stretch/>
        </p:blipFill>
        <p:spPr>
          <a:xfrm>
            <a:off x="11195050" y="1126893"/>
            <a:ext cx="8075741" cy="934943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A8A8BDF6-AF70-B74A-A48E-3148C49B398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829A1745-E225-8C43-AEC0-9D62EFF8CC0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508250" y="2682875"/>
            <a:ext cx="8686800" cy="6155532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ts val="8000"/>
              </a:lnSpc>
              <a:defRPr sz="7500" b="1" i="1" spc="-150">
                <a:solidFill>
                  <a:srgbClr val="14ED99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8401">
                <a:latin typeface="Poppins" pitchFamily="2" charset="77"/>
                <a:cs typeface="Poppins" pitchFamily="2" charset="77"/>
              </a:defRPr>
            </a:lvl2pPr>
            <a:lvl3pPr>
              <a:defRPr sz="8401">
                <a:latin typeface="Poppins" pitchFamily="2" charset="77"/>
                <a:cs typeface="Poppins" pitchFamily="2" charset="77"/>
              </a:defRPr>
            </a:lvl3pPr>
            <a:lvl4pPr>
              <a:defRPr sz="8401">
                <a:latin typeface="Poppins" pitchFamily="2" charset="77"/>
                <a:cs typeface="Poppins" pitchFamily="2" charset="77"/>
              </a:defRPr>
            </a:lvl4pPr>
            <a:lvl5pPr>
              <a:defRPr sz="8401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GB" dirty="0"/>
              <a:t>LOREM IPSUM </a:t>
            </a:r>
            <a:br>
              <a:rPr lang="en-GB" dirty="0"/>
            </a:br>
            <a:r>
              <a:rPr lang="en-GB" dirty="0"/>
              <a:t>DOLOR SIT AMET, CONSECTETUR ADIPISCING ELIT.</a:t>
            </a:r>
          </a:p>
          <a:p>
            <a:pPr lvl="0"/>
            <a:r>
              <a:rPr lang="en-GB" dirty="0"/>
              <a:t>DOLOR SIT AMET, CONSECTETUR</a:t>
            </a:r>
            <a:endParaRPr lang="en-US" dirty="0"/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A8F322BA-D943-B04E-91C9-C08F4BF2417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466966" y="8855075"/>
            <a:ext cx="8728084" cy="412529"/>
          </a:xfrm>
          <a:prstGeom prst="rect">
            <a:avLst/>
          </a:prstGeo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Name and title</a:t>
            </a:r>
          </a:p>
        </p:txBody>
      </p:sp>
      <p:sp>
        <p:nvSpPr>
          <p:cNvPr id="32" name="object 11">
            <a:extLst>
              <a:ext uri="{FF2B5EF4-FFF2-40B4-BE49-F238E27FC236}">
                <a16:creationId xmlns:a16="http://schemas.microsoft.com/office/drawing/2014/main" id="{3327CD78-9856-F149-8D20-A1634F635338}"/>
              </a:ext>
            </a:extLst>
          </p:cNvPr>
          <p:cNvSpPr/>
          <p:nvPr userDrawn="1"/>
        </p:nvSpPr>
        <p:spPr>
          <a:xfrm>
            <a:off x="709430" y="1920875"/>
            <a:ext cx="3240168" cy="260582"/>
          </a:xfrm>
          <a:custGeom>
            <a:avLst/>
            <a:gdLst/>
            <a:ahLst/>
            <a:cxnLst/>
            <a:rect l="l" t="t" r="r" b="b"/>
            <a:pathLst>
              <a:path w="1563370" h="125729">
                <a:moveTo>
                  <a:pt x="1551971" y="125437"/>
                </a:moveTo>
                <a:lnTo>
                  <a:pt x="1542650" y="125437"/>
                </a:lnTo>
                <a:lnTo>
                  <a:pt x="1506998" y="120870"/>
                </a:lnTo>
                <a:lnTo>
                  <a:pt x="1480145" y="109045"/>
                </a:lnTo>
                <a:lnTo>
                  <a:pt x="1459518" y="92776"/>
                </a:lnTo>
                <a:lnTo>
                  <a:pt x="1427707" y="59130"/>
                </a:lnTo>
                <a:lnTo>
                  <a:pt x="1411408" y="46016"/>
                </a:lnTo>
                <a:lnTo>
                  <a:pt x="1391157" y="37044"/>
                </a:lnTo>
                <a:lnTo>
                  <a:pt x="1364469" y="33718"/>
                </a:lnTo>
                <a:lnTo>
                  <a:pt x="1336869" y="37044"/>
                </a:lnTo>
                <a:lnTo>
                  <a:pt x="1314115" y="46016"/>
                </a:lnTo>
                <a:lnTo>
                  <a:pt x="1294146" y="59130"/>
                </a:lnTo>
                <a:lnTo>
                  <a:pt x="1252901" y="92776"/>
                </a:lnTo>
                <a:lnTo>
                  <a:pt x="1227717" y="109045"/>
                </a:lnTo>
                <a:lnTo>
                  <a:pt x="1197561" y="120870"/>
                </a:lnTo>
                <a:lnTo>
                  <a:pt x="1160646" y="125437"/>
                </a:lnTo>
                <a:lnTo>
                  <a:pt x="1125040" y="120870"/>
                </a:lnTo>
                <a:lnTo>
                  <a:pt x="1098226" y="109043"/>
                </a:lnTo>
                <a:lnTo>
                  <a:pt x="1077632" y="92771"/>
                </a:lnTo>
                <a:lnTo>
                  <a:pt x="1045881" y="59125"/>
                </a:lnTo>
                <a:lnTo>
                  <a:pt x="1029618" y="46015"/>
                </a:lnTo>
                <a:lnTo>
                  <a:pt x="1009408" y="37043"/>
                </a:lnTo>
                <a:lnTo>
                  <a:pt x="982770" y="33718"/>
                </a:lnTo>
                <a:lnTo>
                  <a:pt x="955180" y="37043"/>
                </a:lnTo>
                <a:lnTo>
                  <a:pt x="932434" y="46015"/>
                </a:lnTo>
                <a:lnTo>
                  <a:pt x="912471" y="59125"/>
                </a:lnTo>
                <a:lnTo>
                  <a:pt x="871236" y="92771"/>
                </a:lnTo>
                <a:lnTo>
                  <a:pt x="846057" y="109043"/>
                </a:lnTo>
                <a:lnTo>
                  <a:pt x="815906" y="120870"/>
                </a:lnTo>
                <a:lnTo>
                  <a:pt x="778999" y="125437"/>
                </a:lnTo>
                <a:lnTo>
                  <a:pt x="743384" y="120870"/>
                </a:lnTo>
                <a:lnTo>
                  <a:pt x="716568" y="109043"/>
                </a:lnTo>
                <a:lnTo>
                  <a:pt x="695972" y="92771"/>
                </a:lnTo>
                <a:lnTo>
                  <a:pt x="664209" y="59125"/>
                </a:lnTo>
                <a:lnTo>
                  <a:pt x="647934" y="46015"/>
                </a:lnTo>
                <a:lnTo>
                  <a:pt x="627714" y="37043"/>
                </a:lnTo>
                <a:lnTo>
                  <a:pt x="601072" y="33718"/>
                </a:lnTo>
                <a:lnTo>
                  <a:pt x="573496" y="37043"/>
                </a:lnTo>
                <a:lnTo>
                  <a:pt x="550758" y="46015"/>
                </a:lnTo>
                <a:lnTo>
                  <a:pt x="530798" y="59125"/>
                </a:lnTo>
                <a:lnTo>
                  <a:pt x="489578" y="92771"/>
                </a:lnTo>
                <a:lnTo>
                  <a:pt x="464408" y="109043"/>
                </a:lnTo>
                <a:lnTo>
                  <a:pt x="434264" y="120870"/>
                </a:lnTo>
                <a:lnTo>
                  <a:pt x="397364" y="125437"/>
                </a:lnTo>
                <a:lnTo>
                  <a:pt x="361747" y="120870"/>
                </a:lnTo>
                <a:lnTo>
                  <a:pt x="334926" y="109043"/>
                </a:lnTo>
                <a:lnTo>
                  <a:pt x="314326" y="92771"/>
                </a:lnTo>
                <a:lnTo>
                  <a:pt x="282563" y="59125"/>
                </a:lnTo>
                <a:lnTo>
                  <a:pt x="266292" y="46015"/>
                </a:lnTo>
                <a:lnTo>
                  <a:pt x="246077" y="37043"/>
                </a:lnTo>
                <a:lnTo>
                  <a:pt x="219437" y="33718"/>
                </a:lnTo>
                <a:lnTo>
                  <a:pt x="191866" y="37043"/>
                </a:lnTo>
                <a:lnTo>
                  <a:pt x="169139" y="46015"/>
                </a:lnTo>
                <a:lnTo>
                  <a:pt x="149195" y="59125"/>
                </a:lnTo>
                <a:lnTo>
                  <a:pt x="107989" y="92771"/>
                </a:lnTo>
                <a:lnTo>
                  <a:pt x="82822" y="109043"/>
                </a:lnTo>
                <a:lnTo>
                  <a:pt x="52688" y="120870"/>
                </a:lnTo>
                <a:lnTo>
                  <a:pt x="15805" y="125437"/>
                </a:lnTo>
                <a:lnTo>
                  <a:pt x="6496" y="125437"/>
                </a:lnTo>
                <a:lnTo>
                  <a:pt x="0" y="117894"/>
                </a:lnTo>
                <a:lnTo>
                  <a:pt x="2618" y="99263"/>
                </a:lnTo>
                <a:lnTo>
                  <a:pt x="11235" y="91719"/>
                </a:lnTo>
                <a:lnTo>
                  <a:pt x="20544" y="91719"/>
                </a:lnTo>
                <a:lnTo>
                  <a:pt x="48109" y="88393"/>
                </a:lnTo>
                <a:lnTo>
                  <a:pt x="70838" y="79422"/>
                </a:lnTo>
                <a:lnTo>
                  <a:pt x="90789" y="66312"/>
                </a:lnTo>
                <a:lnTo>
                  <a:pt x="131995" y="32666"/>
                </a:lnTo>
                <a:lnTo>
                  <a:pt x="157155" y="16394"/>
                </a:lnTo>
                <a:lnTo>
                  <a:pt x="187287" y="4567"/>
                </a:lnTo>
                <a:lnTo>
                  <a:pt x="224175" y="0"/>
                </a:lnTo>
                <a:lnTo>
                  <a:pt x="259790" y="4567"/>
                </a:lnTo>
                <a:lnTo>
                  <a:pt x="286606" y="16394"/>
                </a:lnTo>
                <a:lnTo>
                  <a:pt x="307202" y="32666"/>
                </a:lnTo>
                <a:lnTo>
                  <a:pt x="338963" y="66312"/>
                </a:lnTo>
                <a:lnTo>
                  <a:pt x="355236" y="79422"/>
                </a:lnTo>
                <a:lnTo>
                  <a:pt x="375455" y="88393"/>
                </a:lnTo>
                <a:lnTo>
                  <a:pt x="402103" y="91719"/>
                </a:lnTo>
                <a:lnTo>
                  <a:pt x="429685" y="88393"/>
                </a:lnTo>
                <a:lnTo>
                  <a:pt x="452424" y="79422"/>
                </a:lnTo>
                <a:lnTo>
                  <a:pt x="472378" y="66312"/>
                </a:lnTo>
                <a:lnTo>
                  <a:pt x="513591" y="32666"/>
                </a:lnTo>
                <a:lnTo>
                  <a:pt x="538765" y="16394"/>
                </a:lnTo>
                <a:lnTo>
                  <a:pt x="568910" y="4567"/>
                </a:lnTo>
                <a:lnTo>
                  <a:pt x="605810" y="0"/>
                </a:lnTo>
                <a:lnTo>
                  <a:pt x="641425" y="4567"/>
                </a:lnTo>
                <a:lnTo>
                  <a:pt x="668243" y="16394"/>
                </a:lnTo>
                <a:lnTo>
                  <a:pt x="688843" y="32666"/>
                </a:lnTo>
                <a:lnTo>
                  <a:pt x="720605" y="66312"/>
                </a:lnTo>
                <a:lnTo>
                  <a:pt x="736877" y="79422"/>
                </a:lnTo>
                <a:lnTo>
                  <a:pt x="757095" y="88393"/>
                </a:lnTo>
                <a:lnTo>
                  <a:pt x="783738" y="91719"/>
                </a:lnTo>
                <a:lnTo>
                  <a:pt x="811329" y="88393"/>
                </a:lnTo>
                <a:lnTo>
                  <a:pt x="834078" y="79422"/>
                </a:lnTo>
                <a:lnTo>
                  <a:pt x="854042" y="66312"/>
                </a:lnTo>
                <a:lnTo>
                  <a:pt x="895271" y="32666"/>
                </a:lnTo>
                <a:lnTo>
                  <a:pt x="920451" y="16394"/>
                </a:lnTo>
                <a:lnTo>
                  <a:pt x="950601" y="4567"/>
                </a:lnTo>
                <a:lnTo>
                  <a:pt x="987509" y="0"/>
                </a:lnTo>
                <a:lnTo>
                  <a:pt x="1023115" y="4567"/>
                </a:lnTo>
                <a:lnTo>
                  <a:pt x="1049927" y="16394"/>
                </a:lnTo>
                <a:lnTo>
                  <a:pt x="1070518" y="32666"/>
                </a:lnTo>
                <a:lnTo>
                  <a:pt x="1102269" y="66312"/>
                </a:lnTo>
                <a:lnTo>
                  <a:pt x="1118536" y="79422"/>
                </a:lnTo>
                <a:lnTo>
                  <a:pt x="1138747" y="88393"/>
                </a:lnTo>
                <a:lnTo>
                  <a:pt x="1165385" y="91719"/>
                </a:lnTo>
                <a:lnTo>
                  <a:pt x="1192985" y="88393"/>
                </a:lnTo>
                <a:lnTo>
                  <a:pt x="1215739" y="79421"/>
                </a:lnTo>
                <a:lnTo>
                  <a:pt x="1235708" y="66307"/>
                </a:lnTo>
                <a:lnTo>
                  <a:pt x="1276953" y="32661"/>
                </a:lnTo>
                <a:lnTo>
                  <a:pt x="1302137" y="16392"/>
                </a:lnTo>
                <a:lnTo>
                  <a:pt x="1332292" y="4567"/>
                </a:lnTo>
                <a:lnTo>
                  <a:pt x="1369207" y="0"/>
                </a:lnTo>
                <a:lnTo>
                  <a:pt x="1404858" y="4565"/>
                </a:lnTo>
                <a:lnTo>
                  <a:pt x="1431708" y="16386"/>
                </a:lnTo>
                <a:lnTo>
                  <a:pt x="1452335" y="32650"/>
                </a:lnTo>
                <a:lnTo>
                  <a:pt x="1484145" y="66301"/>
                </a:lnTo>
                <a:lnTo>
                  <a:pt x="1500444" y="79419"/>
                </a:lnTo>
                <a:lnTo>
                  <a:pt x="1520698" y="88393"/>
                </a:lnTo>
                <a:lnTo>
                  <a:pt x="1547389" y="91719"/>
                </a:lnTo>
                <a:lnTo>
                  <a:pt x="1556710" y="91719"/>
                </a:lnTo>
                <a:lnTo>
                  <a:pt x="1563181" y="99263"/>
                </a:lnTo>
                <a:lnTo>
                  <a:pt x="1560563" y="117894"/>
                </a:lnTo>
                <a:lnTo>
                  <a:pt x="1551971" y="125437"/>
                </a:lnTo>
                <a:close/>
              </a:path>
            </a:pathLst>
          </a:custGeom>
          <a:solidFill>
            <a:srgbClr val="25203E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2D681C9A-36FC-684F-BCDF-F6FAF7112CC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50" y="2530475"/>
            <a:ext cx="1416546" cy="1004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1313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g object 16">
            <a:extLst>
              <a:ext uri="{FF2B5EF4-FFF2-40B4-BE49-F238E27FC236}">
                <a16:creationId xmlns:a16="http://schemas.microsoft.com/office/drawing/2014/main" id="{FAD84EE5-5B82-3741-92A2-DF6AF596A013}"/>
              </a:ext>
            </a:extLst>
          </p:cNvPr>
          <p:cNvSpPr/>
          <p:nvPr userDrawn="1"/>
        </p:nvSpPr>
        <p:spPr>
          <a:xfrm>
            <a:off x="0" y="-60326"/>
            <a:ext cx="20104100" cy="10533600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  <a:ln w="12700">
            <a:solidFill>
              <a:srgbClr val="27203E"/>
            </a:solidFill>
          </a:ln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PRIMARY LOGO</a:t>
            </a:r>
          </a:p>
        </p:txBody>
      </p:sp>
    </p:spTree>
    <p:extLst>
      <p:ext uri="{BB962C8B-B14F-4D97-AF65-F5344CB8AC3E}">
        <p14:creationId xmlns:p14="http://schemas.microsoft.com/office/powerpoint/2010/main" val="23257127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g object 16">
            <a:extLst>
              <a:ext uri="{FF2B5EF4-FFF2-40B4-BE49-F238E27FC236}">
                <a16:creationId xmlns:a16="http://schemas.microsoft.com/office/drawing/2014/main" id="{FAD84EE5-5B82-3741-92A2-DF6AF596A013}"/>
              </a:ext>
            </a:extLst>
          </p:cNvPr>
          <p:cNvSpPr/>
          <p:nvPr userDrawn="1"/>
        </p:nvSpPr>
        <p:spPr>
          <a:xfrm>
            <a:off x="0" y="-60326"/>
            <a:ext cx="20104100" cy="10533600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  <a:ln w="12700">
            <a:solidFill>
              <a:srgbClr val="27203E"/>
            </a:solidFill>
          </a:ln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187690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PRIMARY LOGO</a:t>
            </a:r>
          </a:p>
        </p:txBody>
      </p:sp>
    </p:spTree>
    <p:extLst>
      <p:ext uri="{BB962C8B-B14F-4D97-AF65-F5344CB8AC3E}">
        <p14:creationId xmlns:p14="http://schemas.microsoft.com/office/powerpoint/2010/main" val="34054536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object 5">
            <a:extLst>
              <a:ext uri="{FF2B5EF4-FFF2-40B4-BE49-F238E27FC236}">
                <a16:creationId xmlns:a16="http://schemas.microsoft.com/office/drawing/2014/main" id="{9F51C96D-5AD5-1E48-BE26-3025298A90DA}"/>
              </a:ext>
            </a:extLst>
          </p:cNvPr>
          <p:cNvSpPr/>
          <p:nvPr userDrawn="1"/>
        </p:nvSpPr>
        <p:spPr>
          <a:xfrm>
            <a:off x="0" y="19462"/>
            <a:ext cx="20104100" cy="10435813"/>
          </a:xfrm>
          <a:custGeom>
            <a:avLst/>
            <a:gdLst/>
            <a:ahLst/>
            <a:cxnLst/>
            <a:rect l="l" t="t" r="r" b="b"/>
            <a:pathLst>
              <a:path w="10692130" h="7110095">
                <a:moveTo>
                  <a:pt x="10692003" y="0"/>
                </a:moveTo>
                <a:lnTo>
                  <a:pt x="0" y="0"/>
                </a:lnTo>
                <a:lnTo>
                  <a:pt x="0" y="7109980"/>
                </a:lnTo>
                <a:lnTo>
                  <a:pt x="10692003" y="7109980"/>
                </a:lnTo>
                <a:lnTo>
                  <a:pt x="10692003" y="0"/>
                </a:lnTo>
                <a:close/>
              </a:path>
            </a:pathLst>
          </a:custGeom>
          <a:solidFill>
            <a:srgbClr val="DADADA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COLOURS</a:t>
            </a:r>
          </a:p>
        </p:txBody>
      </p:sp>
    </p:spTree>
    <p:extLst>
      <p:ext uri="{BB962C8B-B14F-4D97-AF65-F5344CB8AC3E}">
        <p14:creationId xmlns:p14="http://schemas.microsoft.com/office/powerpoint/2010/main" val="32537250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34" name="Text Placeholder 2">
            <a:extLst>
              <a:ext uri="{FF2B5EF4-FFF2-40B4-BE49-F238E27FC236}">
                <a16:creationId xmlns:a16="http://schemas.microsoft.com/office/drawing/2014/main" id="{B709FCD8-6A17-8D4A-8647-B3B4F789C3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GRAPHICAL ELEMENTS</a:t>
            </a:r>
          </a:p>
        </p:txBody>
      </p:sp>
    </p:spTree>
    <p:extLst>
      <p:ext uri="{BB962C8B-B14F-4D97-AF65-F5344CB8AC3E}">
        <p14:creationId xmlns:p14="http://schemas.microsoft.com/office/powerpoint/2010/main" val="4120301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14" userDrawn="1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bg object 16">
            <a:extLst>
              <a:ext uri="{FF2B5EF4-FFF2-40B4-BE49-F238E27FC236}">
                <a16:creationId xmlns:a16="http://schemas.microsoft.com/office/drawing/2014/main" id="{81C41AAE-F277-4848-A16A-8DBDFBEC39A7}"/>
              </a:ext>
            </a:extLst>
          </p:cNvPr>
          <p:cNvSpPr/>
          <p:nvPr userDrawn="1"/>
        </p:nvSpPr>
        <p:spPr>
          <a:xfrm>
            <a:off x="0" y="0"/>
            <a:ext cx="20104100" cy="11309350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A74111D-0DC4-A041-AFC2-AAF4A974A52D}"/>
              </a:ext>
            </a:extLst>
          </p:cNvPr>
          <p:cNvGrpSpPr/>
          <p:nvPr userDrawn="1"/>
        </p:nvGrpSpPr>
        <p:grpSpPr>
          <a:xfrm>
            <a:off x="14647921" y="3749675"/>
            <a:ext cx="672592" cy="834077"/>
            <a:chOff x="12769975" y="5622304"/>
            <a:chExt cx="672592" cy="834077"/>
          </a:xfrm>
        </p:grpSpPr>
        <p:sp>
          <p:nvSpPr>
            <p:cNvPr id="536" name="object 11">
              <a:extLst>
                <a:ext uri="{FF2B5EF4-FFF2-40B4-BE49-F238E27FC236}">
                  <a16:creationId xmlns:a16="http://schemas.microsoft.com/office/drawing/2014/main" id="{9B2D175E-B6C9-EA46-8617-4B6E8E9CAB0A}"/>
                </a:ext>
              </a:extLst>
            </p:cNvPr>
            <p:cNvSpPr/>
            <p:nvPr/>
          </p:nvSpPr>
          <p:spPr>
            <a:xfrm>
              <a:off x="13060139" y="5622304"/>
              <a:ext cx="79798" cy="834077"/>
            </a:xfrm>
            <a:custGeom>
              <a:avLst/>
              <a:gdLst/>
              <a:ahLst/>
              <a:cxnLst/>
              <a:rect l="l" t="t" r="r" b="b"/>
              <a:pathLst>
                <a:path w="53340" h="557530">
                  <a:moveTo>
                    <a:pt x="53340" y="441096"/>
                  </a:moveTo>
                  <a:lnTo>
                    <a:pt x="51244" y="429704"/>
                  </a:lnTo>
                  <a:lnTo>
                    <a:pt x="45529" y="420408"/>
                  </a:lnTo>
                  <a:lnTo>
                    <a:pt x="37045" y="414147"/>
                  </a:lnTo>
                  <a:lnTo>
                    <a:pt x="26670" y="411848"/>
                  </a:lnTo>
                  <a:lnTo>
                    <a:pt x="16281" y="414147"/>
                  </a:lnTo>
                  <a:lnTo>
                    <a:pt x="7810" y="420408"/>
                  </a:lnTo>
                  <a:lnTo>
                    <a:pt x="2095" y="429704"/>
                  </a:lnTo>
                  <a:lnTo>
                    <a:pt x="0" y="441096"/>
                  </a:lnTo>
                  <a:lnTo>
                    <a:pt x="0" y="528104"/>
                  </a:lnTo>
                  <a:lnTo>
                    <a:pt x="2095" y="539496"/>
                  </a:lnTo>
                  <a:lnTo>
                    <a:pt x="7810" y="548792"/>
                  </a:lnTo>
                  <a:lnTo>
                    <a:pt x="16281" y="555066"/>
                  </a:lnTo>
                  <a:lnTo>
                    <a:pt x="26670" y="557364"/>
                  </a:lnTo>
                  <a:lnTo>
                    <a:pt x="37045" y="555066"/>
                  </a:lnTo>
                  <a:lnTo>
                    <a:pt x="45529" y="548792"/>
                  </a:lnTo>
                  <a:lnTo>
                    <a:pt x="51244" y="539496"/>
                  </a:lnTo>
                  <a:lnTo>
                    <a:pt x="53340" y="528104"/>
                  </a:lnTo>
                  <a:lnTo>
                    <a:pt x="53340" y="441096"/>
                  </a:lnTo>
                  <a:close/>
                </a:path>
                <a:path w="53340" h="557530">
                  <a:moveTo>
                    <a:pt x="53340" y="29248"/>
                  </a:moveTo>
                  <a:lnTo>
                    <a:pt x="51244" y="17856"/>
                  </a:lnTo>
                  <a:lnTo>
                    <a:pt x="45529" y="8559"/>
                  </a:lnTo>
                  <a:lnTo>
                    <a:pt x="37045" y="2298"/>
                  </a:lnTo>
                  <a:lnTo>
                    <a:pt x="26670" y="0"/>
                  </a:lnTo>
                  <a:lnTo>
                    <a:pt x="16281" y="2298"/>
                  </a:lnTo>
                  <a:lnTo>
                    <a:pt x="7810" y="8559"/>
                  </a:lnTo>
                  <a:lnTo>
                    <a:pt x="2095" y="17856"/>
                  </a:lnTo>
                  <a:lnTo>
                    <a:pt x="0" y="29248"/>
                  </a:lnTo>
                  <a:lnTo>
                    <a:pt x="0" y="116255"/>
                  </a:lnTo>
                  <a:lnTo>
                    <a:pt x="2095" y="127647"/>
                  </a:lnTo>
                  <a:lnTo>
                    <a:pt x="7810" y="136944"/>
                  </a:lnTo>
                  <a:lnTo>
                    <a:pt x="16281" y="143217"/>
                  </a:lnTo>
                  <a:lnTo>
                    <a:pt x="26670" y="145516"/>
                  </a:lnTo>
                  <a:lnTo>
                    <a:pt x="37045" y="143217"/>
                  </a:lnTo>
                  <a:lnTo>
                    <a:pt x="45529" y="136944"/>
                  </a:lnTo>
                  <a:lnTo>
                    <a:pt x="51244" y="127647"/>
                  </a:lnTo>
                  <a:lnTo>
                    <a:pt x="53340" y="116255"/>
                  </a:lnTo>
                  <a:lnTo>
                    <a:pt x="53340" y="2924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537" name="object 12">
              <a:extLst>
                <a:ext uri="{FF2B5EF4-FFF2-40B4-BE49-F238E27FC236}">
                  <a16:creationId xmlns:a16="http://schemas.microsoft.com/office/drawing/2014/main" id="{BA92E3E0-DDC9-7C4B-BBAF-8CAE47570ECD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769975" y="6125278"/>
              <a:ext cx="181934" cy="152307"/>
            </a:xfrm>
            <a:prstGeom prst="rect">
              <a:avLst/>
            </a:prstGeom>
          </p:spPr>
        </p:pic>
        <p:pic>
          <p:nvPicPr>
            <p:cNvPr id="538" name="object 13">
              <a:extLst>
                <a:ext uri="{FF2B5EF4-FFF2-40B4-BE49-F238E27FC236}">
                  <a16:creationId xmlns:a16="http://schemas.microsoft.com/office/drawing/2014/main" id="{C5735049-CF50-8D46-BF9F-5110B393EAF7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256333" y="5817210"/>
              <a:ext cx="181934" cy="152307"/>
            </a:xfrm>
            <a:prstGeom prst="rect">
              <a:avLst/>
            </a:prstGeom>
          </p:spPr>
        </p:pic>
        <p:pic>
          <p:nvPicPr>
            <p:cNvPr id="539" name="object 14">
              <a:extLst>
                <a:ext uri="{FF2B5EF4-FFF2-40B4-BE49-F238E27FC236}">
                  <a16:creationId xmlns:a16="http://schemas.microsoft.com/office/drawing/2014/main" id="{070AE52E-CE0D-2A40-B5E6-9E4EC87C6063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3260633" y="6117388"/>
              <a:ext cx="181934" cy="152307"/>
            </a:xfrm>
            <a:prstGeom prst="rect">
              <a:avLst/>
            </a:prstGeom>
          </p:spPr>
        </p:pic>
        <p:pic>
          <p:nvPicPr>
            <p:cNvPr id="540" name="object 15">
              <a:extLst>
                <a:ext uri="{FF2B5EF4-FFF2-40B4-BE49-F238E27FC236}">
                  <a16:creationId xmlns:a16="http://schemas.microsoft.com/office/drawing/2014/main" id="{B1E8B318-2203-774D-9D19-F1CB03880BF5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774275" y="5809320"/>
              <a:ext cx="181934" cy="152307"/>
            </a:xfrm>
            <a:prstGeom prst="rect">
              <a:avLst/>
            </a:prstGeom>
          </p:spPr>
        </p:pic>
      </p:grpSp>
      <p:sp>
        <p:nvSpPr>
          <p:cNvPr id="541" name="object 16">
            <a:extLst>
              <a:ext uri="{FF2B5EF4-FFF2-40B4-BE49-F238E27FC236}">
                <a16:creationId xmlns:a16="http://schemas.microsoft.com/office/drawing/2014/main" id="{8B506052-972B-EE4D-90E1-DC9548BC9112}"/>
              </a:ext>
            </a:extLst>
          </p:cNvPr>
          <p:cNvSpPr/>
          <p:nvPr/>
        </p:nvSpPr>
        <p:spPr>
          <a:xfrm>
            <a:off x="5350868" y="7483475"/>
            <a:ext cx="2749221" cy="236543"/>
          </a:xfrm>
          <a:custGeom>
            <a:avLst/>
            <a:gdLst/>
            <a:ahLst/>
            <a:cxnLst/>
            <a:rect l="l" t="t" r="r" b="b"/>
            <a:pathLst>
              <a:path w="1837689" h="158114">
                <a:moveTo>
                  <a:pt x="1569018" y="0"/>
                </a:moveTo>
                <a:lnTo>
                  <a:pt x="1524088" y="3989"/>
                </a:lnTo>
                <a:lnTo>
                  <a:pt x="1488569" y="14192"/>
                </a:lnTo>
                <a:lnTo>
                  <a:pt x="1460210" y="27957"/>
                </a:lnTo>
                <a:lnTo>
                  <a:pt x="1418703" y="54044"/>
                </a:lnTo>
                <a:lnTo>
                  <a:pt x="1400445" y="63049"/>
                </a:lnTo>
                <a:lnTo>
                  <a:pt x="1379168" y="68958"/>
                </a:lnTo>
                <a:lnTo>
                  <a:pt x="1352052" y="71081"/>
                </a:lnTo>
                <a:lnTo>
                  <a:pt x="1324982" y="68958"/>
                </a:lnTo>
                <a:lnTo>
                  <a:pt x="1303736" y="63050"/>
                </a:lnTo>
                <a:lnTo>
                  <a:pt x="1285502" y="54049"/>
                </a:lnTo>
                <a:lnTo>
                  <a:pt x="1244032" y="27962"/>
                </a:lnTo>
                <a:lnTo>
                  <a:pt x="1215688" y="14193"/>
                </a:lnTo>
                <a:lnTo>
                  <a:pt x="1180187" y="3989"/>
                </a:lnTo>
                <a:lnTo>
                  <a:pt x="1135275" y="0"/>
                </a:lnTo>
                <a:lnTo>
                  <a:pt x="1090346" y="3989"/>
                </a:lnTo>
                <a:lnTo>
                  <a:pt x="1054832" y="14192"/>
                </a:lnTo>
                <a:lnTo>
                  <a:pt x="1026478" y="27957"/>
                </a:lnTo>
                <a:lnTo>
                  <a:pt x="984982" y="54044"/>
                </a:lnTo>
                <a:lnTo>
                  <a:pt x="966735" y="63049"/>
                </a:lnTo>
                <a:lnTo>
                  <a:pt x="945471" y="68958"/>
                </a:lnTo>
                <a:lnTo>
                  <a:pt x="918372" y="71081"/>
                </a:lnTo>
                <a:lnTo>
                  <a:pt x="891287" y="68958"/>
                </a:lnTo>
                <a:lnTo>
                  <a:pt x="870031" y="63049"/>
                </a:lnTo>
                <a:lnTo>
                  <a:pt x="851787" y="54044"/>
                </a:lnTo>
                <a:lnTo>
                  <a:pt x="810299" y="27957"/>
                </a:lnTo>
                <a:lnTo>
                  <a:pt x="781952" y="14192"/>
                </a:lnTo>
                <a:lnTo>
                  <a:pt x="746446" y="3989"/>
                </a:lnTo>
                <a:lnTo>
                  <a:pt x="701532" y="0"/>
                </a:lnTo>
                <a:lnTo>
                  <a:pt x="656611" y="3989"/>
                </a:lnTo>
                <a:lnTo>
                  <a:pt x="621101" y="14193"/>
                </a:lnTo>
                <a:lnTo>
                  <a:pt x="592752" y="27962"/>
                </a:lnTo>
                <a:lnTo>
                  <a:pt x="551267" y="54049"/>
                </a:lnTo>
                <a:lnTo>
                  <a:pt x="533027" y="63050"/>
                </a:lnTo>
                <a:lnTo>
                  <a:pt x="511775" y="68958"/>
                </a:lnTo>
                <a:lnTo>
                  <a:pt x="484692" y="71081"/>
                </a:lnTo>
                <a:lnTo>
                  <a:pt x="457608" y="68958"/>
                </a:lnTo>
                <a:lnTo>
                  <a:pt x="436351" y="63050"/>
                </a:lnTo>
                <a:lnTo>
                  <a:pt x="418107" y="54049"/>
                </a:lnTo>
                <a:lnTo>
                  <a:pt x="376627" y="27962"/>
                </a:lnTo>
                <a:lnTo>
                  <a:pt x="348282" y="14193"/>
                </a:lnTo>
                <a:lnTo>
                  <a:pt x="312774" y="3989"/>
                </a:lnTo>
                <a:lnTo>
                  <a:pt x="267853" y="0"/>
                </a:lnTo>
                <a:lnTo>
                  <a:pt x="222948" y="3989"/>
                </a:lnTo>
                <a:lnTo>
                  <a:pt x="187452" y="14193"/>
                </a:lnTo>
                <a:lnTo>
                  <a:pt x="159114" y="27962"/>
                </a:lnTo>
                <a:lnTo>
                  <a:pt x="117646" y="54049"/>
                </a:lnTo>
                <a:lnTo>
                  <a:pt x="99412" y="63050"/>
                </a:lnTo>
                <a:lnTo>
                  <a:pt x="78169" y="68958"/>
                </a:lnTo>
                <a:lnTo>
                  <a:pt x="51102" y="71081"/>
                </a:lnTo>
                <a:lnTo>
                  <a:pt x="17026" y="80106"/>
                </a:lnTo>
                <a:lnTo>
                  <a:pt x="0" y="101628"/>
                </a:lnTo>
                <a:lnTo>
                  <a:pt x="10" y="127314"/>
                </a:lnTo>
                <a:lnTo>
                  <a:pt x="17048" y="148835"/>
                </a:lnTo>
                <a:lnTo>
                  <a:pt x="51102" y="157861"/>
                </a:lnTo>
                <a:lnTo>
                  <a:pt x="96012" y="153869"/>
                </a:lnTo>
                <a:lnTo>
                  <a:pt x="131509" y="143662"/>
                </a:lnTo>
                <a:lnTo>
                  <a:pt x="159847" y="129893"/>
                </a:lnTo>
                <a:lnTo>
                  <a:pt x="201314" y="103806"/>
                </a:lnTo>
                <a:lnTo>
                  <a:pt x="219543" y="94805"/>
                </a:lnTo>
                <a:lnTo>
                  <a:pt x="240785" y="88900"/>
                </a:lnTo>
                <a:lnTo>
                  <a:pt x="267853" y="86779"/>
                </a:lnTo>
                <a:lnTo>
                  <a:pt x="294942" y="88900"/>
                </a:lnTo>
                <a:lnTo>
                  <a:pt x="316198" y="94805"/>
                </a:lnTo>
                <a:lnTo>
                  <a:pt x="334439" y="103806"/>
                </a:lnTo>
                <a:lnTo>
                  <a:pt x="375918" y="129893"/>
                </a:lnTo>
                <a:lnTo>
                  <a:pt x="404263" y="143662"/>
                </a:lnTo>
                <a:lnTo>
                  <a:pt x="439771" y="153869"/>
                </a:lnTo>
                <a:lnTo>
                  <a:pt x="484692" y="157861"/>
                </a:lnTo>
                <a:lnTo>
                  <a:pt x="529612" y="153869"/>
                </a:lnTo>
                <a:lnTo>
                  <a:pt x="565117" y="143662"/>
                </a:lnTo>
                <a:lnTo>
                  <a:pt x="593461" y="129893"/>
                </a:lnTo>
                <a:lnTo>
                  <a:pt x="634945" y="103806"/>
                </a:lnTo>
                <a:lnTo>
                  <a:pt x="653186" y="94805"/>
                </a:lnTo>
                <a:lnTo>
                  <a:pt x="674442" y="88900"/>
                </a:lnTo>
                <a:lnTo>
                  <a:pt x="701532" y="86779"/>
                </a:lnTo>
                <a:lnTo>
                  <a:pt x="728616" y="88900"/>
                </a:lnTo>
                <a:lnTo>
                  <a:pt x="749872" y="94805"/>
                </a:lnTo>
                <a:lnTo>
                  <a:pt x="768112" y="103806"/>
                </a:lnTo>
                <a:lnTo>
                  <a:pt x="809592" y="129893"/>
                </a:lnTo>
                <a:lnTo>
                  <a:pt x="837941" y="143662"/>
                </a:lnTo>
                <a:lnTo>
                  <a:pt x="873451" y="153869"/>
                </a:lnTo>
                <a:lnTo>
                  <a:pt x="918372" y="157861"/>
                </a:lnTo>
                <a:lnTo>
                  <a:pt x="963301" y="153869"/>
                </a:lnTo>
                <a:lnTo>
                  <a:pt x="998814" y="143663"/>
                </a:lnTo>
                <a:lnTo>
                  <a:pt x="1027164" y="129898"/>
                </a:lnTo>
                <a:lnTo>
                  <a:pt x="1068660" y="103811"/>
                </a:lnTo>
                <a:lnTo>
                  <a:pt x="1086910" y="94807"/>
                </a:lnTo>
                <a:lnTo>
                  <a:pt x="1108176" y="88900"/>
                </a:lnTo>
                <a:lnTo>
                  <a:pt x="1135275" y="86779"/>
                </a:lnTo>
                <a:lnTo>
                  <a:pt x="1162350" y="88900"/>
                </a:lnTo>
                <a:lnTo>
                  <a:pt x="1183597" y="94805"/>
                </a:lnTo>
                <a:lnTo>
                  <a:pt x="1201832" y="103806"/>
                </a:lnTo>
                <a:lnTo>
                  <a:pt x="1243302" y="129893"/>
                </a:lnTo>
                <a:lnTo>
                  <a:pt x="1271645" y="143662"/>
                </a:lnTo>
                <a:lnTo>
                  <a:pt x="1307145" y="153869"/>
                </a:lnTo>
                <a:lnTo>
                  <a:pt x="1352052" y="157861"/>
                </a:lnTo>
                <a:lnTo>
                  <a:pt x="1396990" y="153869"/>
                </a:lnTo>
                <a:lnTo>
                  <a:pt x="1432512" y="143663"/>
                </a:lnTo>
                <a:lnTo>
                  <a:pt x="1460872" y="129898"/>
                </a:lnTo>
                <a:lnTo>
                  <a:pt x="1502387" y="103811"/>
                </a:lnTo>
                <a:lnTo>
                  <a:pt x="1520646" y="94807"/>
                </a:lnTo>
                <a:lnTo>
                  <a:pt x="1541917" y="88900"/>
                </a:lnTo>
                <a:lnTo>
                  <a:pt x="1569018" y="86779"/>
                </a:lnTo>
                <a:lnTo>
                  <a:pt x="1596161" y="88902"/>
                </a:lnTo>
                <a:lnTo>
                  <a:pt x="1617461" y="94811"/>
                </a:lnTo>
                <a:lnTo>
                  <a:pt x="1635739" y="103816"/>
                </a:lnTo>
                <a:lnTo>
                  <a:pt x="1677283" y="129903"/>
                </a:lnTo>
                <a:lnTo>
                  <a:pt x="1705658" y="143668"/>
                </a:lnTo>
                <a:lnTo>
                  <a:pt x="1741195" y="153871"/>
                </a:lnTo>
                <a:lnTo>
                  <a:pt x="1786150" y="157861"/>
                </a:lnTo>
                <a:lnTo>
                  <a:pt x="1820226" y="148835"/>
                </a:lnTo>
                <a:lnTo>
                  <a:pt x="1837252" y="127314"/>
                </a:lnTo>
                <a:lnTo>
                  <a:pt x="1837241" y="101628"/>
                </a:lnTo>
                <a:lnTo>
                  <a:pt x="1820204" y="80106"/>
                </a:lnTo>
                <a:lnTo>
                  <a:pt x="1786150" y="71081"/>
                </a:lnTo>
                <a:lnTo>
                  <a:pt x="1759010" y="68958"/>
                </a:lnTo>
                <a:lnTo>
                  <a:pt x="1737712" y="63047"/>
                </a:lnTo>
                <a:lnTo>
                  <a:pt x="1719435" y="54038"/>
                </a:lnTo>
                <a:lnTo>
                  <a:pt x="1677893" y="27946"/>
                </a:lnTo>
                <a:lnTo>
                  <a:pt x="1649520" y="14185"/>
                </a:lnTo>
                <a:lnTo>
                  <a:pt x="1613981" y="3987"/>
                </a:lnTo>
                <a:lnTo>
                  <a:pt x="15690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544" name="Text Placeholder 4">
            <a:extLst>
              <a:ext uri="{FF2B5EF4-FFF2-40B4-BE49-F238E27FC236}">
                <a16:creationId xmlns:a16="http://schemas.microsoft.com/office/drawing/2014/main" id="{3F655DA2-C57F-784A-917A-9FE06CBCC98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20860" y="4787609"/>
            <a:ext cx="8193087" cy="549273"/>
          </a:xfrm>
          <a:prstGeom prst="rect">
            <a:avLst/>
          </a:prstGeom>
        </p:spPr>
        <p:txBody>
          <a:bodyPr/>
          <a:lstStyle>
            <a:lvl1pPr algn="l">
              <a:defRPr sz="3000" b="1" i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CONTACT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468FF71-29AB-1697-0FA3-4521E0F05E4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91" t="1104" r="-112" b="51718"/>
          <a:stretch/>
        </p:blipFill>
        <p:spPr>
          <a:xfrm>
            <a:off x="5457019" y="4463168"/>
            <a:ext cx="3096000" cy="3018600"/>
          </a:xfrm>
          <a:prstGeom prst="rect">
            <a:avLst/>
          </a:prstGeom>
        </p:spPr>
      </p:pic>
      <p:sp>
        <p:nvSpPr>
          <p:cNvPr id="548" name="Text Placeholder 4">
            <a:extLst>
              <a:ext uri="{FF2B5EF4-FFF2-40B4-BE49-F238E27FC236}">
                <a16:creationId xmlns:a16="http://schemas.microsoft.com/office/drawing/2014/main" id="{BE887F57-2BED-8D47-AC19-EC94E920BE9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512914" y="5797381"/>
            <a:ext cx="8201033" cy="350175"/>
          </a:xfrm>
          <a:prstGeom prst="rect">
            <a:avLst/>
          </a:prstGeom>
        </p:spPr>
        <p:txBody>
          <a:bodyPr/>
          <a:lstStyle>
            <a:lvl1pPr algn="l">
              <a:defRPr sz="1800" b="1" i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marL="12700">
              <a:lnSpc>
                <a:spcPct val="100000"/>
              </a:lnSpc>
              <a:spcBef>
                <a:spcPts val="765"/>
              </a:spcBef>
            </a:pPr>
            <a:r>
              <a:rPr lang="en-GB" sz="1800" b="1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The</a:t>
            </a:r>
            <a:r>
              <a:rPr lang="en-GB" sz="1800" b="1" spc="-15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GB" sz="1800" b="1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Big</a:t>
            </a:r>
            <a:r>
              <a:rPr lang="en-GB" sz="1800" b="1" spc="-10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GB" sz="1800" b="1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Bang</a:t>
            </a:r>
            <a:r>
              <a:rPr lang="en-GB" sz="1800" b="1" spc="-10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GB" sz="1800" b="1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At School Team</a:t>
            </a:r>
            <a:endParaRPr lang="en-GB" sz="1800" b="0" i="0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50" name="Text Placeholder 14">
            <a:extLst>
              <a:ext uri="{FF2B5EF4-FFF2-40B4-BE49-F238E27FC236}">
                <a16:creationId xmlns:a16="http://schemas.microsoft.com/office/drawing/2014/main" id="{8FD7A2E8-5BC3-A24D-A529-F5721B822AC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512914" y="6315685"/>
            <a:ext cx="6181294" cy="975091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ts val="2000"/>
              </a:lnSpc>
              <a:defRPr sz="1800" b="0" i="1" spc="-15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8401">
                <a:latin typeface="Poppins" pitchFamily="2" charset="77"/>
                <a:cs typeface="Poppins" pitchFamily="2" charset="77"/>
              </a:defRPr>
            </a:lvl2pPr>
            <a:lvl3pPr>
              <a:defRPr sz="8401">
                <a:latin typeface="Poppins" pitchFamily="2" charset="77"/>
                <a:cs typeface="Poppins" pitchFamily="2" charset="77"/>
              </a:defRPr>
            </a:lvl3pPr>
            <a:lvl4pPr>
              <a:defRPr sz="8401">
                <a:latin typeface="Poppins" pitchFamily="2" charset="77"/>
                <a:cs typeface="Poppins" pitchFamily="2" charset="77"/>
              </a:defRPr>
            </a:lvl4pPr>
            <a:lvl5pPr>
              <a:defRPr sz="8401">
                <a:latin typeface="Poppins" pitchFamily="2" charset="77"/>
                <a:cs typeface="Poppins" pitchFamily="2" charset="77"/>
              </a:defRPr>
            </a:lvl5pPr>
          </a:lstStyle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lang="en-GB" sz="1800" b="0" i="0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Arran Goodchild-</a:t>
            </a:r>
            <a:r>
              <a:rPr lang="en-GB" sz="1800" b="0" i="0" spc="-5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 </a:t>
            </a:r>
            <a:r>
              <a:rPr lang="en-GB" sz="1800" b="0" i="0" dirty="0">
                <a:solidFill>
                  <a:srgbClr val="FFFFFF"/>
                </a:solidFill>
                <a:latin typeface="Poppins" pitchFamily="2" charset="77"/>
                <a:cs typeface="Poppins" pitchFamily="2" charset="77"/>
              </a:rPr>
              <a:t>agoodchild@engineeringuk.com</a:t>
            </a:r>
            <a:endParaRPr lang="en-GB" sz="1800" b="0" i="0" dirty="0"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9140111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14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bg object 16">
            <a:extLst>
              <a:ext uri="{FF2B5EF4-FFF2-40B4-BE49-F238E27FC236}">
                <a16:creationId xmlns:a16="http://schemas.microsoft.com/office/drawing/2014/main" id="{98FD7DF1-6330-5B4D-9A77-A2886A229B7C}"/>
              </a:ext>
            </a:extLst>
          </p:cNvPr>
          <p:cNvSpPr/>
          <p:nvPr userDrawn="1"/>
        </p:nvSpPr>
        <p:spPr>
          <a:xfrm>
            <a:off x="0" y="-1"/>
            <a:ext cx="20104100" cy="1045527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  <a:ln w="38100">
            <a:solidFill>
              <a:srgbClr val="26213F"/>
            </a:solidFill>
          </a:ln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sp>
        <p:nvSpPr>
          <p:cNvPr id="49" name="Text Placeholder 3">
            <a:extLst>
              <a:ext uri="{FF2B5EF4-FFF2-40B4-BE49-F238E27FC236}">
                <a16:creationId xmlns:a16="http://schemas.microsoft.com/office/drawing/2014/main" id="{D3EA50B0-46C0-DF41-AEC8-A9C076562C4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5689600"/>
            <a:ext cx="20104100" cy="1260475"/>
          </a:xfrm>
          <a:prstGeom prst="rect">
            <a:avLst/>
          </a:prstGeom>
        </p:spPr>
        <p:txBody>
          <a:bodyPr/>
          <a:lstStyle>
            <a:lvl1pPr algn="ctr">
              <a:defRPr sz="7500" b="1" i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TITLE PAGE</a:t>
            </a:r>
          </a:p>
        </p:txBody>
      </p:sp>
      <p:sp>
        <p:nvSpPr>
          <p:cNvPr id="50" name="Text Placeholder 3">
            <a:extLst>
              <a:ext uri="{FF2B5EF4-FFF2-40B4-BE49-F238E27FC236}">
                <a16:creationId xmlns:a16="http://schemas.microsoft.com/office/drawing/2014/main" id="{B2F60820-F75D-B747-BF47-88C2FD1DAF1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94550" y="4587875"/>
            <a:ext cx="5715000" cy="1066800"/>
          </a:xfrm>
          <a:prstGeom prst="rect">
            <a:avLst/>
          </a:prstGeom>
        </p:spPr>
        <p:txBody>
          <a:bodyPr/>
          <a:lstStyle>
            <a:lvl1pPr algn="ctr">
              <a:defRPr sz="7500" b="1" i="1">
                <a:solidFill>
                  <a:srgbClr val="14ED99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US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39747804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98D86016-5CA8-374A-B16A-0D42F2956C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5964" y="2567254"/>
            <a:ext cx="11926886" cy="6155532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ts val="8000"/>
              </a:lnSpc>
              <a:defRPr sz="7500" b="1" i="1" spc="-150">
                <a:solidFill>
                  <a:srgbClr val="14ED99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8401">
                <a:latin typeface="Poppins" pitchFamily="2" charset="77"/>
                <a:cs typeface="Poppins" pitchFamily="2" charset="77"/>
              </a:defRPr>
            </a:lvl2pPr>
            <a:lvl3pPr>
              <a:defRPr sz="8401">
                <a:latin typeface="Poppins" pitchFamily="2" charset="77"/>
                <a:cs typeface="Poppins" pitchFamily="2" charset="77"/>
              </a:defRPr>
            </a:lvl3pPr>
            <a:lvl4pPr>
              <a:defRPr sz="8401">
                <a:latin typeface="Poppins" pitchFamily="2" charset="77"/>
                <a:cs typeface="Poppins" pitchFamily="2" charset="77"/>
              </a:defRPr>
            </a:lvl4pPr>
            <a:lvl5pPr>
              <a:defRPr sz="8401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GB" dirty="0"/>
              <a:t>LOREM IPSUM </a:t>
            </a:r>
            <a:br>
              <a:rPr lang="en-GB" dirty="0"/>
            </a:br>
            <a:r>
              <a:rPr lang="en-GB" dirty="0"/>
              <a:t>DOLOR SIT AMET, CONSECTETUR ADIPISCING ELIT.</a:t>
            </a:r>
          </a:p>
          <a:p>
            <a:pPr lvl="0"/>
            <a:r>
              <a:rPr lang="en-GB" dirty="0"/>
              <a:t>DOLOR SIT AMET, CONSECTETUR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393699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g object 16">
            <a:extLst>
              <a:ext uri="{FF2B5EF4-FFF2-40B4-BE49-F238E27FC236}">
                <a16:creationId xmlns:a16="http://schemas.microsoft.com/office/drawing/2014/main" id="{FAD84EE5-5B82-3741-92A2-DF6AF596A013}"/>
              </a:ext>
            </a:extLst>
          </p:cNvPr>
          <p:cNvSpPr/>
          <p:nvPr userDrawn="1"/>
        </p:nvSpPr>
        <p:spPr>
          <a:xfrm>
            <a:off x="0" y="0"/>
            <a:ext cx="20104100" cy="10524283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14ED99"/>
          </a:solidFill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98D86016-5CA8-374A-B16A-0D42F2956C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5964" y="2567254"/>
            <a:ext cx="11926886" cy="6155532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ts val="8000"/>
              </a:lnSpc>
              <a:defRPr sz="7500" b="1" i="1" spc="-15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8401">
                <a:latin typeface="Poppins" pitchFamily="2" charset="77"/>
                <a:cs typeface="Poppins" pitchFamily="2" charset="77"/>
              </a:defRPr>
            </a:lvl2pPr>
            <a:lvl3pPr>
              <a:defRPr sz="8401">
                <a:latin typeface="Poppins" pitchFamily="2" charset="77"/>
                <a:cs typeface="Poppins" pitchFamily="2" charset="77"/>
              </a:defRPr>
            </a:lvl3pPr>
            <a:lvl4pPr>
              <a:defRPr sz="8401">
                <a:latin typeface="Poppins" pitchFamily="2" charset="77"/>
                <a:cs typeface="Poppins" pitchFamily="2" charset="77"/>
              </a:defRPr>
            </a:lvl4pPr>
            <a:lvl5pPr>
              <a:defRPr sz="8401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GB" dirty="0"/>
              <a:t>LOREM IPSUM </a:t>
            </a:r>
            <a:br>
              <a:rPr lang="en-GB" dirty="0"/>
            </a:br>
            <a:r>
              <a:rPr lang="en-GB" dirty="0"/>
              <a:t>DOLOR SIT AMET, CONSECTETUR ADIPISCING ELIT.</a:t>
            </a:r>
          </a:p>
          <a:p>
            <a:pPr lvl="0"/>
            <a:r>
              <a:rPr lang="en-GB" dirty="0"/>
              <a:t>DOLOR SIT AMET, CONSECTETUR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2067900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bg object 16">
            <a:extLst>
              <a:ext uri="{FF2B5EF4-FFF2-40B4-BE49-F238E27FC236}">
                <a16:creationId xmlns:a16="http://schemas.microsoft.com/office/drawing/2014/main" id="{0769DE1E-0D1F-C547-901F-EF698F48600E}"/>
              </a:ext>
            </a:extLst>
          </p:cNvPr>
          <p:cNvSpPr/>
          <p:nvPr userDrawn="1"/>
        </p:nvSpPr>
        <p:spPr>
          <a:xfrm>
            <a:off x="0" y="-60326"/>
            <a:ext cx="20104100" cy="10533600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  <a:ln w="12700">
            <a:solidFill>
              <a:srgbClr val="27203E"/>
            </a:solidFill>
          </a:ln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sp>
        <p:nvSpPr>
          <p:cNvPr id="10" name="Text Placeholder 14">
            <a:extLst>
              <a:ext uri="{FF2B5EF4-FFF2-40B4-BE49-F238E27FC236}">
                <a16:creationId xmlns:a16="http://schemas.microsoft.com/office/drawing/2014/main" id="{98D86016-5CA8-374A-B16A-0D42F2956C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5964" y="2567253"/>
            <a:ext cx="11926804" cy="7202217"/>
          </a:xfrm>
          <a:prstGeom prst="rect">
            <a:avLst/>
          </a:prstGeom>
          <a:noFill/>
        </p:spPr>
        <p:txBody>
          <a:bodyPr/>
          <a:lstStyle>
            <a:lvl1pPr>
              <a:lnSpc>
                <a:spcPts val="8000"/>
              </a:lnSpc>
              <a:defRPr sz="7500" b="1" i="1" spc="-150">
                <a:solidFill>
                  <a:srgbClr val="14ED99"/>
                </a:solidFill>
                <a:latin typeface="Poppins" pitchFamily="2" charset="77"/>
                <a:cs typeface="Poppins" pitchFamily="2" charset="77"/>
              </a:defRPr>
            </a:lvl1pPr>
            <a:lvl2pPr>
              <a:defRPr sz="8401">
                <a:latin typeface="Poppins" pitchFamily="2" charset="77"/>
                <a:cs typeface="Poppins" pitchFamily="2" charset="77"/>
              </a:defRPr>
            </a:lvl2pPr>
            <a:lvl3pPr>
              <a:defRPr sz="8401">
                <a:latin typeface="Poppins" pitchFamily="2" charset="77"/>
                <a:cs typeface="Poppins" pitchFamily="2" charset="77"/>
              </a:defRPr>
            </a:lvl3pPr>
            <a:lvl4pPr>
              <a:defRPr sz="8401">
                <a:latin typeface="Poppins" pitchFamily="2" charset="77"/>
                <a:cs typeface="Poppins" pitchFamily="2" charset="77"/>
              </a:defRPr>
            </a:lvl4pPr>
            <a:lvl5pPr>
              <a:defRPr sz="8401">
                <a:latin typeface="Poppins" pitchFamily="2" charset="77"/>
                <a:cs typeface="Poppins" pitchFamily="2" charset="77"/>
              </a:defRPr>
            </a:lvl5pPr>
          </a:lstStyle>
          <a:p>
            <a:pPr lvl="0"/>
            <a:r>
              <a:rPr lang="en-GB" dirty="0"/>
              <a:t>LOREM IPSUM </a:t>
            </a:r>
            <a:br>
              <a:rPr lang="en-GB" dirty="0"/>
            </a:br>
            <a:r>
              <a:rPr lang="en-GB" dirty="0"/>
              <a:t>DOLOR SIT AMET, CONSECTETUR ADIPISCING ELIT.</a:t>
            </a:r>
          </a:p>
          <a:p>
            <a:pPr lvl="0"/>
            <a:r>
              <a:rPr lang="en-GB" dirty="0"/>
              <a:t>DOLOR SIT AMET, CONSECTETUR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A4A90BC-1405-F145-89A9-A9803DBF4E3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823673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EF12B4-8131-604D-87C7-AE4CB0F793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972" y="2575140"/>
            <a:ext cx="8773678" cy="7270534"/>
          </a:xfrm>
          <a:prstGeom prst="rect">
            <a:avLst/>
          </a:prstGeo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/>
            </a:pP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.</a:t>
            </a:r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103A1AE-9223-F143-81CC-F5707BBCBE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49372" y="2575140"/>
            <a:ext cx="8773678" cy="7270534"/>
          </a:xfrm>
          <a:prstGeom prst="rect">
            <a:avLst/>
          </a:prstGeom>
        </p:spPr>
        <p:txBody>
          <a:bodyPr/>
          <a:lstStyle>
            <a:lvl1pPr marL="342900" marR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0059"/>
              </a:buClr>
              <a:buSzPct val="130000"/>
              <a:buFont typeface="Wingdings" pitchFamily="2" charset="2"/>
              <a:buChar char="§"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</a:t>
            </a:r>
            <a:endParaRPr lang="en-GB" dirty="0"/>
          </a:p>
          <a:p>
            <a:pPr lvl="0"/>
            <a:endParaRPr lang="en-GB" dirty="0"/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0059"/>
              </a:buClr>
              <a:buSzPct val="120000"/>
              <a:buFont typeface="Wingdings" pitchFamily="2" charset="2"/>
              <a:buChar char="§"/>
              <a:tabLst/>
              <a:defRPr/>
            </a:pP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. Cras sit</a:t>
            </a:r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050255E-9D1D-D94B-AF0B-B0CF1A67CC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4106377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050255E-9D1D-D94B-AF0B-B0CF1A67CC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591064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3" y="2149476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EF12B4-8131-604D-87C7-AE4CB0F793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972" y="2575140"/>
            <a:ext cx="8773678" cy="7270534"/>
          </a:xfrm>
          <a:prstGeom prst="rect">
            <a:avLst/>
          </a:prstGeo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/>
            </a:pP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.</a:t>
            </a:r>
          </a:p>
          <a:p>
            <a:pPr lvl="0"/>
            <a:endParaRPr lang="en-GB" dirty="0"/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103A1AE-9223-F143-81CC-F5707BBCBEF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549372" y="2575140"/>
            <a:ext cx="8773678" cy="7270534"/>
          </a:xfrm>
          <a:prstGeom prst="rect">
            <a:avLst/>
          </a:prstGeom>
        </p:spPr>
        <p:txBody>
          <a:bodyPr/>
          <a:lstStyle>
            <a:lvl1pPr marL="342900" marR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0059"/>
              </a:buClr>
              <a:buSzPct val="130000"/>
              <a:buFont typeface="Wingdings" pitchFamily="2" charset="2"/>
              <a:buChar char="§"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</a:t>
            </a:r>
            <a:endParaRPr lang="en-GB" dirty="0"/>
          </a:p>
          <a:p>
            <a:pPr lvl="0"/>
            <a:endParaRPr lang="en-GB" dirty="0"/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70059"/>
              </a:buClr>
              <a:buSzPct val="120000"/>
              <a:buFont typeface="Wingdings" pitchFamily="2" charset="2"/>
              <a:buChar char="§"/>
              <a:tabLst/>
              <a:defRPr/>
            </a:pPr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. Cras sit</a:t>
            </a:r>
          </a:p>
          <a:p>
            <a:pPr lvl="0"/>
            <a:endParaRPr lang="en-GB" dirty="0"/>
          </a:p>
          <a:p>
            <a:pPr lvl="0"/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050255E-9D1D-D94B-AF0B-B0CF1A67CC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11926886" cy="73866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528089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Overvi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98471CB-310B-1F48-86F3-2CE63DC3883C}"/>
              </a:ext>
            </a:extLst>
          </p:cNvPr>
          <p:cNvCxnSpPr>
            <a:cxnSpLocks/>
          </p:cNvCxnSpPr>
          <p:nvPr userDrawn="1"/>
        </p:nvCxnSpPr>
        <p:spPr>
          <a:xfrm>
            <a:off x="715882" y="2987675"/>
            <a:ext cx="3240168" cy="0"/>
          </a:xfrm>
          <a:prstGeom prst="line">
            <a:avLst/>
          </a:prstGeom>
          <a:ln w="50800">
            <a:solidFill>
              <a:srgbClr val="2621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F8EF12B4-8131-604D-87C7-AE4CB0F793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972" y="3444875"/>
            <a:ext cx="8773678" cy="1784131"/>
          </a:xfrm>
          <a:prstGeom prst="rect">
            <a:avLst/>
          </a:prstGeo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 sz="2600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F050255E-9D1D-D94B-AF0B-B0CF1A67CCA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882" y="1089917"/>
            <a:ext cx="8802768" cy="1897755"/>
          </a:xfrm>
          <a:prstGeom prst="rect">
            <a:avLst/>
          </a:prstGeom>
        </p:spPr>
        <p:txBody>
          <a:bodyPr/>
          <a:lstStyle>
            <a:lvl1pPr>
              <a:defRPr sz="4801" b="1" i="1">
                <a:solidFill>
                  <a:srgbClr val="26213F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pPr lvl="0"/>
            <a:r>
              <a:rPr lang="en-GB" dirty="0"/>
              <a:t>TITLE HERE</a:t>
            </a:r>
          </a:p>
          <a:p>
            <a:pPr lvl="0"/>
            <a:r>
              <a:rPr lang="en-GB" dirty="0"/>
              <a:t>TITLE HERE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11D89B8-776E-7B43-A963-AC75C8FDFAB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4972" y="5457610"/>
            <a:ext cx="8773678" cy="4343400"/>
          </a:xfrm>
          <a:prstGeom prst="rect">
            <a:avLst/>
          </a:prstGeom>
        </p:spPr>
        <p:txBody>
          <a:bodyPr/>
          <a:lstStyle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82727"/>
              </a:buClr>
              <a:buSzPct val="120000"/>
              <a:buFontTx/>
              <a:buNone/>
              <a:tabLst/>
              <a:defRPr sz="2000" b="0" i="1">
                <a:solidFill>
                  <a:srgbClr val="26213F"/>
                </a:solidFill>
                <a:latin typeface="Poppins Light" pitchFamily="2" charset="77"/>
              </a:defRPr>
            </a:lvl1pPr>
          </a:lstStyle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endParaRPr lang="en-GB" dirty="0"/>
          </a:p>
          <a:p>
            <a:pPr lvl="0"/>
            <a:endParaRPr lang="en-GB" dirty="0"/>
          </a:p>
          <a:p>
            <a:pPr lvl="0"/>
            <a:r>
              <a:rPr lang="en-GB" dirty="0"/>
              <a:t>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 Lorem ipsum </a:t>
            </a:r>
            <a:r>
              <a:rPr lang="en-GB" dirty="0" err="1"/>
              <a:t>dolor</a:t>
            </a:r>
            <a:r>
              <a:rPr lang="en-GB" dirty="0"/>
              <a:t> sit </a:t>
            </a:r>
            <a:r>
              <a:rPr lang="en-GB" dirty="0" err="1"/>
              <a:t>amet</a:t>
            </a:r>
            <a:r>
              <a:rPr lang="en-GB" dirty="0"/>
              <a:t>, </a:t>
            </a:r>
            <a:r>
              <a:rPr lang="en-GB" dirty="0" err="1"/>
              <a:t>consectetur</a:t>
            </a:r>
            <a:r>
              <a:rPr lang="en-GB" dirty="0"/>
              <a:t> </a:t>
            </a:r>
            <a:r>
              <a:rPr lang="en-GB" dirty="0" err="1"/>
              <a:t>adipiscing</a:t>
            </a:r>
            <a:r>
              <a:rPr lang="en-GB" dirty="0"/>
              <a:t> </a:t>
            </a:r>
            <a:r>
              <a:rPr lang="en-GB" dirty="0" err="1"/>
              <a:t>elit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, </a:t>
            </a:r>
            <a:r>
              <a:rPr lang="en-GB" dirty="0" err="1"/>
              <a:t>hendrerit</a:t>
            </a:r>
            <a:r>
              <a:rPr lang="en-GB" dirty="0"/>
              <a:t> </a:t>
            </a:r>
            <a:r>
              <a:rPr lang="en-GB" dirty="0" err="1"/>
              <a:t>suscip</a:t>
            </a:r>
            <a:r>
              <a:rPr lang="en-GB" dirty="0"/>
              <a:t>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 it </a:t>
            </a:r>
            <a:r>
              <a:rPr lang="en-GB" dirty="0" err="1"/>
              <a:t>vulputate</a:t>
            </a:r>
            <a:r>
              <a:rPr lang="en-GB" dirty="0"/>
              <a:t> </a:t>
            </a:r>
            <a:r>
              <a:rPr lang="en-GB" dirty="0" err="1"/>
              <a:t>vel</a:t>
            </a:r>
            <a:r>
              <a:rPr lang="en-GB" dirty="0"/>
              <a:t>, </a:t>
            </a:r>
            <a:r>
              <a:rPr lang="en-GB" dirty="0" err="1"/>
              <a:t>suscipit</a:t>
            </a:r>
            <a:r>
              <a:rPr lang="en-GB" dirty="0"/>
              <a:t> </a:t>
            </a:r>
            <a:r>
              <a:rPr lang="en-GB" dirty="0" err="1"/>
              <a:t>eget</a:t>
            </a:r>
            <a:r>
              <a:rPr lang="en-GB" dirty="0"/>
              <a:t> </a:t>
            </a:r>
            <a:r>
              <a:rPr lang="en-GB" dirty="0" err="1"/>
              <a:t>arcu</a:t>
            </a:r>
            <a:r>
              <a:rPr lang="en-GB" dirty="0"/>
              <a:t>. </a:t>
            </a:r>
            <a:r>
              <a:rPr lang="en-GB" dirty="0" err="1"/>
              <a:t>Nulla</a:t>
            </a:r>
            <a:r>
              <a:rPr lang="en-GB" dirty="0"/>
              <a:t> libero </a:t>
            </a:r>
            <a:r>
              <a:rPr lang="en-GB" dirty="0" err="1"/>
              <a:t>turpis</a:t>
            </a:r>
            <a:r>
              <a:rPr lang="en-GB" dirty="0"/>
              <a:t>. Cras sit </a:t>
            </a:r>
            <a:r>
              <a:rPr lang="en-GB" dirty="0" err="1"/>
              <a:t>amet</a:t>
            </a:r>
            <a:r>
              <a:rPr lang="en-GB" dirty="0"/>
              <a:t> </a:t>
            </a:r>
            <a:r>
              <a:rPr lang="en-GB" dirty="0" err="1"/>
              <a:t>neque</a:t>
            </a:r>
            <a:r>
              <a:rPr lang="en-GB" dirty="0"/>
              <a:t> dui. </a:t>
            </a:r>
          </a:p>
        </p:txBody>
      </p:sp>
      <p:sp>
        <p:nvSpPr>
          <p:cNvPr id="11" name="Picture Placeholder 18">
            <a:extLst>
              <a:ext uri="{FF2B5EF4-FFF2-40B4-BE49-F238E27FC236}">
                <a16:creationId xmlns:a16="http://schemas.microsoft.com/office/drawing/2014/main" id="{1A0DA1DB-4758-AA46-B91A-6220096FC0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052050" y="-1"/>
            <a:ext cx="10052050" cy="10476000"/>
          </a:xfrm>
          <a:prstGeom prst="rect">
            <a:avLst/>
          </a:prstGeom>
        </p:spPr>
        <p:txBody>
          <a:bodyPr/>
          <a:lstStyle>
            <a:lvl1pPr>
              <a:defRPr b="1" i="0">
                <a:latin typeface="Poppins SemiBold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6110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562">
          <p15:clr>
            <a:srgbClr val="FBAE40"/>
          </p15:clr>
        </p15:guide>
        <p15:guide id="2" pos="633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bg object 16">
            <a:extLst>
              <a:ext uri="{FF2B5EF4-FFF2-40B4-BE49-F238E27FC236}">
                <a16:creationId xmlns:a16="http://schemas.microsoft.com/office/drawing/2014/main" id="{1E23DB2D-E8DA-F442-B0AC-990F11144D17}"/>
              </a:ext>
            </a:extLst>
          </p:cNvPr>
          <p:cNvSpPr/>
          <p:nvPr userDrawn="1"/>
        </p:nvSpPr>
        <p:spPr>
          <a:xfrm>
            <a:off x="0" y="10473683"/>
            <a:ext cx="20104100" cy="846455"/>
          </a:xfrm>
          <a:custGeom>
            <a:avLst/>
            <a:gdLst/>
            <a:ahLst/>
            <a:cxnLst/>
            <a:rect l="l" t="t" r="r" b="b"/>
            <a:pathLst>
              <a:path w="20104100" h="846454">
                <a:moveTo>
                  <a:pt x="20104099" y="0"/>
                </a:moveTo>
                <a:lnTo>
                  <a:pt x="0" y="0"/>
                </a:lnTo>
                <a:lnTo>
                  <a:pt x="0" y="846131"/>
                </a:lnTo>
                <a:lnTo>
                  <a:pt x="20104099" y="846131"/>
                </a:lnTo>
                <a:lnTo>
                  <a:pt x="20104099" y="0"/>
                </a:lnTo>
                <a:close/>
              </a:path>
            </a:pathLst>
          </a:custGeom>
          <a:solidFill>
            <a:srgbClr val="26213F"/>
          </a:solidFill>
        </p:spPr>
        <p:txBody>
          <a:bodyPr wrap="square" lIns="0" tIns="0" rIns="0" bIns="0" rtlCol="0"/>
          <a:lstStyle/>
          <a:p>
            <a:endParaRPr sz="1092" b="0" i="0" dirty="0">
              <a:latin typeface="Poppins Light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71CB3E-2BB4-BB4F-9E76-2907A79FC1B7}"/>
              </a:ext>
            </a:extLst>
          </p:cNvPr>
          <p:cNvSpPr txBox="1"/>
          <p:nvPr userDrawn="1"/>
        </p:nvSpPr>
        <p:spPr>
          <a:xfrm>
            <a:off x="1670050" y="10712528"/>
            <a:ext cx="701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b="0" i="1" dirty="0">
                <a:solidFill>
                  <a:schemeClr val="bg1"/>
                </a:solidFill>
                <a:latin typeface="Poppins" pitchFamily="2" charset="77"/>
              </a:rPr>
              <a:t>PRESENTATION TITLE</a:t>
            </a:r>
          </a:p>
        </p:txBody>
      </p:sp>
      <p:sp>
        <p:nvSpPr>
          <p:cNvPr id="9" name="Holder 4">
            <a:extLst>
              <a:ext uri="{FF2B5EF4-FFF2-40B4-BE49-F238E27FC236}">
                <a16:creationId xmlns:a16="http://schemas.microsoft.com/office/drawing/2014/main" id="{11D47F15-D911-AC4F-8494-F82BF8873B42}"/>
              </a:ext>
            </a:extLst>
          </p:cNvPr>
          <p:cNvSpPr txBox="1">
            <a:spLocks/>
          </p:cNvSpPr>
          <p:nvPr userDrawn="1"/>
        </p:nvSpPr>
        <p:spPr>
          <a:xfrm>
            <a:off x="18357850" y="10712528"/>
            <a:ext cx="1136728" cy="3462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r" defTabSz="914400" rtl="0" eaLnBrk="1" latinLnBrk="0" hangingPunct="1">
              <a:defRPr sz="2250" b="1" i="0" kern="1200">
                <a:solidFill>
                  <a:schemeClr val="bg1"/>
                </a:solidFill>
                <a:latin typeface="Proxima Nova Semibold" panose="02000506030000020004" pitchFamily="2" charset="0"/>
                <a:ea typeface="+mn-ea"/>
                <a:cs typeface="Poppin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326">
              <a:spcBef>
                <a:spcPts val="219"/>
              </a:spcBef>
            </a:pPr>
            <a:fld id="{81D60167-4931-47E6-BA6A-407CBD079E47}" type="slidenum">
              <a:rPr lang="en-GB" sz="2249" b="0" i="0" smtClean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pPr marL="60326">
                <a:spcBef>
                  <a:spcPts val="219"/>
                </a:spcBef>
              </a:pPr>
              <a:t>‹#›</a:t>
            </a:fld>
            <a:endParaRPr lang="en-GB" sz="2249" b="0" i="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AFD14E-4060-9D46-86C7-B257EB292C8F}"/>
              </a:ext>
            </a:extLst>
          </p:cNvPr>
          <p:cNvSpPr txBox="1"/>
          <p:nvPr userDrawn="1"/>
        </p:nvSpPr>
        <p:spPr>
          <a:xfrm>
            <a:off x="15496116" y="10712528"/>
            <a:ext cx="2937934" cy="369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1" b="0" i="1" kern="1200" dirty="0">
                <a:solidFill>
                  <a:schemeClr val="bg1"/>
                </a:solidFill>
                <a:effectLst/>
                <a:latin typeface="Poppins" pitchFamily="2" charset="77"/>
                <a:ea typeface="+mn-ea"/>
                <a:cs typeface="Poppins" pitchFamily="2" charset="77"/>
              </a:rPr>
              <a:t>www.thebigbang.org.uk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4CA81FE-4597-C2D4-0999-51A803A3D0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91" t="1104" r="-112" b="51718"/>
          <a:stretch/>
        </p:blipFill>
        <p:spPr>
          <a:xfrm>
            <a:off x="619750" y="10473683"/>
            <a:ext cx="936000" cy="9126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8" r:id="rId2"/>
    <p:sldLayoutId id="2147483699" r:id="rId3"/>
    <p:sldLayoutId id="2147483719" r:id="rId4"/>
    <p:sldLayoutId id="2147483720" r:id="rId5"/>
    <p:sldLayoutId id="2147483721" r:id="rId6"/>
    <p:sldLayoutId id="2147483734" r:id="rId7"/>
    <p:sldLayoutId id="2147483733" r:id="rId8"/>
    <p:sldLayoutId id="2147483731" r:id="rId9"/>
    <p:sldLayoutId id="2147483730" r:id="rId10"/>
    <p:sldLayoutId id="2147483722" r:id="rId11"/>
    <p:sldLayoutId id="2147483732" r:id="rId12"/>
    <p:sldLayoutId id="2147483729" r:id="rId13"/>
    <p:sldLayoutId id="2147483723" r:id="rId14"/>
    <p:sldLayoutId id="2147483724" r:id="rId15"/>
    <p:sldLayoutId id="2147483725" r:id="rId16"/>
  </p:sldLayoutIdLst>
  <p:hf hdr="0" ftr="0" dt="0"/>
  <p:txStyles>
    <p:titleStyle>
      <a:lvl1pPr>
        <a:defRPr b="1" i="0">
          <a:latin typeface="Proxima Nova Semibold" panose="02000506030000020004" pitchFamily="2" charset="0"/>
          <a:ea typeface="+mj-ea"/>
          <a:cs typeface="+mj-cs"/>
        </a:defRPr>
      </a:lvl1pPr>
    </p:titleStyle>
    <p:bodyStyle>
      <a:lvl1pPr marL="0">
        <a:defRPr b="0" i="0">
          <a:latin typeface="Gotham-Light" pitchFamily="2" charset="0"/>
          <a:ea typeface="+mn-ea"/>
          <a:cs typeface="Poppins Medium" pitchFamily="2" charset="77"/>
        </a:defRPr>
      </a:lvl1pPr>
      <a:lvl2pPr marL="457206">
        <a:defRPr>
          <a:latin typeface="+mn-lt"/>
          <a:ea typeface="+mn-ea"/>
          <a:cs typeface="+mn-cs"/>
        </a:defRPr>
      </a:lvl2pPr>
      <a:lvl3pPr marL="914413">
        <a:defRPr>
          <a:latin typeface="+mn-lt"/>
          <a:ea typeface="+mn-ea"/>
          <a:cs typeface="+mn-cs"/>
        </a:defRPr>
      </a:lvl3pPr>
      <a:lvl4pPr marL="1371619">
        <a:defRPr>
          <a:latin typeface="+mn-lt"/>
          <a:ea typeface="+mn-ea"/>
          <a:cs typeface="+mn-cs"/>
        </a:defRPr>
      </a:lvl4pPr>
      <a:lvl5pPr marL="1828826">
        <a:defRPr>
          <a:latin typeface="+mn-lt"/>
          <a:ea typeface="+mn-ea"/>
          <a:cs typeface="+mn-cs"/>
        </a:defRPr>
      </a:lvl5pPr>
      <a:lvl6pPr marL="2286032">
        <a:defRPr>
          <a:latin typeface="+mn-lt"/>
          <a:ea typeface="+mn-ea"/>
          <a:cs typeface="+mn-cs"/>
        </a:defRPr>
      </a:lvl6pPr>
      <a:lvl7pPr marL="2743238">
        <a:defRPr>
          <a:latin typeface="+mn-lt"/>
          <a:ea typeface="+mn-ea"/>
          <a:cs typeface="+mn-cs"/>
        </a:defRPr>
      </a:lvl7pPr>
      <a:lvl8pPr marL="3200446">
        <a:defRPr>
          <a:latin typeface="+mn-lt"/>
          <a:ea typeface="+mn-ea"/>
          <a:cs typeface="+mn-cs"/>
        </a:defRPr>
      </a:lvl8pPr>
      <a:lvl9pPr marL="3657653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6">
        <a:defRPr>
          <a:latin typeface="+mn-lt"/>
          <a:ea typeface="+mn-ea"/>
          <a:cs typeface="+mn-cs"/>
        </a:defRPr>
      </a:lvl2pPr>
      <a:lvl3pPr marL="914413">
        <a:defRPr>
          <a:latin typeface="+mn-lt"/>
          <a:ea typeface="+mn-ea"/>
          <a:cs typeface="+mn-cs"/>
        </a:defRPr>
      </a:lvl3pPr>
      <a:lvl4pPr marL="1371619">
        <a:defRPr>
          <a:latin typeface="+mn-lt"/>
          <a:ea typeface="+mn-ea"/>
          <a:cs typeface="+mn-cs"/>
        </a:defRPr>
      </a:lvl4pPr>
      <a:lvl5pPr marL="1828826">
        <a:defRPr>
          <a:latin typeface="+mn-lt"/>
          <a:ea typeface="+mn-ea"/>
          <a:cs typeface="+mn-cs"/>
        </a:defRPr>
      </a:lvl5pPr>
      <a:lvl6pPr marL="2286032">
        <a:defRPr>
          <a:latin typeface="+mn-lt"/>
          <a:ea typeface="+mn-ea"/>
          <a:cs typeface="+mn-cs"/>
        </a:defRPr>
      </a:lvl6pPr>
      <a:lvl7pPr marL="2743238">
        <a:defRPr>
          <a:latin typeface="+mn-lt"/>
          <a:ea typeface="+mn-ea"/>
          <a:cs typeface="+mn-cs"/>
        </a:defRPr>
      </a:lvl7pPr>
      <a:lvl8pPr marL="3200446">
        <a:defRPr>
          <a:latin typeface="+mn-lt"/>
          <a:ea typeface="+mn-ea"/>
          <a:cs typeface="+mn-cs"/>
        </a:defRPr>
      </a:lvl8pPr>
      <a:lvl9pPr marL="3657653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edu.rsc.org/resources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mtfy.org/" TargetMode="External"/><Relationship Id="rId4" Type="http://schemas.openxmlformats.org/officeDocument/2006/relationships/hyperlink" Target="https://www.icheme.org/education/whynotchem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C427B-BE91-5E41-A145-B7B5D61B1A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65650" y="9324653"/>
            <a:ext cx="14721393" cy="549273"/>
          </a:xfrm>
        </p:spPr>
        <p:txBody>
          <a:bodyPr/>
          <a:lstStyle/>
          <a:p>
            <a:r>
              <a:rPr lang="en-US" dirty="0"/>
              <a:t>CHROMATOGRAPHY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B6CE8E-2470-274B-AF97-90029B660FB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565650" y="9891581"/>
            <a:ext cx="14721393" cy="549273"/>
          </a:xfrm>
        </p:spPr>
        <p:txBody>
          <a:bodyPr/>
          <a:lstStyle/>
          <a:p>
            <a:r>
              <a:rPr lang="en-US" dirty="0"/>
              <a:t>September 2022</a:t>
            </a:r>
          </a:p>
        </p:txBody>
      </p:sp>
    </p:spTree>
    <p:extLst>
      <p:ext uri="{BB962C8B-B14F-4D97-AF65-F5344CB8AC3E}">
        <p14:creationId xmlns:p14="http://schemas.microsoft.com/office/powerpoint/2010/main" val="1906318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79380A69-9B41-CC4A-B536-CE02DC2207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44972" y="3444875"/>
            <a:ext cx="8773678" cy="4876804"/>
          </a:xfrm>
        </p:spPr>
        <p:txBody>
          <a:bodyPr/>
          <a:lstStyle/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What is chromatography?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Who uses it and why is it important?</a:t>
            </a:r>
          </a:p>
          <a:p>
            <a:pPr marL="457200" indent="-4572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200" dirty="0"/>
              <a:t>Your experiment</a:t>
            </a:r>
          </a:p>
          <a:p>
            <a:endParaRPr lang="en-US" dirty="0"/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70456E63-5776-9644-89DC-B0B7663306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What will we cover?</a:t>
            </a:r>
          </a:p>
          <a:p>
            <a:endParaRPr lang="en-US" dirty="0"/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545E0104-85C8-6445-8B9B-5D906615413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97" r="20497"/>
          <a:stretch>
            <a:fillRect/>
          </a:stretch>
        </p:blipFill>
        <p:spPr/>
      </p:pic>
      <p:pic>
        <p:nvPicPr>
          <p:cNvPr id="2" name="Picture Placeholder 24">
            <a:extLst>
              <a:ext uri="{FF2B5EF4-FFF2-40B4-BE49-F238E27FC236}">
                <a16:creationId xmlns:a16="http://schemas.microsoft.com/office/drawing/2014/main" id="{569AFF59-A180-EC67-B9EF-96F49D1077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3" r="23013"/>
          <a:stretch/>
        </p:blipFill>
        <p:spPr>
          <a:xfrm>
            <a:off x="10052050" y="-8994"/>
            <a:ext cx="10052050" cy="104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351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1B7A62-2A03-A249-8879-9BA0D7307D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5882" y="3063875"/>
            <a:ext cx="11926886" cy="6155532"/>
          </a:xfrm>
        </p:spPr>
        <p:txBody>
          <a:bodyPr/>
          <a:lstStyle/>
          <a:p>
            <a:r>
              <a:rPr lang="en-US" dirty="0"/>
              <a:t>Chromatography is a technique that helps scientists separate components of a mixture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BC02F-F1F3-654D-99FB-4BA00BFAF3A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What  is Chromatography? </a:t>
            </a:r>
          </a:p>
          <a:p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CA2B640-04D2-E947-99D2-615E93F8838D}"/>
              </a:ext>
            </a:extLst>
          </p:cNvPr>
          <p:cNvGrpSpPr/>
          <p:nvPr/>
        </p:nvGrpSpPr>
        <p:grpSpPr>
          <a:xfrm>
            <a:off x="12338050" y="0"/>
            <a:ext cx="7108886" cy="549273"/>
            <a:chOff x="691727" y="2"/>
            <a:chExt cx="4881727" cy="377190"/>
          </a:xfrm>
        </p:grpSpPr>
        <p:sp>
          <p:nvSpPr>
            <p:cNvPr id="18" name="object 22">
              <a:extLst>
                <a:ext uri="{FF2B5EF4-FFF2-40B4-BE49-F238E27FC236}">
                  <a16:creationId xmlns:a16="http://schemas.microsoft.com/office/drawing/2014/main" id="{725193AD-2FBC-F64D-A3E7-D0AFA130A128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9" name="object 23">
              <a:extLst>
                <a:ext uri="{FF2B5EF4-FFF2-40B4-BE49-F238E27FC236}">
                  <a16:creationId xmlns:a16="http://schemas.microsoft.com/office/drawing/2014/main" id="{1EC1D1DB-035F-5B4A-A093-7CB2F7762AFB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0" name="object 24">
              <a:extLst>
                <a:ext uri="{FF2B5EF4-FFF2-40B4-BE49-F238E27FC236}">
                  <a16:creationId xmlns:a16="http://schemas.microsoft.com/office/drawing/2014/main" id="{3C832A62-C30F-B441-A406-D3DF52B01301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1" name="object 25">
              <a:extLst>
                <a:ext uri="{FF2B5EF4-FFF2-40B4-BE49-F238E27FC236}">
                  <a16:creationId xmlns:a16="http://schemas.microsoft.com/office/drawing/2014/main" id="{0ACBEF82-EEB8-814A-B3B2-6259AF52D110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2" name="object 26">
              <a:extLst>
                <a:ext uri="{FF2B5EF4-FFF2-40B4-BE49-F238E27FC236}">
                  <a16:creationId xmlns:a16="http://schemas.microsoft.com/office/drawing/2014/main" id="{7C3CE599-E391-0A4A-8959-A7E89899BCD4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3" name="object 27">
              <a:extLst>
                <a:ext uri="{FF2B5EF4-FFF2-40B4-BE49-F238E27FC236}">
                  <a16:creationId xmlns:a16="http://schemas.microsoft.com/office/drawing/2014/main" id="{112AA0CC-9CF4-C440-A1ED-6895079C9827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4" name="object 28">
              <a:extLst>
                <a:ext uri="{FF2B5EF4-FFF2-40B4-BE49-F238E27FC236}">
                  <a16:creationId xmlns:a16="http://schemas.microsoft.com/office/drawing/2014/main" id="{6D652898-4CF4-F145-BE48-5392618C88B5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5" name="object 29">
              <a:extLst>
                <a:ext uri="{FF2B5EF4-FFF2-40B4-BE49-F238E27FC236}">
                  <a16:creationId xmlns:a16="http://schemas.microsoft.com/office/drawing/2014/main" id="{7AC0CB54-A7B4-A14C-9159-0EA465EB7196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14ED9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6" name="object 30">
              <a:extLst>
                <a:ext uri="{FF2B5EF4-FFF2-40B4-BE49-F238E27FC236}">
                  <a16:creationId xmlns:a16="http://schemas.microsoft.com/office/drawing/2014/main" id="{B15985A7-17FF-1F45-AD93-7F77A41FC8A1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23C1055-0B5D-A40F-6CDD-64F9AEAA0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533743" y="5349875"/>
            <a:ext cx="4941439" cy="5044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032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1B7A62-2A03-A249-8879-9BA0D7307D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5964" y="2567254"/>
            <a:ext cx="11972548" cy="6745021"/>
          </a:xfrm>
        </p:spPr>
        <p:txBody>
          <a:bodyPr/>
          <a:lstStyle/>
          <a:p>
            <a:r>
              <a:rPr lang="en-US" sz="4400" i="0" dirty="0"/>
              <a:t>Forensic Scientists: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1" i="0" dirty="0">
                <a:solidFill>
                  <a:srgbClr val="26213F"/>
                </a:solidFill>
              </a:rPr>
              <a:t>Investigate materials found at a crime scene that need to be separated and tested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1" i="0" dirty="0">
                <a:solidFill>
                  <a:srgbClr val="26213F"/>
                </a:solidFill>
              </a:rPr>
              <a:t>Dust and dirt samples can be separated and traced to an origin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BC02F-F1F3-654D-99FB-4BA00BFAF3A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5881" y="1089917"/>
            <a:ext cx="13662227" cy="754758"/>
          </a:xfrm>
        </p:spPr>
        <p:txBody>
          <a:bodyPr/>
          <a:lstStyle/>
          <a:p>
            <a:r>
              <a:rPr lang="en-US" dirty="0"/>
              <a:t>Who would want to separate mixtures?</a:t>
            </a:r>
          </a:p>
          <a:p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CA2B640-04D2-E947-99D2-615E93F8838D}"/>
              </a:ext>
            </a:extLst>
          </p:cNvPr>
          <p:cNvGrpSpPr/>
          <p:nvPr/>
        </p:nvGrpSpPr>
        <p:grpSpPr>
          <a:xfrm>
            <a:off x="12338050" y="0"/>
            <a:ext cx="7108886" cy="549273"/>
            <a:chOff x="691727" y="2"/>
            <a:chExt cx="4881727" cy="377190"/>
          </a:xfrm>
        </p:grpSpPr>
        <p:sp>
          <p:nvSpPr>
            <p:cNvPr id="18" name="object 22">
              <a:extLst>
                <a:ext uri="{FF2B5EF4-FFF2-40B4-BE49-F238E27FC236}">
                  <a16:creationId xmlns:a16="http://schemas.microsoft.com/office/drawing/2014/main" id="{725193AD-2FBC-F64D-A3E7-D0AFA130A128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9" name="object 23">
              <a:extLst>
                <a:ext uri="{FF2B5EF4-FFF2-40B4-BE49-F238E27FC236}">
                  <a16:creationId xmlns:a16="http://schemas.microsoft.com/office/drawing/2014/main" id="{1EC1D1DB-035F-5B4A-A093-7CB2F7762AFB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0" name="object 24">
              <a:extLst>
                <a:ext uri="{FF2B5EF4-FFF2-40B4-BE49-F238E27FC236}">
                  <a16:creationId xmlns:a16="http://schemas.microsoft.com/office/drawing/2014/main" id="{3C832A62-C30F-B441-A406-D3DF52B01301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1" name="object 25">
              <a:extLst>
                <a:ext uri="{FF2B5EF4-FFF2-40B4-BE49-F238E27FC236}">
                  <a16:creationId xmlns:a16="http://schemas.microsoft.com/office/drawing/2014/main" id="{0ACBEF82-EEB8-814A-B3B2-6259AF52D110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2" name="object 26">
              <a:extLst>
                <a:ext uri="{FF2B5EF4-FFF2-40B4-BE49-F238E27FC236}">
                  <a16:creationId xmlns:a16="http://schemas.microsoft.com/office/drawing/2014/main" id="{7C3CE599-E391-0A4A-8959-A7E89899BCD4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3" name="object 27">
              <a:extLst>
                <a:ext uri="{FF2B5EF4-FFF2-40B4-BE49-F238E27FC236}">
                  <a16:creationId xmlns:a16="http://schemas.microsoft.com/office/drawing/2014/main" id="{112AA0CC-9CF4-C440-A1ED-6895079C9827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4" name="object 28">
              <a:extLst>
                <a:ext uri="{FF2B5EF4-FFF2-40B4-BE49-F238E27FC236}">
                  <a16:creationId xmlns:a16="http://schemas.microsoft.com/office/drawing/2014/main" id="{6D652898-4CF4-F145-BE48-5392618C88B5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5" name="object 29">
              <a:extLst>
                <a:ext uri="{FF2B5EF4-FFF2-40B4-BE49-F238E27FC236}">
                  <a16:creationId xmlns:a16="http://schemas.microsoft.com/office/drawing/2014/main" id="{7AC0CB54-A7B4-A14C-9159-0EA465EB7196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14ED9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6" name="object 30">
              <a:extLst>
                <a:ext uri="{FF2B5EF4-FFF2-40B4-BE49-F238E27FC236}">
                  <a16:creationId xmlns:a16="http://schemas.microsoft.com/office/drawing/2014/main" id="{B15985A7-17FF-1F45-AD93-7F77A41FC8A1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C78180D-6F05-E11F-C8DB-C03E9D9DD5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3907537" y="4435475"/>
            <a:ext cx="5188937" cy="602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893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1B7A62-2A03-A249-8879-9BA0D7307D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5964" y="2567254"/>
            <a:ext cx="11972548" cy="5983021"/>
          </a:xfrm>
        </p:spPr>
        <p:txBody>
          <a:bodyPr/>
          <a:lstStyle/>
          <a:p>
            <a:r>
              <a:rPr lang="en-US" sz="4400" i="0" dirty="0"/>
              <a:t>Farmers: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1" i="0" dirty="0">
                <a:solidFill>
                  <a:srgbClr val="26213F"/>
                </a:solidFill>
              </a:rPr>
              <a:t>Testing that foods are safe to eat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1" i="0" dirty="0">
                <a:solidFill>
                  <a:srgbClr val="26213F"/>
                </a:solidFill>
              </a:rPr>
              <a:t>Separate molecules in soil and plants to check for toxins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BC02F-F1F3-654D-99FB-4BA00BFAF3A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5881" y="1089917"/>
            <a:ext cx="13662227" cy="754758"/>
          </a:xfrm>
        </p:spPr>
        <p:txBody>
          <a:bodyPr/>
          <a:lstStyle/>
          <a:p>
            <a:r>
              <a:rPr lang="en-US" dirty="0"/>
              <a:t>Who would want to separate mixtures?</a:t>
            </a:r>
          </a:p>
          <a:p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CA2B640-04D2-E947-99D2-615E93F8838D}"/>
              </a:ext>
            </a:extLst>
          </p:cNvPr>
          <p:cNvGrpSpPr/>
          <p:nvPr/>
        </p:nvGrpSpPr>
        <p:grpSpPr>
          <a:xfrm>
            <a:off x="12338050" y="0"/>
            <a:ext cx="7108886" cy="549273"/>
            <a:chOff x="691727" y="2"/>
            <a:chExt cx="4881727" cy="377190"/>
          </a:xfrm>
        </p:grpSpPr>
        <p:sp>
          <p:nvSpPr>
            <p:cNvPr id="18" name="object 22">
              <a:extLst>
                <a:ext uri="{FF2B5EF4-FFF2-40B4-BE49-F238E27FC236}">
                  <a16:creationId xmlns:a16="http://schemas.microsoft.com/office/drawing/2014/main" id="{725193AD-2FBC-F64D-A3E7-D0AFA130A128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9" name="object 23">
              <a:extLst>
                <a:ext uri="{FF2B5EF4-FFF2-40B4-BE49-F238E27FC236}">
                  <a16:creationId xmlns:a16="http://schemas.microsoft.com/office/drawing/2014/main" id="{1EC1D1DB-035F-5B4A-A093-7CB2F7762AFB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0" name="object 24">
              <a:extLst>
                <a:ext uri="{FF2B5EF4-FFF2-40B4-BE49-F238E27FC236}">
                  <a16:creationId xmlns:a16="http://schemas.microsoft.com/office/drawing/2014/main" id="{3C832A62-C30F-B441-A406-D3DF52B01301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1" name="object 25">
              <a:extLst>
                <a:ext uri="{FF2B5EF4-FFF2-40B4-BE49-F238E27FC236}">
                  <a16:creationId xmlns:a16="http://schemas.microsoft.com/office/drawing/2014/main" id="{0ACBEF82-EEB8-814A-B3B2-6259AF52D110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2" name="object 26">
              <a:extLst>
                <a:ext uri="{FF2B5EF4-FFF2-40B4-BE49-F238E27FC236}">
                  <a16:creationId xmlns:a16="http://schemas.microsoft.com/office/drawing/2014/main" id="{7C3CE599-E391-0A4A-8959-A7E89899BCD4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3" name="object 27">
              <a:extLst>
                <a:ext uri="{FF2B5EF4-FFF2-40B4-BE49-F238E27FC236}">
                  <a16:creationId xmlns:a16="http://schemas.microsoft.com/office/drawing/2014/main" id="{112AA0CC-9CF4-C440-A1ED-6895079C9827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4" name="object 28">
              <a:extLst>
                <a:ext uri="{FF2B5EF4-FFF2-40B4-BE49-F238E27FC236}">
                  <a16:creationId xmlns:a16="http://schemas.microsoft.com/office/drawing/2014/main" id="{6D652898-4CF4-F145-BE48-5392618C88B5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5" name="object 29">
              <a:extLst>
                <a:ext uri="{FF2B5EF4-FFF2-40B4-BE49-F238E27FC236}">
                  <a16:creationId xmlns:a16="http://schemas.microsoft.com/office/drawing/2014/main" id="{7AC0CB54-A7B4-A14C-9159-0EA465EB7196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14ED9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6" name="object 30">
              <a:extLst>
                <a:ext uri="{FF2B5EF4-FFF2-40B4-BE49-F238E27FC236}">
                  <a16:creationId xmlns:a16="http://schemas.microsoft.com/office/drawing/2014/main" id="{B15985A7-17FF-1F45-AD93-7F77A41FC8A1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23C1055-0B5D-A40F-6CDD-64F9AEAA0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533743" y="5349875"/>
            <a:ext cx="4941439" cy="5044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65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1B7A62-2A03-A249-8879-9BA0D7307D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5964" y="2567254"/>
            <a:ext cx="11972548" cy="5983021"/>
          </a:xfrm>
        </p:spPr>
        <p:txBody>
          <a:bodyPr/>
          <a:lstStyle/>
          <a:p>
            <a:r>
              <a:rPr lang="en-US" sz="4400" i="0" dirty="0"/>
              <a:t>Chemists: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1" i="0" dirty="0">
                <a:solidFill>
                  <a:srgbClr val="26213F"/>
                </a:solidFill>
              </a:rPr>
              <a:t>Testing medicines are safe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1" i="0" dirty="0">
                <a:solidFill>
                  <a:srgbClr val="26213F"/>
                </a:solidFill>
              </a:rPr>
              <a:t>Ensuring cosmetics are safe to use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1" i="0" dirty="0">
                <a:solidFill>
                  <a:srgbClr val="26213F"/>
                </a:solidFill>
              </a:rPr>
              <a:t>Testing athletes for steroids and drugs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BC02F-F1F3-654D-99FB-4BA00BFAF3A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5881" y="1089917"/>
            <a:ext cx="13662227" cy="754758"/>
          </a:xfrm>
        </p:spPr>
        <p:txBody>
          <a:bodyPr/>
          <a:lstStyle/>
          <a:p>
            <a:r>
              <a:rPr lang="en-US" dirty="0"/>
              <a:t>Who would want to separate mixtures?</a:t>
            </a:r>
          </a:p>
          <a:p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CA2B640-04D2-E947-99D2-615E93F8838D}"/>
              </a:ext>
            </a:extLst>
          </p:cNvPr>
          <p:cNvGrpSpPr/>
          <p:nvPr/>
        </p:nvGrpSpPr>
        <p:grpSpPr>
          <a:xfrm>
            <a:off x="12338050" y="0"/>
            <a:ext cx="7108886" cy="549273"/>
            <a:chOff x="691727" y="2"/>
            <a:chExt cx="4881727" cy="377190"/>
          </a:xfrm>
        </p:grpSpPr>
        <p:sp>
          <p:nvSpPr>
            <p:cNvPr id="18" name="object 22">
              <a:extLst>
                <a:ext uri="{FF2B5EF4-FFF2-40B4-BE49-F238E27FC236}">
                  <a16:creationId xmlns:a16="http://schemas.microsoft.com/office/drawing/2014/main" id="{725193AD-2FBC-F64D-A3E7-D0AFA130A128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9" name="object 23">
              <a:extLst>
                <a:ext uri="{FF2B5EF4-FFF2-40B4-BE49-F238E27FC236}">
                  <a16:creationId xmlns:a16="http://schemas.microsoft.com/office/drawing/2014/main" id="{1EC1D1DB-035F-5B4A-A093-7CB2F7762AFB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0" name="object 24">
              <a:extLst>
                <a:ext uri="{FF2B5EF4-FFF2-40B4-BE49-F238E27FC236}">
                  <a16:creationId xmlns:a16="http://schemas.microsoft.com/office/drawing/2014/main" id="{3C832A62-C30F-B441-A406-D3DF52B01301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1" name="object 25">
              <a:extLst>
                <a:ext uri="{FF2B5EF4-FFF2-40B4-BE49-F238E27FC236}">
                  <a16:creationId xmlns:a16="http://schemas.microsoft.com/office/drawing/2014/main" id="{0ACBEF82-EEB8-814A-B3B2-6259AF52D110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2" name="object 26">
              <a:extLst>
                <a:ext uri="{FF2B5EF4-FFF2-40B4-BE49-F238E27FC236}">
                  <a16:creationId xmlns:a16="http://schemas.microsoft.com/office/drawing/2014/main" id="{7C3CE599-E391-0A4A-8959-A7E89899BCD4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3" name="object 27">
              <a:extLst>
                <a:ext uri="{FF2B5EF4-FFF2-40B4-BE49-F238E27FC236}">
                  <a16:creationId xmlns:a16="http://schemas.microsoft.com/office/drawing/2014/main" id="{112AA0CC-9CF4-C440-A1ED-6895079C9827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4" name="object 28">
              <a:extLst>
                <a:ext uri="{FF2B5EF4-FFF2-40B4-BE49-F238E27FC236}">
                  <a16:creationId xmlns:a16="http://schemas.microsoft.com/office/drawing/2014/main" id="{6D652898-4CF4-F145-BE48-5392618C88B5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5" name="object 29">
              <a:extLst>
                <a:ext uri="{FF2B5EF4-FFF2-40B4-BE49-F238E27FC236}">
                  <a16:creationId xmlns:a16="http://schemas.microsoft.com/office/drawing/2014/main" id="{7AC0CB54-A7B4-A14C-9159-0EA465EB7196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14ED9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6" name="object 30">
              <a:extLst>
                <a:ext uri="{FF2B5EF4-FFF2-40B4-BE49-F238E27FC236}">
                  <a16:creationId xmlns:a16="http://schemas.microsoft.com/office/drawing/2014/main" id="{B15985A7-17FF-1F45-AD93-7F77A41FC8A1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FF8BF875-8D68-80BC-B952-8A039070B5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3998885" y="4435475"/>
            <a:ext cx="5188937" cy="602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012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21B7A62-2A03-A249-8879-9BA0D7307DB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5964" y="2567254"/>
            <a:ext cx="11972548" cy="5983021"/>
          </a:xfrm>
        </p:spPr>
        <p:txBody>
          <a:bodyPr/>
          <a:lstStyle/>
          <a:p>
            <a:r>
              <a:rPr lang="en-US" sz="4400" i="0" dirty="0"/>
              <a:t>Environmental scientists and engineers: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1" i="0" dirty="0">
                <a:solidFill>
                  <a:srgbClr val="26213F"/>
                </a:solidFill>
              </a:rPr>
              <a:t>Making sure the environment is safe to live in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sz="4801" i="0" dirty="0">
                <a:solidFill>
                  <a:srgbClr val="26213F"/>
                </a:solidFill>
              </a:rPr>
              <a:t>Test pollution levels in the air, sea, rivers and cities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4BC02F-F1F3-654D-99FB-4BA00BFAF3A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5881" y="1089917"/>
            <a:ext cx="13662227" cy="754758"/>
          </a:xfrm>
        </p:spPr>
        <p:txBody>
          <a:bodyPr/>
          <a:lstStyle/>
          <a:p>
            <a:r>
              <a:rPr lang="en-US" dirty="0"/>
              <a:t>Who would want to separate mixtures?</a:t>
            </a:r>
          </a:p>
          <a:p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CA2B640-04D2-E947-99D2-615E93F8838D}"/>
              </a:ext>
            </a:extLst>
          </p:cNvPr>
          <p:cNvGrpSpPr/>
          <p:nvPr/>
        </p:nvGrpSpPr>
        <p:grpSpPr>
          <a:xfrm>
            <a:off x="12338050" y="0"/>
            <a:ext cx="7108886" cy="549273"/>
            <a:chOff x="691727" y="2"/>
            <a:chExt cx="4881727" cy="377190"/>
          </a:xfrm>
        </p:grpSpPr>
        <p:sp>
          <p:nvSpPr>
            <p:cNvPr id="18" name="object 22">
              <a:extLst>
                <a:ext uri="{FF2B5EF4-FFF2-40B4-BE49-F238E27FC236}">
                  <a16:creationId xmlns:a16="http://schemas.microsoft.com/office/drawing/2014/main" id="{725193AD-2FBC-F64D-A3E7-D0AFA130A128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9" name="object 23">
              <a:extLst>
                <a:ext uri="{FF2B5EF4-FFF2-40B4-BE49-F238E27FC236}">
                  <a16:creationId xmlns:a16="http://schemas.microsoft.com/office/drawing/2014/main" id="{1EC1D1DB-035F-5B4A-A093-7CB2F7762AFB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0" name="object 24">
              <a:extLst>
                <a:ext uri="{FF2B5EF4-FFF2-40B4-BE49-F238E27FC236}">
                  <a16:creationId xmlns:a16="http://schemas.microsoft.com/office/drawing/2014/main" id="{3C832A62-C30F-B441-A406-D3DF52B01301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1" name="object 25">
              <a:extLst>
                <a:ext uri="{FF2B5EF4-FFF2-40B4-BE49-F238E27FC236}">
                  <a16:creationId xmlns:a16="http://schemas.microsoft.com/office/drawing/2014/main" id="{0ACBEF82-EEB8-814A-B3B2-6259AF52D110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2" name="object 26">
              <a:extLst>
                <a:ext uri="{FF2B5EF4-FFF2-40B4-BE49-F238E27FC236}">
                  <a16:creationId xmlns:a16="http://schemas.microsoft.com/office/drawing/2014/main" id="{7C3CE599-E391-0A4A-8959-A7E89899BCD4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3" name="object 27">
              <a:extLst>
                <a:ext uri="{FF2B5EF4-FFF2-40B4-BE49-F238E27FC236}">
                  <a16:creationId xmlns:a16="http://schemas.microsoft.com/office/drawing/2014/main" id="{112AA0CC-9CF4-C440-A1ED-6895079C9827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4" name="object 28">
              <a:extLst>
                <a:ext uri="{FF2B5EF4-FFF2-40B4-BE49-F238E27FC236}">
                  <a16:creationId xmlns:a16="http://schemas.microsoft.com/office/drawing/2014/main" id="{6D652898-4CF4-F145-BE48-5392618C88B5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5" name="object 29">
              <a:extLst>
                <a:ext uri="{FF2B5EF4-FFF2-40B4-BE49-F238E27FC236}">
                  <a16:creationId xmlns:a16="http://schemas.microsoft.com/office/drawing/2014/main" id="{7AC0CB54-A7B4-A14C-9159-0EA465EB7196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14ED9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6" name="object 30">
              <a:extLst>
                <a:ext uri="{FF2B5EF4-FFF2-40B4-BE49-F238E27FC236}">
                  <a16:creationId xmlns:a16="http://schemas.microsoft.com/office/drawing/2014/main" id="{B15985A7-17FF-1F45-AD93-7F77A41FC8A1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023C1055-0B5D-A40F-6CDD-64F9AEAA0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533743" y="5349875"/>
            <a:ext cx="4941439" cy="5044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7978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BD0856-9F8E-4B48-9D05-44588D79E5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5964" y="2567254"/>
            <a:ext cx="17041356" cy="6155532"/>
          </a:xfrm>
        </p:spPr>
        <p:txBody>
          <a:bodyPr/>
          <a:lstStyle/>
          <a:p>
            <a:r>
              <a:rPr lang="en-US" dirty="0"/>
              <a:t>What you need:</a:t>
            </a:r>
          </a:p>
          <a:p>
            <a:pPr marL="1143000" indent="-1143000">
              <a:buFont typeface="Arial" panose="020B0604020202020204" pitchFamily="34" charset="0"/>
              <a:buChar char="•"/>
            </a:pPr>
            <a:r>
              <a:rPr lang="en-US" dirty="0"/>
              <a:t>Non-permanent markers</a:t>
            </a:r>
          </a:p>
          <a:p>
            <a:pPr marL="1143000" indent="-1143000">
              <a:buFont typeface="Arial" panose="020B0604020202020204" pitchFamily="34" charset="0"/>
              <a:buChar char="•"/>
            </a:pPr>
            <a:r>
              <a:rPr lang="en-US" dirty="0"/>
              <a:t>Circular coffee filter paper</a:t>
            </a:r>
          </a:p>
          <a:p>
            <a:pPr marL="1143000" indent="-1143000">
              <a:buFont typeface="Arial" panose="020B0604020202020204" pitchFamily="34" charset="0"/>
              <a:buChar char="•"/>
            </a:pPr>
            <a:r>
              <a:rPr lang="en-US" dirty="0"/>
              <a:t>Jars</a:t>
            </a:r>
          </a:p>
          <a:p>
            <a:pPr marL="1143000" indent="-1143000">
              <a:buFont typeface="Arial" panose="020B0604020202020204" pitchFamily="34" charset="0"/>
              <a:buChar char="•"/>
            </a:pPr>
            <a:r>
              <a:rPr lang="en-US" dirty="0"/>
              <a:t>Newspaper to dry the filter paper</a:t>
            </a:r>
          </a:p>
          <a:p>
            <a:pPr marL="1143000" indent="-11430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B5E7E13-E891-364C-9421-960BE99EC99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Experiment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4ED0E33-CFE4-0242-9EEC-40143A59DFD5}"/>
              </a:ext>
            </a:extLst>
          </p:cNvPr>
          <p:cNvGrpSpPr/>
          <p:nvPr/>
        </p:nvGrpSpPr>
        <p:grpSpPr>
          <a:xfrm>
            <a:off x="12338050" y="0"/>
            <a:ext cx="7108886" cy="549273"/>
            <a:chOff x="691727" y="2"/>
            <a:chExt cx="4881727" cy="377190"/>
          </a:xfrm>
        </p:grpSpPr>
        <p:sp>
          <p:nvSpPr>
            <p:cNvPr id="6" name="object 22">
              <a:extLst>
                <a:ext uri="{FF2B5EF4-FFF2-40B4-BE49-F238E27FC236}">
                  <a16:creationId xmlns:a16="http://schemas.microsoft.com/office/drawing/2014/main" id="{31700D6D-A28C-414E-B24E-14975BD0EB8D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23">
              <a:extLst>
                <a:ext uri="{FF2B5EF4-FFF2-40B4-BE49-F238E27FC236}">
                  <a16:creationId xmlns:a16="http://schemas.microsoft.com/office/drawing/2014/main" id="{4963EA16-3969-C442-A4D7-57F8248DC7F3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" name="object 24">
              <a:extLst>
                <a:ext uri="{FF2B5EF4-FFF2-40B4-BE49-F238E27FC236}">
                  <a16:creationId xmlns:a16="http://schemas.microsoft.com/office/drawing/2014/main" id="{66023F5D-93B4-EC47-B7F1-F0A0F7507009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10ABC8EB-90BF-EF4F-A0EF-27D10C37D6BA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" name="object 26">
              <a:extLst>
                <a:ext uri="{FF2B5EF4-FFF2-40B4-BE49-F238E27FC236}">
                  <a16:creationId xmlns:a16="http://schemas.microsoft.com/office/drawing/2014/main" id="{1BD8B091-7D8B-2543-A445-08C4DA43A3E8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" name="object 27">
              <a:extLst>
                <a:ext uri="{FF2B5EF4-FFF2-40B4-BE49-F238E27FC236}">
                  <a16:creationId xmlns:a16="http://schemas.microsoft.com/office/drawing/2014/main" id="{435A83CA-4A04-D240-AB84-3511D8BBC119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401AC583-4A8D-8E48-9CD7-9D2DD1F9759D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29">
              <a:extLst>
                <a:ext uri="{FF2B5EF4-FFF2-40B4-BE49-F238E27FC236}">
                  <a16:creationId xmlns:a16="http://schemas.microsoft.com/office/drawing/2014/main" id="{70EFA4CC-3D39-CF41-A0B9-01972CBF5A94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26213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30">
              <a:extLst>
                <a:ext uri="{FF2B5EF4-FFF2-40B4-BE49-F238E27FC236}">
                  <a16:creationId xmlns:a16="http://schemas.microsoft.com/office/drawing/2014/main" id="{7122C2B8-B250-AE45-B142-300CF0C82D28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4047101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B67FE5-01F0-1A41-A7FA-6D862A13BF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15963" y="2567253"/>
            <a:ext cx="17535721" cy="7202217"/>
          </a:xfrm>
        </p:spPr>
        <p:txBody>
          <a:bodyPr/>
          <a:lstStyle/>
          <a:p>
            <a:pPr marL="1143000" indent="-1143000" algn="l">
              <a:buFont typeface="Arial" panose="020B0604020202020204" pitchFamily="34" charset="0"/>
              <a:buChar char="•"/>
            </a:pPr>
            <a:r>
              <a:rPr lang="en-GB" sz="8000" i="0" dirty="0">
                <a:latin typeface="Segoe UI" panose="020B0502040204020203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Teaching resources | RSC Education</a:t>
            </a:r>
            <a:endParaRPr lang="en-GB" sz="8000" i="0" dirty="0">
              <a:latin typeface="Segoe UI" panose="020B0502040204020203" pitchFamily="34" charset="0"/>
            </a:endParaRPr>
          </a:p>
          <a:p>
            <a:pPr marL="1143000" marR="0" lvl="0" indent="-114300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8000" i="0" dirty="0">
                <a:latin typeface="Segoe UI" panose="020B0502040204020203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https://www.icheme.org/education/whynotchemeng/</a:t>
            </a:r>
            <a:r>
              <a:rPr lang="en-GB" sz="8000" i="0" dirty="0">
                <a:latin typeface="Segoe UI" panose="020B0502040204020203" pitchFamily="34" charset="0"/>
              </a:rPr>
              <a:t> </a:t>
            </a:r>
          </a:p>
          <a:p>
            <a:pPr marL="1143000" marR="0" lvl="0" indent="-1143000" algn="l" defTabSz="91435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sz="8000" i="0" dirty="0">
                <a:latin typeface="Segoe UI" panose="020B0502040204020203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www.mtfy.org</a:t>
            </a:r>
            <a:r>
              <a:rPr lang="en-GB" sz="8000" i="0" dirty="0">
                <a:latin typeface="Segoe UI" panose="020B0502040204020203" pitchFamily="34" charset="0"/>
              </a:rPr>
              <a:t> </a:t>
            </a:r>
          </a:p>
          <a:p>
            <a:pPr algn="ctr"/>
            <a:endParaRPr lang="en-US" sz="8000" kern="0" dirty="0">
              <a:solidFill>
                <a:srgbClr val="F70059"/>
              </a:solidFill>
            </a:endParaRPr>
          </a:p>
          <a:p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D8D6E024-FB28-AE4E-8CFA-5E7228D6F9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15882" y="1089917"/>
            <a:ext cx="14507034" cy="549273"/>
          </a:xfrm>
        </p:spPr>
        <p:txBody>
          <a:bodyPr/>
          <a:lstStyle/>
          <a:p>
            <a:r>
              <a:rPr lang="en-US" dirty="0"/>
              <a:t>Further information and careers links: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2A84F80-0D97-194B-BDD9-570702D51874}"/>
              </a:ext>
            </a:extLst>
          </p:cNvPr>
          <p:cNvGrpSpPr/>
          <p:nvPr/>
        </p:nvGrpSpPr>
        <p:grpSpPr>
          <a:xfrm>
            <a:off x="12338050" y="0"/>
            <a:ext cx="7108886" cy="549273"/>
            <a:chOff x="691727" y="2"/>
            <a:chExt cx="4881727" cy="377190"/>
          </a:xfrm>
        </p:grpSpPr>
        <p:sp>
          <p:nvSpPr>
            <p:cNvPr id="6" name="object 22">
              <a:extLst>
                <a:ext uri="{FF2B5EF4-FFF2-40B4-BE49-F238E27FC236}">
                  <a16:creationId xmlns:a16="http://schemas.microsoft.com/office/drawing/2014/main" id="{BE6FADF6-79A9-C44D-9BDC-7A681E7B1F8B}"/>
                </a:ext>
              </a:extLst>
            </p:cNvPr>
            <p:cNvSpPr/>
            <p:nvPr/>
          </p:nvSpPr>
          <p:spPr>
            <a:xfrm>
              <a:off x="5332789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7" name="object 23">
              <a:extLst>
                <a:ext uri="{FF2B5EF4-FFF2-40B4-BE49-F238E27FC236}">
                  <a16:creationId xmlns:a16="http://schemas.microsoft.com/office/drawing/2014/main" id="{94072B06-0E3D-874A-9D01-B606823F64E9}"/>
                </a:ext>
              </a:extLst>
            </p:cNvPr>
            <p:cNvSpPr/>
            <p:nvPr/>
          </p:nvSpPr>
          <p:spPr>
            <a:xfrm>
              <a:off x="475266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8" name="object 24">
              <a:extLst>
                <a:ext uri="{FF2B5EF4-FFF2-40B4-BE49-F238E27FC236}">
                  <a16:creationId xmlns:a16="http://schemas.microsoft.com/office/drawing/2014/main" id="{BABDE5C7-0132-4343-A0D6-2AF48E008A92}"/>
                </a:ext>
              </a:extLst>
            </p:cNvPr>
            <p:cNvSpPr/>
            <p:nvPr/>
          </p:nvSpPr>
          <p:spPr>
            <a:xfrm>
              <a:off x="417251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9" name="object 25">
              <a:extLst>
                <a:ext uri="{FF2B5EF4-FFF2-40B4-BE49-F238E27FC236}">
                  <a16:creationId xmlns:a16="http://schemas.microsoft.com/office/drawing/2014/main" id="{120FDBC9-A778-BB4D-981E-5BB3F276C290}"/>
                </a:ext>
              </a:extLst>
            </p:cNvPr>
            <p:cNvSpPr/>
            <p:nvPr/>
          </p:nvSpPr>
          <p:spPr>
            <a:xfrm>
              <a:off x="3592394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0" name="object 26">
              <a:extLst>
                <a:ext uri="{FF2B5EF4-FFF2-40B4-BE49-F238E27FC236}">
                  <a16:creationId xmlns:a16="http://schemas.microsoft.com/office/drawing/2014/main" id="{F6E1E666-3605-1549-809A-D35165023E7D}"/>
                </a:ext>
              </a:extLst>
            </p:cNvPr>
            <p:cNvSpPr/>
            <p:nvPr/>
          </p:nvSpPr>
          <p:spPr>
            <a:xfrm>
              <a:off x="3012245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" name="object 27">
              <a:extLst>
                <a:ext uri="{FF2B5EF4-FFF2-40B4-BE49-F238E27FC236}">
                  <a16:creationId xmlns:a16="http://schemas.microsoft.com/office/drawing/2014/main" id="{7D2C43AA-D058-F14D-9CF8-EA64F0E1E089}"/>
                </a:ext>
              </a:extLst>
            </p:cNvPr>
            <p:cNvSpPr/>
            <p:nvPr/>
          </p:nvSpPr>
          <p:spPr>
            <a:xfrm>
              <a:off x="2432122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2" name="object 28">
              <a:extLst>
                <a:ext uri="{FF2B5EF4-FFF2-40B4-BE49-F238E27FC236}">
                  <a16:creationId xmlns:a16="http://schemas.microsoft.com/office/drawing/2014/main" id="{A7DFBEA1-F431-7544-846E-C8F8B63B4445}"/>
                </a:ext>
              </a:extLst>
            </p:cNvPr>
            <p:cNvSpPr/>
            <p:nvPr/>
          </p:nvSpPr>
          <p:spPr>
            <a:xfrm>
              <a:off x="1851986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4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29">
              <a:extLst>
                <a:ext uri="{FF2B5EF4-FFF2-40B4-BE49-F238E27FC236}">
                  <a16:creationId xmlns:a16="http://schemas.microsoft.com/office/drawing/2014/main" id="{07406717-674B-BA4F-9C8D-F16FF9F7C515}"/>
                </a:ext>
              </a:extLst>
            </p:cNvPr>
            <p:cNvSpPr/>
            <p:nvPr/>
          </p:nvSpPr>
          <p:spPr>
            <a:xfrm>
              <a:off x="1271850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31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58" y="0"/>
                  </a:lnTo>
                  <a:lnTo>
                    <a:pt x="187731" y="376593"/>
                  </a:lnTo>
                  <a:close/>
                </a:path>
              </a:pathLst>
            </a:custGeom>
            <a:solidFill>
              <a:srgbClr val="F70059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4" name="object 30">
              <a:extLst>
                <a:ext uri="{FF2B5EF4-FFF2-40B4-BE49-F238E27FC236}">
                  <a16:creationId xmlns:a16="http://schemas.microsoft.com/office/drawing/2014/main" id="{12988BAC-7B59-7D45-8DF3-D2364F16C4C6}"/>
                </a:ext>
              </a:extLst>
            </p:cNvPr>
            <p:cNvSpPr/>
            <p:nvPr/>
          </p:nvSpPr>
          <p:spPr>
            <a:xfrm>
              <a:off x="691727" y="2"/>
              <a:ext cx="240665" cy="377190"/>
            </a:xfrm>
            <a:custGeom>
              <a:avLst/>
              <a:gdLst/>
              <a:ahLst/>
              <a:cxnLst/>
              <a:rect l="l" t="t" r="r" b="b"/>
              <a:pathLst>
                <a:path w="240665" h="377190">
                  <a:moveTo>
                    <a:pt x="187718" y="376593"/>
                  </a:moveTo>
                  <a:lnTo>
                    <a:pt x="0" y="376593"/>
                  </a:lnTo>
                  <a:lnTo>
                    <a:pt x="52926" y="0"/>
                  </a:lnTo>
                  <a:lnTo>
                    <a:pt x="240645" y="0"/>
                  </a:lnTo>
                  <a:lnTo>
                    <a:pt x="187718" y="3765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38252113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A2B"/>
      </a:dk1>
      <a:lt1>
        <a:srgbClr val="FFFFFF"/>
      </a:lt1>
      <a:dk2>
        <a:srgbClr val="494949"/>
      </a:dk2>
      <a:lt2>
        <a:srgbClr val="E7E6E6"/>
      </a:lt2>
      <a:accent1>
        <a:srgbClr val="8DBF2A"/>
      </a:accent1>
      <a:accent2>
        <a:srgbClr val="4C576E"/>
      </a:accent2>
      <a:accent3>
        <a:srgbClr val="33B793"/>
      </a:accent3>
      <a:accent4>
        <a:srgbClr val="005EB8"/>
      </a:accent4>
      <a:accent5>
        <a:srgbClr val="767776"/>
      </a:accent5>
      <a:accent6>
        <a:srgbClr val="33B734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1955</TotalTime>
  <Words>412</Words>
  <Application>Microsoft Office PowerPoint</Application>
  <PresentationFormat>Custom</PresentationFormat>
  <Paragraphs>56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Arial</vt:lpstr>
      <vt:lpstr>Poppins SemiBold</vt:lpstr>
      <vt:lpstr>Proxima Nova Semibold</vt:lpstr>
      <vt:lpstr>Segoe UI</vt:lpstr>
      <vt:lpstr>Poppins Light</vt:lpstr>
      <vt:lpstr>Calibri</vt:lpstr>
      <vt:lpstr>Gotham-Light</vt:lpstr>
      <vt:lpstr>Poppins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Jenny Karlsson</dc:creator>
  <cp:keywords/>
  <dc:description/>
  <cp:lastModifiedBy>Chloe Slevin</cp:lastModifiedBy>
  <cp:revision>649</cp:revision>
  <dcterms:created xsi:type="dcterms:W3CDTF">2020-11-12T11:18:59Z</dcterms:created>
  <dcterms:modified xsi:type="dcterms:W3CDTF">2022-10-26T13:40:49Z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2020-11-12T10:00:00Z</vt:filetime>
  </property>
  <property fmtid="{D5CDD505-2E9C-101B-9397-08002B2CF9AE}" pid="3" name="Creator">
    <vt:lpwstr>Adobe InDesign 16.0 (Macintosh)</vt:lpwstr>
  </property>
  <property fmtid="{D5CDD505-2E9C-101B-9397-08002B2CF9AE}" pid="4" name="LastSaved">
    <vt:filetime>2020-11-12T10:00:00Z</vt:filetime>
  </property>
</Properties>
</file>