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20"/>
  </p:notesMasterIdLst>
  <p:sldIdLst>
    <p:sldId id="262" r:id="rId5"/>
    <p:sldId id="266" r:id="rId6"/>
    <p:sldId id="267" r:id="rId7"/>
    <p:sldId id="268" r:id="rId8"/>
    <p:sldId id="287" r:id="rId9"/>
    <p:sldId id="285" r:id="rId10"/>
    <p:sldId id="286" r:id="rId11"/>
    <p:sldId id="275" r:id="rId12"/>
    <p:sldId id="272" r:id="rId13"/>
    <p:sldId id="273" r:id="rId14"/>
    <p:sldId id="274" r:id="rId15"/>
    <p:sldId id="288" r:id="rId16"/>
    <p:sldId id="277" r:id="rId17"/>
    <p:sldId id="290" r:id="rId18"/>
    <p:sldId id="289" r:id="rId19"/>
  </p:sldIdLst>
  <p:sldSz cx="11518900" cy="6480175"/>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p:defaultTextStyle>
  <p:extLst>
    <p:ext uri="{EFAFB233-063F-42B5-8137-9DF3F51BA10A}">
      <p15:sldGuideLst xmlns:p15="http://schemas.microsoft.com/office/powerpoint/2012/main">
        <p15:guide id="1" orient="horz" pos="2041" userDrawn="1">
          <p15:clr>
            <a:srgbClr val="A4A3A4"/>
          </p15:clr>
        </p15:guide>
        <p15:guide id="2"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AF2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3EAF13-B794-487B-80EF-6B2F6CF44D3D}" v="12" dt="2025-02-21T16:37:35.740"/>
    <p1510:client id="{B477D602-0AD8-EE12-4E9D-7C3B683B191B}" v="1517" dt="2025-02-21T14:17:19.00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CACB"/>
          </a:solidFill>
        </a:fill>
      </a:tcStyle>
    </a:wholeTbl>
    <a:band2H>
      <a:tcTxStyle/>
      <a:tcStyle>
        <a:tcBdr/>
        <a:fill>
          <a:solidFill>
            <a:srgbClr val="FBE6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8EC"/>
          </a:solidFill>
        </a:fill>
      </a:tcStyle>
    </a:wholeTbl>
    <a:band2H>
      <a:tcTxStyle/>
      <a:tcStyle>
        <a:tcBdr/>
        <a:fill>
          <a:solidFill>
            <a:srgbClr val="E6ECF5"/>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3CA"/>
          </a:solidFill>
        </a:fill>
      </a:tcStyle>
    </a:wholeTbl>
    <a:band2H>
      <a:tcTxStyle/>
      <a:tcStyle>
        <a:tcBdr/>
        <a:fill>
          <a:solidFill>
            <a:srgbClr val="FFEA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2014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9"/>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20145F"/>
      </a:tcTxStyle>
      <a:tcStyle>
        <a:tcBdr>
          <a:left>
            <a:ln w="12700" cap="flat">
              <a:noFill/>
              <a:miter lim="400000"/>
            </a:ln>
          </a:left>
          <a:right>
            <a:ln w="12700" cap="flat">
              <a:noFill/>
              <a:miter lim="400000"/>
            </a:ln>
          </a:right>
          <a:top>
            <a:ln w="508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D1"/>
          </a:solidFill>
        </a:fill>
      </a:tcStyle>
    </a:wholeTbl>
    <a:band2H>
      <a:tcTxStyle/>
      <a:tcStyle>
        <a:tcBdr/>
        <a:fill>
          <a:solidFill>
            <a:srgbClr val="E7E7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Row>
  </a:tblStyle>
  <a:tblStyle styleId="{2708684C-4D16-4618-839F-0558EEFCDFE6}" styleName="">
    <a:tblBg/>
    <a:wholeTbl>
      <a:tcTxStyle b="off"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wholeTbl>
    <a:band2H>
      <a:tcTxStyle/>
      <a:tcStyle>
        <a:tcBdr/>
        <a:fill>
          <a:solidFill>
            <a:srgbClr val="FFFFFF"/>
          </a:solidFill>
        </a:fill>
      </a:tcStyle>
    </a:band2H>
    <a:firstCol>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firstCol>
    <a:la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508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lastRow>
    <a:fir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254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041"/>
        <p:guide pos="3628"/>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ale" userId="S::rhale@engineeringuk.com::831bf4ad-65d1-43d3-8352-901b5a03a29b" providerId="AD" clId="Web-{B0D578D0-8FD8-4340-B9E3-C7534D6D2C22}"/>
    <pc:docChg chg="modSld">
      <pc:chgData name="Rebecca Hale" userId="S::rhale@engineeringuk.com::831bf4ad-65d1-43d3-8352-901b5a03a29b" providerId="AD" clId="Web-{B0D578D0-8FD8-4340-B9E3-C7534D6D2C22}" dt="2025-02-13T19:18:50.788" v="2"/>
      <pc:docMkLst>
        <pc:docMk/>
      </pc:docMkLst>
      <pc:sldChg chg="delSp">
        <pc:chgData name="Rebecca Hale" userId="S::rhale@engineeringuk.com::831bf4ad-65d1-43d3-8352-901b5a03a29b" providerId="AD" clId="Web-{B0D578D0-8FD8-4340-B9E3-C7534D6D2C22}" dt="2025-02-13T19:18:50.788" v="2"/>
        <pc:sldMkLst>
          <pc:docMk/>
          <pc:sldMk cId="873692957" sldId="262"/>
        </pc:sldMkLst>
        <pc:spChg chg="del">
          <ac:chgData name="Rebecca Hale" userId="S::rhale@engineeringuk.com::831bf4ad-65d1-43d3-8352-901b5a03a29b" providerId="AD" clId="Web-{B0D578D0-8FD8-4340-B9E3-C7534D6D2C22}" dt="2025-02-13T19:18:50.788" v="2"/>
          <ac:spMkLst>
            <pc:docMk/>
            <pc:sldMk cId="873692957" sldId="262"/>
            <ac:spMk id="9" creationId="{89218564-CFB7-BF6F-7F25-B8C807DBD494}"/>
          </ac:spMkLst>
        </pc:spChg>
        <pc:spChg chg="del">
          <ac:chgData name="Rebecca Hale" userId="S::rhale@engineeringuk.com::831bf4ad-65d1-43d3-8352-901b5a03a29b" providerId="AD" clId="Web-{B0D578D0-8FD8-4340-B9E3-C7534D6D2C22}" dt="2025-02-13T19:18:47.866" v="1"/>
          <ac:spMkLst>
            <pc:docMk/>
            <pc:sldMk cId="873692957" sldId="262"/>
            <ac:spMk id="10" creationId="{3DED0A22-232B-5E21-F631-2F569ED81282}"/>
          </ac:spMkLst>
        </pc:spChg>
        <pc:picChg chg="del">
          <ac:chgData name="Rebecca Hale" userId="S::rhale@engineeringuk.com::831bf4ad-65d1-43d3-8352-901b5a03a29b" providerId="AD" clId="Web-{B0D578D0-8FD8-4340-B9E3-C7534D6D2C22}" dt="2025-02-13T19:18:44.303" v="0"/>
          <ac:picMkLst>
            <pc:docMk/>
            <pc:sldMk cId="873692957" sldId="262"/>
            <ac:picMk id="5" creationId="{9A589F58-F9EF-FC25-EF7E-BE833FE20E79}"/>
          </ac:picMkLst>
        </pc:picChg>
      </pc:sldChg>
    </pc:docChg>
  </pc:docChgLst>
  <pc:docChgLst>
    <pc:chgData name="Rebecca Hale" userId="831bf4ad-65d1-43d3-8352-901b5a03a29b" providerId="ADAL" clId="{3CF23394-2949-426F-85FA-2BB3D01D5557}"/>
    <pc:docChg chg="custSel delSld modSld">
      <pc:chgData name="Rebecca Hale" userId="831bf4ad-65d1-43d3-8352-901b5a03a29b" providerId="ADAL" clId="{3CF23394-2949-426F-85FA-2BB3D01D5557}" dt="2025-01-09T16:06:50.422" v="2843" actId="20577"/>
      <pc:docMkLst>
        <pc:docMk/>
      </pc:docMkLst>
      <pc:sldChg chg="modSp mod">
        <pc:chgData name="Rebecca Hale" userId="831bf4ad-65d1-43d3-8352-901b5a03a29b" providerId="ADAL" clId="{3CF23394-2949-426F-85FA-2BB3D01D5557}" dt="2025-01-09T15:39:25.847" v="389" actId="20577"/>
        <pc:sldMkLst>
          <pc:docMk/>
          <pc:sldMk cId="873692957" sldId="262"/>
        </pc:sldMkLst>
        <pc:spChg chg="mod">
          <ac:chgData name="Rebecca Hale" userId="831bf4ad-65d1-43d3-8352-901b5a03a29b" providerId="ADAL" clId="{3CF23394-2949-426F-85FA-2BB3D01D5557}" dt="2025-01-09T15:39:25.847" v="389" actId="20577"/>
          <ac:spMkLst>
            <pc:docMk/>
            <pc:sldMk cId="873692957" sldId="262"/>
            <ac:spMk id="2" creationId="{1E37EFAC-C9FF-13D3-F896-B46190AE0038}"/>
          </ac:spMkLst>
        </pc:spChg>
        <pc:spChg chg="mod">
          <ac:chgData name="Rebecca Hale" userId="831bf4ad-65d1-43d3-8352-901b5a03a29b" providerId="ADAL" clId="{3CF23394-2949-426F-85FA-2BB3D01D5557}" dt="2025-01-09T15:37:38.866" v="74" actId="20577"/>
          <ac:spMkLst>
            <pc:docMk/>
            <pc:sldMk cId="873692957" sldId="262"/>
            <ac:spMk id="3" creationId="{B51F2A4D-6F2B-2EE3-3136-003F358221EB}"/>
          </ac:spMkLst>
        </pc:spChg>
      </pc:sldChg>
      <pc:sldChg chg="modSp mod">
        <pc:chgData name="Rebecca Hale" userId="831bf4ad-65d1-43d3-8352-901b5a03a29b" providerId="ADAL" clId="{3CF23394-2949-426F-85FA-2BB3D01D5557}" dt="2025-01-09T15:37:12.221" v="12" actId="20577"/>
        <pc:sldMkLst>
          <pc:docMk/>
          <pc:sldMk cId="455775977" sldId="266"/>
        </pc:sldMkLst>
        <pc:spChg chg="mod">
          <ac:chgData name="Rebecca Hale" userId="831bf4ad-65d1-43d3-8352-901b5a03a29b" providerId="ADAL" clId="{3CF23394-2949-426F-85FA-2BB3D01D5557}" dt="2025-01-09T15:37:12.221" v="12" actId="20577"/>
          <ac:spMkLst>
            <pc:docMk/>
            <pc:sldMk cId="455775977" sldId="266"/>
            <ac:spMk id="6" creationId="{98F6AD3B-E8A0-7677-3791-2B5E2E9CE7EE}"/>
          </ac:spMkLst>
        </pc:spChg>
      </pc:sldChg>
      <pc:sldChg chg="addSp delSp modSp mod modNotesTx">
        <pc:chgData name="Rebecca Hale" userId="831bf4ad-65d1-43d3-8352-901b5a03a29b" providerId="ADAL" clId="{3CF23394-2949-426F-85FA-2BB3D01D5557}" dt="2025-01-09T16:01:15.369" v="2227" actId="20577"/>
        <pc:sldMkLst>
          <pc:docMk/>
          <pc:sldMk cId="1215083046" sldId="269"/>
        </pc:sldMkLst>
      </pc:sldChg>
      <pc:sldChg chg="del">
        <pc:chgData name="Rebecca Hale" userId="831bf4ad-65d1-43d3-8352-901b5a03a29b" providerId="ADAL" clId="{3CF23394-2949-426F-85FA-2BB3D01D5557}" dt="2025-01-09T16:01:39.882" v="2228" actId="2696"/>
        <pc:sldMkLst>
          <pc:docMk/>
          <pc:sldMk cId="3384031569" sldId="270"/>
        </pc:sldMkLst>
      </pc:sldChg>
      <pc:sldChg chg="modSp mod">
        <pc:chgData name="Rebecca Hale" userId="831bf4ad-65d1-43d3-8352-901b5a03a29b" providerId="ADAL" clId="{3CF23394-2949-426F-85FA-2BB3D01D5557}" dt="2025-01-09T15:47:40.036" v="525" actId="27636"/>
        <pc:sldMkLst>
          <pc:docMk/>
          <pc:sldMk cId="3816265300" sldId="273"/>
        </pc:sldMkLst>
        <pc:spChg chg="mod">
          <ac:chgData name="Rebecca Hale" userId="831bf4ad-65d1-43d3-8352-901b5a03a29b" providerId="ADAL" clId="{3CF23394-2949-426F-85FA-2BB3D01D5557}" dt="2025-01-09T15:47:40.036" v="525" actId="27636"/>
          <ac:spMkLst>
            <pc:docMk/>
            <pc:sldMk cId="3816265300" sldId="273"/>
            <ac:spMk id="5" creationId="{0B0E0923-2D9E-99EC-D388-63AE029EA049}"/>
          </ac:spMkLst>
        </pc:spChg>
      </pc:sldChg>
      <pc:sldChg chg="modSp mod">
        <pc:chgData name="Rebecca Hale" userId="831bf4ad-65d1-43d3-8352-901b5a03a29b" providerId="ADAL" clId="{3CF23394-2949-426F-85FA-2BB3D01D5557}" dt="2025-01-09T15:47:40.050" v="527" actId="27636"/>
        <pc:sldMkLst>
          <pc:docMk/>
          <pc:sldMk cId="3823210822" sldId="274"/>
        </pc:sldMkLst>
        <pc:spChg chg="mod">
          <ac:chgData name="Rebecca Hale" userId="831bf4ad-65d1-43d3-8352-901b5a03a29b" providerId="ADAL" clId="{3CF23394-2949-426F-85FA-2BB3D01D5557}" dt="2025-01-09T15:47:40.040" v="526" actId="27636"/>
          <ac:spMkLst>
            <pc:docMk/>
            <pc:sldMk cId="3823210822" sldId="274"/>
            <ac:spMk id="3" creationId="{98B2584A-9F9F-EF83-A8C5-91CF7C29DF68}"/>
          </ac:spMkLst>
        </pc:spChg>
        <pc:spChg chg="mod">
          <ac:chgData name="Rebecca Hale" userId="831bf4ad-65d1-43d3-8352-901b5a03a29b" providerId="ADAL" clId="{3CF23394-2949-426F-85FA-2BB3D01D5557}" dt="2025-01-09T15:47:40.050" v="527" actId="27636"/>
          <ac:spMkLst>
            <pc:docMk/>
            <pc:sldMk cId="3823210822" sldId="274"/>
            <ac:spMk id="4" creationId="{0305D8E3-45A2-BCB8-56B3-DA58D8F2AF65}"/>
          </ac:spMkLst>
        </pc:spChg>
      </pc:sldChg>
      <pc:sldChg chg="modNotesTx">
        <pc:chgData name="Rebecca Hale" userId="831bf4ad-65d1-43d3-8352-901b5a03a29b" providerId="ADAL" clId="{3CF23394-2949-426F-85FA-2BB3D01D5557}" dt="2025-01-09T15:40:45.327" v="390" actId="20577"/>
        <pc:sldMkLst>
          <pc:docMk/>
          <pc:sldMk cId="211593574" sldId="275"/>
        </pc:sldMkLst>
      </pc:sldChg>
      <pc:sldChg chg="modSp mod">
        <pc:chgData name="Rebecca Hale" userId="831bf4ad-65d1-43d3-8352-901b5a03a29b" providerId="ADAL" clId="{3CF23394-2949-426F-85FA-2BB3D01D5557}" dt="2025-01-09T16:04:34.066" v="2279" actId="20577"/>
        <pc:sldMkLst>
          <pc:docMk/>
          <pc:sldMk cId="3551073622" sldId="276"/>
        </pc:sldMkLst>
      </pc:sldChg>
      <pc:sldChg chg="modSp mod modNotesTx">
        <pc:chgData name="Rebecca Hale" userId="831bf4ad-65d1-43d3-8352-901b5a03a29b" providerId="ADAL" clId="{3CF23394-2949-426F-85FA-2BB3D01D5557}" dt="2025-01-09T16:06:50.422" v="2843" actId="20577"/>
        <pc:sldMkLst>
          <pc:docMk/>
          <pc:sldMk cId="1030335608" sldId="277"/>
        </pc:sldMkLst>
        <pc:spChg chg="mod">
          <ac:chgData name="Rebecca Hale" userId="831bf4ad-65d1-43d3-8352-901b5a03a29b" providerId="ADAL" clId="{3CF23394-2949-426F-85FA-2BB3D01D5557}" dt="2025-01-09T16:06:21.616" v="2558" actId="20577"/>
          <ac:spMkLst>
            <pc:docMk/>
            <pc:sldMk cId="1030335608" sldId="277"/>
            <ac:spMk id="5" creationId="{9726EB44-1E6A-27D9-89EF-D9685D71CB47}"/>
          </ac:spMkLst>
        </pc:spChg>
      </pc:sldChg>
      <pc:sldChg chg="modSp mod">
        <pc:chgData name="Rebecca Hale" userId="831bf4ad-65d1-43d3-8352-901b5a03a29b" providerId="ADAL" clId="{3CF23394-2949-426F-85FA-2BB3D01D5557}" dt="2025-01-09T15:47:40.076" v="528" actId="27636"/>
        <pc:sldMkLst>
          <pc:docMk/>
          <pc:sldMk cId="1142936804" sldId="283"/>
        </pc:sldMkLst>
      </pc:sldChg>
    </pc:docChg>
  </pc:docChgLst>
  <pc:docChgLst>
    <pc:chgData name="Rebecca Hale" userId="831bf4ad-65d1-43d3-8352-901b5a03a29b" providerId="ADAL" clId="{983EAF13-B794-487B-80EF-6B2F6CF44D3D}"/>
    <pc:docChg chg="undo custSel addSld delSld modSld sldOrd">
      <pc:chgData name="Rebecca Hale" userId="831bf4ad-65d1-43d3-8352-901b5a03a29b" providerId="ADAL" clId="{983EAF13-B794-487B-80EF-6B2F6CF44D3D}" dt="2025-02-21T16:37:35.740" v="6803" actId="115"/>
      <pc:docMkLst>
        <pc:docMk/>
      </pc:docMkLst>
      <pc:sldChg chg="modSp mod">
        <pc:chgData name="Rebecca Hale" userId="831bf4ad-65d1-43d3-8352-901b5a03a29b" providerId="ADAL" clId="{983EAF13-B794-487B-80EF-6B2F6CF44D3D}" dt="2025-02-21T16:37:10.716" v="6801" actId="20577"/>
        <pc:sldMkLst>
          <pc:docMk/>
          <pc:sldMk cId="873692957" sldId="262"/>
        </pc:sldMkLst>
        <pc:spChg chg="mod">
          <ac:chgData name="Rebecca Hale" userId="831bf4ad-65d1-43d3-8352-901b5a03a29b" providerId="ADAL" clId="{983EAF13-B794-487B-80EF-6B2F6CF44D3D}" dt="2025-02-21T16:37:10.716" v="6801" actId="20577"/>
          <ac:spMkLst>
            <pc:docMk/>
            <pc:sldMk cId="873692957" sldId="262"/>
            <ac:spMk id="2" creationId="{1E37EFAC-C9FF-13D3-F896-B46190AE0038}"/>
          </ac:spMkLst>
        </pc:spChg>
      </pc:sldChg>
      <pc:sldChg chg="add del">
        <pc:chgData name="Rebecca Hale" userId="831bf4ad-65d1-43d3-8352-901b5a03a29b" providerId="ADAL" clId="{983EAF13-B794-487B-80EF-6B2F6CF44D3D}" dt="2025-02-07T16:16:08.566" v="6760" actId="47"/>
        <pc:sldMkLst>
          <pc:docMk/>
          <pc:sldMk cId="162382708" sldId="263"/>
        </pc:sldMkLst>
      </pc:sldChg>
      <pc:sldChg chg="modNotesTx">
        <pc:chgData name="Rebecca Hale" userId="831bf4ad-65d1-43d3-8352-901b5a03a29b" providerId="ADAL" clId="{983EAF13-B794-487B-80EF-6B2F6CF44D3D}" dt="2025-02-21T16:37:22.698" v="6802" actId="113"/>
        <pc:sldMkLst>
          <pc:docMk/>
          <pc:sldMk cId="455775977" sldId="266"/>
        </pc:sldMkLst>
      </pc:sldChg>
      <pc:sldChg chg="modSp mod">
        <pc:chgData name="Rebecca Hale" userId="831bf4ad-65d1-43d3-8352-901b5a03a29b" providerId="ADAL" clId="{983EAF13-B794-487B-80EF-6B2F6CF44D3D}" dt="2025-02-07T14:49:13.615" v="6107" actId="20577"/>
        <pc:sldMkLst>
          <pc:docMk/>
          <pc:sldMk cId="4209255545" sldId="267"/>
        </pc:sldMkLst>
        <pc:spChg chg="mod">
          <ac:chgData name="Rebecca Hale" userId="831bf4ad-65d1-43d3-8352-901b5a03a29b" providerId="ADAL" clId="{983EAF13-B794-487B-80EF-6B2F6CF44D3D}" dt="2025-02-07T14:49:13.615" v="6107" actId="20577"/>
          <ac:spMkLst>
            <pc:docMk/>
            <pc:sldMk cId="4209255545" sldId="267"/>
            <ac:spMk id="8" creationId="{AF01FF02-B2AD-B376-332C-F37B361F2AF2}"/>
          </ac:spMkLst>
        </pc:spChg>
      </pc:sldChg>
      <pc:sldChg chg="ord modNotesTx">
        <pc:chgData name="Rebecca Hale" userId="831bf4ad-65d1-43d3-8352-901b5a03a29b" providerId="ADAL" clId="{983EAF13-B794-487B-80EF-6B2F6CF44D3D}" dt="2025-02-10T17:32:58.247" v="6766" actId="113"/>
        <pc:sldMkLst>
          <pc:docMk/>
          <pc:sldMk cId="1033705892" sldId="272"/>
        </pc:sldMkLst>
      </pc:sldChg>
      <pc:sldChg chg="modSp mod ord">
        <pc:chgData name="Rebecca Hale" userId="831bf4ad-65d1-43d3-8352-901b5a03a29b" providerId="ADAL" clId="{983EAF13-B794-487B-80EF-6B2F6CF44D3D}" dt="2025-02-07T14:50:57.947" v="6167" actId="20577"/>
        <pc:sldMkLst>
          <pc:docMk/>
          <pc:sldMk cId="3816265300" sldId="273"/>
        </pc:sldMkLst>
        <pc:spChg chg="mod">
          <ac:chgData name="Rebecca Hale" userId="831bf4ad-65d1-43d3-8352-901b5a03a29b" providerId="ADAL" clId="{983EAF13-B794-487B-80EF-6B2F6CF44D3D}" dt="2025-01-28T14:59:34.960" v="133" actId="20577"/>
          <ac:spMkLst>
            <pc:docMk/>
            <pc:sldMk cId="3816265300" sldId="273"/>
            <ac:spMk id="5" creationId="{0B0E0923-2D9E-99EC-D388-63AE029EA049}"/>
          </ac:spMkLst>
        </pc:spChg>
        <pc:spChg chg="mod">
          <ac:chgData name="Rebecca Hale" userId="831bf4ad-65d1-43d3-8352-901b5a03a29b" providerId="ADAL" clId="{983EAF13-B794-487B-80EF-6B2F6CF44D3D}" dt="2025-02-07T14:50:57.947" v="6167" actId="20577"/>
          <ac:spMkLst>
            <pc:docMk/>
            <pc:sldMk cId="3816265300" sldId="273"/>
            <ac:spMk id="8" creationId="{59F81976-2D80-2298-DEA5-B01D5A225686}"/>
          </ac:spMkLst>
        </pc:spChg>
      </pc:sldChg>
      <pc:sldChg chg="ord">
        <pc:chgData name="Rebecca Hale" userId="831bf4ad-65d1-43d3-8352-901b5a03a29b" providerId="ADAL" clId="{983EAF13-B794-487B-80EF-6B2F6CF44D3D}" dt="2025-02-07T14:51:43.562" v="6325"/>
        <pc:sldMkLst>
          <pc:docMk/>
          <pc:sldMk cId="3823210822" sldId="274"/>
        </pc:sldMkLst>
      </pc:sldChg>
      <pc:sldChg chg="modSp mod modNotesTx">
        <pc:chgData name="Rebecca Hale" userId="831bf4ad-65d1-43d3-8352-901b5a03a29b" providerId="ADAL" clId="{983EAF13-B794-487B-80EF-6B2F6CF44D3D}" dt="2025-02-10T17:32:52.419" v="6765" actId="20577"/>
        <pc:sldMkLst>
          <pc:docMk/>
          <pc:sldMk cId="211593574" sldId="275"/>
        </pc:sldMkLst>
        <pc:spChg chg="mod">
          <ac:chgData name="Rebecca Hale" userId="831bf4ad-65d1-43d3-8352-901b5a03a29b" providerId="ADAL" clId="{983EAF13-B794-487B-80EF-6B2F6CF44D3D}" dt="2025-02-07T14:49:57.320" v="6116" actId="20577"/>
          <ac:spMkLst>
            <pc:docMk/>
            <pc:sldMk cId="211593574" sldId="275"/>
            <ac:spMk id="8" creationId="{3482851F-9479-BB03-C40E-BCE0A5AA3DF1}"/>
          </ac:spMkLst>
        </pc:spChg>
      </pc:sldChg>
      <pc:sldChg chg="modSp del mod">
        <pc:chgData name="Rebecca Hale" userId="831bf4ad-65d1-43d3-8352-901b5a03a29b" providerId="ADAL" clId="{983EAF13-B794-487B-80EF-6B2F6CF44D3D}" dt="2025-01-28T15:57:40.508" v="6041" actId="47"/>
        <pc:sldMkLst>
          <pc:docMk/>
          <pc:sldMk cId="3551073622" sldId="276"/>
        </pc:sldMkLst>
      </pc:sldChg>
      <pc:sldChg chg="delSp modSp mod ord modNotesTx">
        <pc:chgData name="Rebecca Hale" userId="831bf4ad-65d1-43d3-8352-901b5a03a29b" providerId="ADAL" clId="{983EAF13-B794-487B-80EF-6B2F6CF44D3D}" dt="2025-02-10T17:33:15.751" v="6790" actId="20577"/>
        <pc:sldMkLst>
          <pc:docMk/>
          <pc:sldMk cId="1030335608" sldId="277"/>
        </pc:sldMkLst>
        <pc:spChg chg="mod">
          <ac:chgData name="Rebecca Hale" userId="831bf4ad-65d1-43d3-8352-901b5a03a29b" providerId="ADAL" clId="{983EAF13-B794-487B-80EF-6B2F6CF44D3D}" dt="2025-01-28T15:06:12.936" v="838" actId="403"/>
          <ac:spMkLst>
            <pc:docMk/>
            <pc:sldMk cId="1030335608" sldId="277"/>
            <ac:spMk id="5" creationId="{9726EB44-1E6A-27D9-89EF-D9685D71CB47}"/>
          </ac:spMkLst>
        </pc:spChg>
        <pc:spChg chg="mod">
          <ac:chgData name="Rebecca Hale" userId="831bf4ad-65d1-43d3-8352-901b5a03a29b" providerId="ADAL" clId="{983EAF13-B794-487B-80EF-6B2F6CF44D3D}" dt="2025-01-28T15:22:19.424" v="3729" actId="403"/>
          <ac:spMkLst>
            <pc:docMk/>
            <pc:sldMk cId="1030335608" sldId="277"/>
            <ac:spMk id="8" creationId="{BF8B0669-97A9-DCFA-21ED-B6225BABE1B9}"/>
          </ac:spMkLst>
        </pc:spChg>
      </pc:sldChg>
      <pc:sldChg chg="del ord">
        <pc:chgData name="Rebecca Hale" userId="831bf4ad-65d1-43d3-8352-901b5a03a29b" providerId="ADAL" clId="{983EAF13-B794-487B-80EF-6B2F6CF44D3D}" dt="2025-01-28T15:36:27.055" v="3887" actId="2696"/>
        <pc:sldMkLst>
          <pc:docMk/>
          <pc:sldMk cId="1988074582" sldId="279"/>
        </pc:sldMkLst>
      </pc:sldChg>
      <pc:sldChg chg="del">
        <pc:chgData name="Rebecca Hale" userId="831bf4ad-65d1-43d3-8352-901b5a03a29b" providerId="ADAL" clId="{983EAF13-B794-487B-80EF-6B2F6CF44D3D}" dt="2025-01-28T15:57:41.191" v="6042" actId="47"/>
        <pc:sldMkLst>
          <pc:docMk/>
          <pc:sldMk cId="1156435255" sldId="281"/>
        </pc:sldMkLst>
      </pc:sldChg>
      <pc:sldChg chg="del">
        <pc:chgData name="Rebecca Hale" userId="831bf4ad-65d1-43d3-8352-901b5a03a29b" providerId="ADAL" clId="{983EAF13-B794-487B-80EF-6B2F6CF44D3D}" dt="2025-01-28T15:57:41.573" v="6043" actId="47"/>
        <pc:sldMkLst>
          <pc:docMk/>
          <pc:sldMk cId="1362087323" sldId="282"/>
        </pc:sldMkLst>
      </pc:sldChg>
      <pc:sldChg chg="del">
        <pc:chgData name="Rebecca Hale" userId="831bf4ad-65d1-43d3-8352-901b5a03a29b" providerId="ADAL" clId="{983EAF13-B794-487B-80EF-6B2F6CF44D3D}" dt="2025-01-28T15:57:42.197" v="6044" actId="47"/>
        <pc:sldMkLst>
          <pc:docMk/>
          <pc:sldMk cId="1142936804" sldId="283"/>
        </pc:sldMkLst>
      </pc:sldChg>
      <pc:sldChg chg="del">
        <pc:chgData name="Rebecca Hale" userId="831bf4ad-65d1-43d3-8352-901b5a03a29b" providerId="ADAL" clId="{983EAF13-B794-487B-80EF-6B2F6CF44D3D}" dt="2025-01-28T15:57:42.716" v="6045" actId="47"/>
        <pc:sldMkLst>
          <pc:docMk/>
          <pc:sldMk cId="3091521278" sldId="284"/>
        </pc:sldMkLst>
      </pc:sldChg>
      <pc:sldChg chg="modNotesTx">
        <pc:chgData name="Rebecca Hale" userId="831bf4ad-65d1-43d3-8352-901b5a03a29b" providerId="ADAL" clId="{983EAF13-B794-487B-80EF-6B2F6CF44D3D}" dt="2025-02-21T16:37:35.740" v="6803" actId="115"/>
        <pc:sldMkLst>
          <pc:docMk/>
          <pc:sldMk cId="678193102" sldId="285"/>
        </pc:sldMkLst>
      </pc:sldChg>
      <pc:sldChg chg="modSp mod">
        <pc:chgData name="Rebecca Hale" userId="831bf4ad-65d1-43d3-8352-901b5a03a29b" providerId="ADAL" clId="{983EAF13-B794-487B-80EF-6B2F6CF44D3D}" dt="2025-02-07T14:54:18.363" v="6714" actId="20577"/>
        <pc:sldMkLst>
          <pc:docMk/>
          <pc:sldMk cId="919937147" sldId="288"/>
        </pc:sldMkLst>
        <pc:spChg chg="mod">
          <ac:chgData name="Rebecca Hale" userId="831bf4ad-65d1-43d3-8352-901b5a03a29b" providerId="ADAL" clId="{983EAF13-B794-487B-80EF-6B2F6CF44D3D}" dt="2025-02-07T14:54:18.363" v="6714" actId="20577"/>
          <ac:spMkLst>
            <pc:docMk/>
            <pc:sldMk cId="919937147" sldId="288"/>
            <ac:spMk id="2" creationId="{1768772A-5B93-9E2E-EC89-63F41C76D167}"/>
          </ac:spMkLst>
        </pc:spChg>
        <pc:spChg chg="mod">
          <ac:chgData name="Rebecca Hale" userId="831bf4ad-65d1-43d3-8352-901b5a03a29b" providerId="ADAL" clId="{983EAF13-B794-487B-80EF-6B2F6CF44D3D}" dt="2025-02-07T14:54:00.626" v="6707" actId="1076"/>
          <ac:spMkLst>
            <pc:docMk/>
            <pc:sldMk cId="919937147" sldId="288"/>
            <ac:spMk id="3" creationId="{8E6D5FC6-FBC5-FB89-C95B-E693C242683D}"/>
          </ac:spMkLst>
        </pc:spChg>
      </pc:sldChg>
      <pc:sldChg chg="addSp delSp modSp new mod modNotesTx">
        <pc:chgData name="Rebecca Hale" userId="831bf4ad-65d1-43d3-8352-901b5a03a29b" providerId="ADAL" clId="{983EAF13-B794-487B-80EF-6B2F6CF44D3D}" dt="2025-02-07T20:03:41.734" v="6762" actId="20577"/>
        <pc:sldMkLst>
          <pc:docMk/>
          <pc:sldMk cId="2371700197" sldId="289"/>
        </pc:sldMkLst>
        <pc:spChg chg="mod">
          <ac:chgData name="Rebecca Hale" userId="831bf4ad-65d1-43d3-8352-901b5a03a29b" providerId="ADAL" clId="{983EAF13-B794-487B-80EF-6B2F6CF44D3D}" dt="2025-01-28T15:56:03.254" v="6008" actId="1076"/>
          <ac:spMkLst>
            <pc:docMk/>
            <pc:sldMk cId="2371700197" sldId="289"/>
            <ac:spMk id="2" creationId="{3FFAB544-3DF9-5034-E26B-40E9EB402F82}"/>
          </ac:spMkLst>
        </pc:spChg>
        <pc:spChg chg="mod">
          <ac:chgData name="Rebecca Hale" userId="831bf4ad-65d1-43d3-8352-901b5a03a29b" providerId="ADAL" clId="{983EAF13-B794-487B-80EF-6B2F6CF44D3D}" dt="2025-02-07T20:03:41.734" v="6762" actId="20577"/>
          <ac:spMkLst>
            <pc:docMk/>
            <pc:sldMk cId="2371700197" sldId="289"/>
            <ac:spMk id="3" creationId="{442D6538-2293-18FF-75D9-6FE90CC0436F}"/>
          </ac:spMkLst>
        </pc:spChg>
        <pc:picChg chg="add mod modCrop">
          <ac:chgData name="Rebecca Hale" userId="831bf4ad-65d1-43d3-8352-901b5a03a29b" providerId="ADAL" clId="{983EAF13-B794-487B-80EF-6B2F6CF44D3D}" dt="2025-02-07T16:15:39.808" v="6757" actId="14100"/>
          <ac:picMkLst>
            <pc:docMk/>
            <pc:sldMk cId="2371700197" sldId="289"/>
            <ac:picMk id="7" creationId="{9D26073D-94A1-D8E1-9C44-2D26BF7032CD}"/>
          </ac:picMkLst>
        </pc:picChg>
      </pc:sldChg>
      <pc:sldChg chg="addSp delSp modSp new mod modNotesTx">
        <pc:chgData name="Rebecca Hale" userId="831bf4ad-65d1-43d3-8352-901b5a03a29b" providerId="ADAL" clId="{983EAF13-B794-487B-80EF-6B2F6CF44D3D}" dt="2025-02-10T17:33:20.181" v="6791" actId="113"/>
        <pc:sldMkLst>
          <pc:docMk/>
          <pc:sldMk cId="2326763952" sldId="290"/>
        </pc:sldMkLst>
        <pc:spChg chg="mod">
          <ac:chgData name="Rebecca Hale" userId="831bf4ad-65d1-43d3-8352-901b5a03a29b" providerId="ADAL" clId="{983EAF13-B794-487B-80EF-6B2F6CF44D3D}" dt="2025-01-28T15:38:47.660" v="3923" actId="20577"/>
          <ac:spMkLst>
            <pc:docMk/>
            <pc:sldMk cId="2326763952" sldId="290"/>
            <ac:spMk id="2" creationId="{581981B3-5B05-95E8-C0A6-87C3F2510A6F}"/>
          </ac:spMkLst>
        </pc:spChg>
        <pc:spChg chg="mod">
          <ac:chgData name="Rebecca Hale" userId="831bf4ad-65d1-43d3-8352-901b5a03a29b" providerId="ADAL" clId="{983EAF13-B794-487B-80EF-6B2F6CF44D3D}" dt="2025-01-28T15:49:17.486" v="5044" actId="20577"/>
          <ac:spMkLst>
            <pc:docMk/>
            <pc:sldMk cId="2326763952" sldId="290"/>
            <ac:spMk id="3" creationId="{D56F97BF-A2E4-6CD0-ECC3-B8FF2176363C}"/>
          </ac:spMkLst>
        </pc:spChg>
        <pc:picChg chg="add mod modCrop">
          <ac:chgData name="Rebecca Hale" userId="831bf4ad-65d1-43d3-8352-901b5a03a29b" providerId="ADAL" clId="{983EAF13-B794-487B-80EF-6B2F6CF44D3D}" dt="2025-01-28T15:50:19.539" v="5180"/>
          <ac:picMkLst>
            <pc:docMk/>
            <pc:sldMk cId="2326763952" sldId="290"/>
            <ac:picMk id="8" creationId="{D2178567-A1FE-FAB2-F4A0-14B248621F7A}"/>
          </ac:picMkLst>
        </pc:picChg>
      </pc:sldChg>
      <pc:sldMasterChg chg="addSldLayout delSldLayout">
        <pc:chgData name="Rebecca Hale" userId="831bf4ad-65d1-43d3-8352-901b5a03a29b" providerId="ADAL" clId="{983EAF13-B794-487B-80EF-6B2F6CF44D3D}" dt="2025-02-07T16:16:08.566" v="6760" actId="47"/>
        <pc:sldMasterMkLst>
          <pc:docMk/>
          <pc:sldMasterMk cId="0" sldId="2147483648"/>
        </pc:sldMasterMkLst>
        <pc:sldLayoutChg chg="add del">
          <pc:chgData name="Rebecca Hale" userId="831bf4ad-65d1-43d3-8352-901b5a03a29b" providerId="ADAL" clId="{983EAF13-B794-487B-80EF-6B2F6CF44D3D}" dt="2025-02-07T16:16:08.566" v="6760" actId="47"/>
          <pc:sldLayoutMkLst>
            <pc:docMk/>
            <pc:sldMasterMk cId="0" sldId="2147483648"/>
            <pc:sldLayoutMk cId="0" sldId="2147483675"/>
          </pc:sldLayoutMkLst>
        </pc:sldLayoutChg>
      </pc:sldMasterChg>
    </pc:docChg>
  </pc:docChgLst>
  <pc:docChgLst>
    <pc:chgData name="Kim Biddulph" userId="S::kbiddulph@engineeringuk.com::d1c4f287-a662-4354-8dbf-70bef54d5fdc" providerId="AD" clId="Web-{4840198A-8DCC-5F55-0006-25A223032ECC}"/>
    <pc:docChg chg="modSld">
      <pc:chgData name="Kim Biddulph" userId="S::kbiddulph@engineeringuk.com::d1c4f287-a662-4354-8dbf-70bef54d5fdc" providerId="AD" clId="Web-{4840198A-8DCC-5F55-0006-25A223032ECC}" dt="2025-02-19T10:32:26.237" v="2" actId="20577"/>
      <pc:docMkLst>
        <pc:docMk/>
      </pc:docMkLst>
      <pc:sldChg chg="modSp">
        <pc:chgData name="Kim Biddulph" userId="S::kbiddulph@engineeringuk.com::d1c4f287-a662-4354-8dbf-70bef54d5fdc" providerId="AD" clId="Web-{4840198A-8DCC-5F55-0006-25A223032ECC}" dt="2025-02-19T10:32:26.237" v="2" actId="20577"/>
        <pc:sldMkLst>
          <pc:docMk/>
          <pc:sldMk cId="2371700197" sldId="289"/>
        </pc:sldMkLst>
        <pc:spChg chg="mod">
          <ac:chgData name="Kim Biddulph" userId="S::kbiddulph@engineeringuk.com::d1c4f287-a662-4354-8dbf-70bef54d5fdc" providerId="AD" clId="Web-{4840198A-8DCC-5F55-0006-25A223032ECC}" dt="2025-02-19T10:32:26.237" v="2" actId="20577"/>
          <ac:spMkLst>
            <pc:docMk/>
            <pc:sldMk cId="2371700197" sldId="289"/>
            <ac:spMk id="3" creationId="{442D6538-2293-18FF-75D9-6FE90CC0436F}"/>
          </ac:spMkLst>
        </pc:spChg>
      </pc:sldChg>
    </pc:docChg>
  </pc:docChgLst>
  <pc:docChgLst>
    <pc:chgData name="Rebecca Hale" userId="S::rhale@engineeringuk.com::831bf4ad-65d1-43d3-8352-901b5a03a29b" providerId="AD" clId="Web-{B477D602-0AD8-EE12-4E9D-7C3B683B191B}"/>
    <pc:docChg chg="modSld">
      <pc:chgData name="Rebecca Hale" userId="S::rhale@engineeringuk.com::831bf4ad-65d1-43d3-8352-901b5a03a29b" providerId="AD" clId="Web-{B477D602-0AD8-EE12-4E9D-7C3B683B191B}" dt="2025-02-21T14:17:19.008" v="1651" actId="20577"/>
      <pc:docMkLst>
        <pc:docMk/>
      </pc:docMkLst>
      <pc:sldChg chg="modSp">
        <pc:chgData name="Rebecca Hale" userId="S::rhale@engineeringuk.com::831bf4ad-65d1-43d3-8352-901b5a03a29b" providerId="AD" clId="Web-{B477D602-0AD8-EE12-4E9D-7C3B683B191B}" dt="2025-02-21T12:11:31.736" v="9" actId="20577"/>
        <pc:sldMkLst>
          <pc:docMk/>
          <pc:sldMk cId="455775977" sldId="266"/>
        </pc:sldMkLst>
        <pc:spChg chg="mod">
          <ac:chgData name="Rebecca Hale" userId="S::rhale@engineeringuk.com::831bf4ad-65d1-43d3-8352-901b5a03a29b" providerId="AD" clId="Web-{B477D602-0AD8-EE12-4E9D-7C3B683B191B}" dt="2025-02-21T12:11:31.736" v="9" actId="20577"/>
          <ac:spMkLst>
            <pc:docMk/>
            <pc:sldMk cId="455775977" sldId="266"/>
            <ac:spMk id="6" creationId="{98F6AD3B-E8A0-7677-3791-2B5E2E9CE7EE}"/>
          </ac:spMkLst>
        </pc:spChg>
      </pc:sldChg>
      <pc:sldChg chg="modSp">
        <pc:chgData name="Rebecca Hale" userId="S::rhale@engineeringuk.com::831bf4ad-65d1-43d3-8352-901b5a03a29b" providerId="AD" clId="Web-{B477D602-0AD8-EE12-4E9D-7C3B683B191B}" dt="2025-02-21T12:11:41.096" v="11" actId="20577"/>
        <pc:sldMkLst>
          <pc:docMk/>
          <pc:sldMk cId="4209255545" sldId="267"/>
        </pc:sldMkLst>
        <pc:spChg chg="mod">
          <ac:chgData name="Rebecca Hale" userId="S::rhale@engineeringuk.com::831bf4ad-65d1-43d3-8352-901b5a03a29b" providerId="AD" clId="Web-{B477D602-0AD8-EE12-4E9D-7C3B683B191B}" dt="2025-02-21T12:11:41.096" v="11" actId="20577"/>
          <ac:spMkLst>
            <pc:docMk/>
            <pc:sldMk cId="4209255545" sldId="267"/>
            <ac:spMk id="7" creationId="{CAF24B4A-034D-67FD-BF07-774F634BFEEC}"/>
          </ac:spMkLst>
        </pc:spChg>
      </pc:sldChg>
      <pc:sldChg chg="modSp">
        <pc:chgData name="Rebecca Hale" userId="S::rhale@engineeringuk.com::831bf4ad-65d1-43d3-8352-901b5a03a29b" providerId="AD" clId="Web-{B477D602-0AD8-EE12-4E9D-7C3B683B191B}" dt="2025-02-21T12:11:48.050" v="12" actId="20577"/>
        <pc:sldMkLst>
          <pc:docMk/>
          <pc:sldMk cId="1068834721" sldId="268"/>
        </pc:sldMkLst>
        <pc:spChg chg="mod">
          <ac:chgData name="Rebecca Hale" userId="S::rhale@engineeringuk.com::831bf4ad-65d1-43d3-8352-901b5a03a29b" providerId="AD" clId="Web-{B477D602-0AD8-EE12-4E9D-7C3B683B191B}" dt="2025-02-21T12:11:48.050" v="12" actId="20577"/>
          <ac:spMkLst>
            <pc:docMk/>
            <pc:sldMk cId="1068834721" sldId="268"/>
            <ac:spMk id="8" creationId="{3262E374-C700-048F-5967-FC576AF7939A}"/>
          </ac:spMkLst>
        </pc:spChg>
      </pc:sldChg>
      <pc:sldChg chg="modSp">
        <pc:chgData name="Rebecca Hale" userId="S::rhale@engineeringuk.com::831bf4ad-65d1-43d3-8352-901b5a03a29b" providerId="AD" clId="Web-{B477D602-0AD8-EE12-4E9D-7C3B683B191B}" dt="2025-02-21T12:50:05.575" v="1278" actId="20577"/>
        <pc:sldMkLst>
          <pc:docMk/>
          <pc:sldMk cId="1033705892" sldId="272"/>
        </pc:sldMkLst>
        <pc:spChg chg="mod">
          <ac:chgData name="Rebecca Hale" userId="S::rhale@engineeringuk.com::831bf4ad-65d1-43d3-8352-901b5a03a29b" providerId="AD" clId="Web-{B477D602-0AD8-EE12-4E9D-7C3B683B191B}" dt="2025-02-21T12:50:05.575" v="1278" actId="20577"/>
          <ac:spMkLst>
            <pc:docMk/>
            <pc:sldMk cId="1033705892" sldId="272"/>
            <ac:spMk id="13" creationId="{7BFCC028-34AC-3D4A-6790-C1681136CDBA}"/>
          </ac:spMkLst>
        </pc:spChg>
      </pc:sldChg>
      <pc:sldChg chg="delSp modSp">
        <pc:chgData name="Rebecca Hale" userId="S::rhale@engineeringuk.com::831bf4ad-65d1-43d3-8352-901b5a03a29b" providerId="AD" clId="Web-{B477D602-0AD8-EE12-4E9D-7C3B683B191B}" dt="2025-02-21T14:17:19.008" v="1651" actId="20577"/>
        <pc:sldMkLst>
          <pc:docMk/>
          <pc:sldMk cId="3816265300" sldId="273"/>
        </pc:sldMkLst>
        <pc:spChg chg="mod">
          <ac:chgData name="Rebecca Hale" userId="S::rhale@engineeringuk.com::831bf4ad-65d1-43d3-8352-901b5a03a29b" providerId="AD" clId="Web-{B477D602-0AD8-EE12-4E9D-7C3B683B191B}" dt="2025-02-21T12:50:36.124" v="1281" actId="1076"/>
          <ac:spMkLst>
            <pc:docMk/>
            <pc:sldMk cId="3816265300" sldId="273"/>
            <ac:spMk id="5" creationId="{0B0E0923-2D9E-99EC-D388-63AE029EA049}"/>
          </ac:spMkLst>
        </pc:spChg>
        <pc:spChg chg="del">
          <ac:chgData name="Rebecca Hale" userId="S::rhale@engineeringuk.com::831bf4ad-65d1-43d3-8352-901b5a03a29b" providerId="AD" clId="Web-{B477D602-0AD8-EE12-4E9D-7C3B683B191B}" dt="2025-02-21T12:39:59.208" v="945"/>
          <ac:spMkLst>
            <pc:docMk/>
            <pc:sldMk cId="3816265300" sldId="273"/>
            <ac:spMk id="6" creationId="{571DC026-F925-7DE4-F65C-8B55124A2608}"/>
          </ac:spMkLst>
        </pc:spChg>
        <pc:spChg chg="mod">
          <ac:chgData name="Rebecca Hale" userId="S::rhale@engineeringuk.com::831bf4ad-65d1-43d3-8352-901b5a03a29b" providerId="AD" clId="Web-{B477D602-0AD8-EE12-4E9D-7C3B683B191B}" dt="2025-02-21T12:50:39.092" v="1282" actId="1076"/>
          <ac:spMkLst>
            <pc:docMk/>
            <pc:sldMk cId="3816265300" sldId="273"/>
            <ac:spMk id="7" creationId="{D2AE1B60-D26D-3024-642B-675D60D2910D}"/>
          </ac:spMkLst>
        </pc:spChg>
        <pc:spChg chg="mod">
          <ac:chgData name="Rebecca Hale" userId="S::rhale@engineeringuk.com::831bf4ad-65d1-43d3-8352-901b5a03a29b" providerId="AD" clId="Web-{B477D602-0AD8-EE12-4E9D-7C3B683B191B}" dt="2025-02-21T14:17:19.008" v="1651" actId="20577"/>
          <ac:spMkLst>
            <pc:docMk/>
            <pc:sldMk cId="3816265300" sldId="273"/>
            <ac:spMk id="8" creationId="{59F81976-2D80-2298-DEA5-B01D5A225686}"/>
          </ac:spMkLst>
        </pc:spChg>
      </pc:sldChg>
      <pc:sldChg chg="modSp">
        <pc:chgData name="Rebecca Hale" userId="S::rhale@engineeringuk.com::831bf4ad-65d1-43d3-8352-901b5a03a29b" providerId="AD" clId="Web-{B477D602-0AD8-EE12-4E9D-7C3B683B191B}" dt="2025-02-21T12:41:27.634" v="955" actId="20577"/>
        <pc:sldMkLst>
          <pc:docMk/>
          <pc:sldMk cId="3823210822" sldId="274"/>
        </pc:sldMkLst>
        <pc:spChg chg="mod">
          <ac:chgData name="Rebecca Hale" userId="S::rhale@engineeringuk.com::831bf4ad-65d1-43d3-8352-901b5a03a29b" providerId="AD" clId="Web-{B477D602-0AD8-EE12-4E9D-7C3B683B191B}" dt="2025-02-21T12:41:27.634" v="955" actId="20577"/>
          <ac:spMkLst>
            <pc:docMk/>
            <pc:sldMk cId="3823210822" sldId="274"/>
            <ac:spMk id="2" creationId="{22E1299F-88C4-BEB8-D413-8028DF930E4A}"/>
          </ac:spMkLst>
        </pc:spChg>
      </pc:sldChg>
      <pc:sldChg chg="addSp delSp modSp mod modClrScheme chgLayout modNotes">
        <pc:chgData name="Rebecca Hale" userId="S::rhale@engineeringuk.com::831bf4ad-65d1-43d3-8352-901b5a03a29b" providerId="AD" clId="Web-{B477D602-0AD8-EE12-4E9D-7C3B683B191B}" dt="2025-02-21T13:59:32.656" v="1618"/>
        <pc:sldMkLst>
          <pc:docMk/>
          <pc:sldMk cId="211593574" sldId="275"/>
        </pc:sldMkLst>
        <pc:spChg chg="mod ord">
          <ac:chgData name="Rebecca Hale" userId="S::rhale@engineeringuk.com::831bf4ad-65d1-43d3-8352-901b5a03a29b" providerId="AD" clId="Web-{B477D602-0AD8-EE12-4E9D-7C3B683B191B}" dt="2025-02-21T13:55:51.885" v="1558"/>
          <ac:spMkLst>
            <pc:docMk/>
            <pc:sldMk cId="211593574" sldId="275"/>
            <ac:spMk id="6" creationId="{2843FC2A-F580-6DF7-5422-B0501448A0BD}"/>
          </ac:spMkLst>
        </pc:spChg>
        <pc:spChg chg="mod ord">
          <ac:chgData name="Rebecca Hale" userId="S::rhale@engineeringuk.com::831bf4ad-65d1-43d3-8352-901b5a03a29b" providerId="AD" clId="Web-{B477D602-0AD8-EE12-4E9D-7C3B683B191B}" dt="2025-02-21T13:59:14.749" v="1615" actId="20577"/>
          <ac:spMkLst>
            <pc:docMk/>
            <pc:sldMk cId="211593574" sldId="275"/>
            <ac:spMk id="7" creationId="{24EC1DCA-D98E-FBEE-E990-5AA009B6BE01}"/>
          </ac:spMkLst>
        </pc:spChg>
        <pc:spChg chg="mod">
          <ac:chgData name="Rebecca Hale" userId="S::rhale@engineeringuk.com::831bf4ad-65d1-43d3-8352-901b5a03a29b" providerId="AD" clId="Web-{B477D602-0AD8-EE12-4E9D-7C3B683B191B}" dt="2025-02-21T13:57:05.558" v="1607" actId="20577"/>
          <ac:spMkLst>
            <pc:docMk/>
            <pc:sldMk cId="211593574" sldId="275"/>
            <ac:spMk id="8" creationId="{3482851F-9479-BB03-C40E-BCE0A5AA3DF1}"/>
          </ac:spMkLst>
        </pc:spChg>
        <pc:spChg chg="add del mod">
          <ac:chgData name="Rebecca Hale" userId="S::rhale@engineeringuk.com::831bf4ad-65d1-43d3-8352-901b5a03a29b" providerId="AD" clId="Web-{B477D602-0AD8-EE12-4E9D-7C3B683B191B}" dt="2025-02-21T13:55:39.337" v="1554"/>
          <ac:spMkLst>
            <pc:docMk/>
            <pc:sldMk cId="211593574" sldId="275"/>
            <ac:spMk id="13" creationId="{5FFFD244-A182-7DAC-277F-BDA1B817F8CC}"/>
          </ac:spMkLst>
        </pc:spChg>
        <pc:spChg chg="add del mod">
          <ac:chgData name="Rebecca Hale" userId="S::rhale@engineeringuk.com::831bf4ad-65d1-43d3-8352-901b5a03a29b" providerId="AD" clId="Web-{B477D602-0AD8-EE12-4E9D-7C3B683B191B}" dt="2025-02-21T13:55:39.337" v="1554"/>
          <ac:spMkLst>
            <pc:docMk/>
            <pc:sldMk cId="211593574" sldId="275"/>
            <ac:spMk id="15" creationId="{7D85F95A-8E50-AAC6-47A9-2ADF9A8C791A}"/>
          </ac:spMkLst>
        </pc:spChg>
        <pc:picChg chg="del">
          <ac:chgData name="Rebecca Hale" userId="S::rhale@engineeringuk.com::831bf4ad-65d1-43d3-8352-901b5a03a29b" providerId="AD" clId="Web-{B477D602-0AD8-EE12-4E9D-7C3B683B191B}" dt="2025-02-21T13:54:50.352" v="1548"/>
          <ac:picMkLst>
            <pc:docMk/>
            <pc:sldMk cId="211593574" sldId="275"/>
            <ac:picMk id="2" creationId="{C676CEDF-2612-2454-B8F4-7F88AF588457}"/>
          </ac:picMkLst>
        </pc:picChg>
        <pc:picChg chg="add mod modCrop">
          <ac:chgData name="Rebecca Hale" userId="S::rhale@engineeringuk.com::831bf4ad-65d1-43d3-8352-901b5a03a29b" providerId="AD" clId="Web-{B477D602-0AD8-EE12-4E9D-7C3B683B191B}" dt="2025-02-21T13:55:51.885" v="1559"/>
          <ac:picMkLst>
            <pc:docMk/>
            <pc:sldMk cId="211593574" sldId="275"/>
            <ac:picMk id="3" creationId="{34D3EA17-C56E-2768-DA82-14070A2B9D9D}"/>
          </ac:picMkLst>
        </pc:picChg>
      </pc:sldChg>
      <pc:sldChg chg="modSp">
        <pc:chgData name="Rebecca Hale" userId="S::rhale@engineeringuk.com::831bf4ad-65d1-43d3-8352-901b5a03a29b" providerId="AD" clId="Web-{B477D602-0AD8-EE12-4E9D-7C3B683B191B}" dt="2025-02-21T12:42:59.028" v="1012" actId="20577"/>
        <pc:sldMkLst>
          <pc:docMk/>
          <pc:sldMk cId="1030335608" sldId="277"/>
        </pc:sldMkLst>
        <pc:spChg chg="mod">
          <ac:chgData name="Rebecca Hale" userId="S::rhale@engineeringuk.com::831bf4ad-65d1-43d3-8352-901b5a03a29b" providerId="AD" clId="Web-{B477D602-0AD8-EE12-4E9D-7C3B683B191B}" dt="2025-02-21T12:42:59.028" v="1012" actId="20577"/>
          <ac:spMkLst>
            <pc:docMk/>
            <pc:sldMk cId="1030335608" sldId="277"/>
            <ac:spMk id="8" creationId="{BF8B0669-97A9-DCFA-21ED-B6225BABE1B9}"/>
          </ac:spMkLst>
        </pc:spChg>
      </pc:sldChg>
      <pc:sldChg chg="modSp">
        <pc:chgData name="Rebecca Hale" userId="S::rhale@engineeringuk.com::831bf4ad-65d1-43d3-8352-901b5a03a29b" providerId="AD" clId="Web-{B477D602-0AD8-EE12-4E9D-7C3B683B191B}" dt="2025-02-21T12:12:05.066" v="16" actId="20577"/>
        <pc:sldMkLst>
          <pc:docMk/>
          <pc:sldMk cId="678193102" sldId="285"/>
        </pc:sldMkLst>
        <pc:spChg chg="mod">
          <ac:chgData name="Rebecca Hale" userId="S::rhale@engineeringuk.com::831bf4ad-65d1-43d3-8352-901b5a03a29b" providerId="AD" clId="Web-{B477D602-0AD8-EE12-4E9D-7C3B683B191B}" dt="2025-02-21T12:12:05.066" v="16" actId="20577"/>
          <ac:spMkLst>
            <pc:docMk/>
            <pc:sldMk cId="678193102" sldId="285"/>
            <ac:spMk id="2" creationId="{BBCD8692-6E83-311F-778D-F1E19E4EFEC9}"/>
          </ac:spMkLst>
        </pc:spChg>
      </pc:sldChg>
      <pc:sldChg chg="modSp">
        <pc:chgData name="Rebecca Hale" userId="S::rhale@engineeringuk.com::831bf4ad-65d1-43d3-8352-901b5a03a29b" providerId="AD" clId="Web-{B477D602-0AD8-EE12-4E9D-7C3B683B191B}" dt="2025-02-21T12:12:33.426" v="33" actId="20577"/>
        <pc:sldMkLst>
          <pc:docMk/>
          <pc:sldMk cId="3685066753" sldId="286"/>
        </pc:sldMkLst>
        <pc:spChg chg="mod">
          <ac:chgData name="Rebecca Hale" userId="S::rhale@engineeringuk.com::831bf4ad-65d1-43d3-8352-901b5a03a29b" providerId="AD" clId="Web-{B477D602-0AD8-EE12-4E9D-7C3B683B191B}" dt="2025-02-21T12:12:20.020" v="19" actId="20577"/>
          <ac:spMkLst>
            <pc:docMk/>
            <pc:sldMk cId="3685066753" sldId="286"/>
            <ac:spMk id="2" creationId="{04EBC524-197F-659C-04DC-1AA3F452ADBB}"/>
          </ac:spMkLst>
        </pc:spChg>
        <pc:spChg chg="mod">
          <ac:chgData name="Rebecca Hale" userId="S::rhale@engineeringuk.com::831bf4ad-65d1-43d3-8352-901b5a03a29b" providerId="AD" clId="Web-{B477D602-0AD8-EE12-4E9D-7C3B683B191B}" dt="2025-02-21T12:12:33.426" v="33" actId="20577"/>
          <ac:spMkLst>
            <pc:docMk/>
            <pc:sldMk cId="3685066753" sldId="286"/>
            <ac:spMk id="3" creationId="{094C9E75-32F5-13A4-D797-DEAA4CD23D00}"/>
          </ac:spMkLst>
        </pc:spChg>
      </pc:sldChg>
      <pc:sldChg chg="modSp">
        <pc:chgData name="Rebecca Hale" userId="S::rhale@engineeringuk.com::831bf4ad-65d1-43d3-8352-901b5a03a29b" providerId="AD" clId="Web-{B477D602-0AD8-EE12-4E9D-7C3B683B191B}" dt="2025-02-21T12:42:33.981" v="1009" actId="20577"/>
        <pc:sldMkLst>
          <pc:docMk/>
          <pc:sldMk cId="919937147" sldId="288"/>
        </pc:sldMkLst>
        <pc:spChg chg="mod">
          <ac:chgData name="Rebecca Hale" userId="S::rhale@engineeringuk.com::831bf4ad-65d1-43d3-8352-901b5a03a29b" providerId="AD" clId="Web-{B477D602-0AD8-EE12-4E9D-7C3B683B191B}" dt="2025-02-21T12:42:26.542" v="1007" actId="14100"/>
          <ac:spMkLst>
            <pc:docMk/>
            <pc:sldMk cId="919937147" sldId="288"/>
            <ac:spMk id="2" creationId="{1768772A-5B93-9E2E-EC89-63F41C76D167}"/>
          </ac:spMkLst>
        </pc:spChg>
        <pc:spChg chg="mod">
          <ac:chgData name="Rebecca Hale" userId="S::rhale@engineeringuk.com::831bf4ad-65d1-43d3-8352-901b5a03a29b" providerId="AD" clId="Web-{B477D602-0AD8-EE12-4E9D-7C3B683B191B}" dt="2025-02-21T12:42:33.981" v="1009" actId="20577"/>
          <ac:spMkLst>
            <pc:docMk/>
            <pc:sldMk cId="919937147" sldId="288"/>
            <ac:spMk id="3" creationId="{8E6D5FC6-FBC5-FB89-C95B-E693C242683D}"/>
          </ac:spMkLst>
        </pc:spChg>
      </pc:sldChg>
      <pc:sldChg chg="modSp">
        <pc:chgData name="Rebecca Hale" userId="S::rhale@engineeringuk.com::831bf4ad-65d1-43d3-8352-901b5a03a29b" providerId="AD" clId="Web-{B477D602-0AD8-EE12-4E9D-7C3B683B191B}" dt="2025-02-21T12:46:37.567" v="1048" actId="1076"/>
        <pc:sldMkLst>
          <pc:docMk/>
          <pc:sldMk cId="2371700197" sldId="289"/>
        </pc:sldMkLst>
        <pc:spChg chg="mod">
          <ac:chgData name="Rebecca Hale" userId="S::rhale@engineeringuk.com::831bf4ad-65d1-43d3-8352-901b5a03a29b" providerId="AD" clId="Web-{B477D602-0AD8-EE12-4E9D-7C3B683B191B}" dt="2025-02-21T12:46:37.567" v="1048" actId="1076"/>
          <ac:spMkLst>
            <pc:docMk/>
            <pc:sldMk cId="2371700197" sldId="289"/>
            <ac:spMk id="2" creationId="{3FFAB544-3DF9-5034-E26B-40E9EB402F82}"/>
          </ac:spMkLst>
        </pc:spChg>
        <pc:spChg chg="mod">
          <ac:chgData name="Rebecca Hale" userId="S::rhale@engineeringuk.com::831bf4ad-65d1-43d3-8352-901b5a03a29b" providerId="AD" clId="Web-{B477D602-0AD8-EE12-4E9D-7C3B683B191B}" dt="2025-02-21T12:46:29.427" v="1046" actId="20577"/>
          <ac:spMkLst>
            <pc:docMk/>
            <pc:sldMk cId="2371700197" sldId="289"/>
            <ac:spMk id="3" creationId="{442D6538-2293-18FF-75D9-6FE90CC0436F}"/>
          </ac:spMkLst>
        </pc:spChg>
      </pc:sldChg>
      <pc:sldChg chg="addSp modSp">
        <pc:chgData name="Rebecca Hale" userId="S::rhale@engineeringuk.com::831bf4ad-65d1-43d3-8352-901b5a03a29b" providerId="AD" clId="Web-{B477D602-0AD8-EE12-4E9D-7C3B683B191B}" dt="2025-02-21T12:45:45.909" v="1042" actId="1076"/>
        <pc:sldMkLst>
          <pc:docMk/>
          <pc:sldMk cId="2326763952" sldId="290"/>
        </pc:sldMkLst>
        <pc:spChg chg="mod">
          <ac:chgData name="Rebecca Hale" userId="S::rhale@engineeringuk.com::831bf4ad-65d1-43d3-8352-901b5a03a29b" providerId="AD" clId="Web-{B477D602-0AD8-EE12-4E9D-7C3B683B191B}" dt="2025-02-21T12:43:07.388" v="1013" actId="20577"/>
          <ac:spMkLst>
            <pc:docMk/>
            <pc:sldMk cId="2326763952" sldId="290"/>
            <ac:spMk id="2" creationId="{581981B3-5B05-95E8-C0A6-87C3F2510A6F}"/>
          </ac:spMkLst>
        </pc:spChg>
        <pc:spChg chg="mod">
          <ac:chgData name="Rebecca Hale" userId="S::rhale@engineeringuk.com::831bf4ad-65d1-43d3-8352-901b5a03a29b" providerId="AD" clId="Web-{B477D602-0AD8-EE12-4E9D-7C3B683B191B}" dt="2025-02-21T12:43:51.874" v="1020" actId="20577"/>
          <ac:spMkLst>
            <pc:docMk/>
            <pc:sldMk cId="2326763952" sldId="290"/>
            <ac:spMk id="3" creationId="{D56F97BF-A2E4-6CD0-ECC3-B8FF2176363C}"/>
          </ac:spMkLst>
        </pc:spChg>
        <pc:picChg chg="add mod">
          <ac:chgData name="Rebecca Hale" userId="S::rhale@engineeringuk.com::831bf4ad-65d1-43d3-8352-901b5a03a29b" providerId="AD" clId="Web-{B477D602-0AD8-EE12-4E9D-7C3B683B191B}" dt="2025-02-21T12:45:00.532" v="1033" actId="1076"/>
          <ac:picMkLst>
            <pc:docMk/>
            <pc:sldMk cId="2326763952" sldId="290"/>
            <ac:picMk id="4" creationId="{8C18719A-D2EE-9063-B529-00946EBF96E3}"/>
          </ac:picMkLst>
        </pc:picChg>
        <pc:picChg chg="add mod">
          <ac:chgData name="Rebecca Hale" userId="S::rhale@engineeringuk.com::831bf4ad-65d1-43d3-8352-901b5a03a29b" providerId="AD" clId="Web-{B477D602-0AD8-EE12-4E9D-7C3B683B191B}" dt="2025-02-21T12:45:09.033" v="1034" actId="1076"/>
          <ac:picMkLst>
            <pc:docMk/>
            <pc:sldMk cId="2326763952" sldId="290"/>
            <ac:picMk id="6" creationId="{74434684-D80A-E959-788D-0CD83FF84894}"/>
          </ac:picMkLst>
        </pc:picChg>
        <pc:picChg chg="add mod">
          <ac:chgData name="Rebecca Hale" userId="S::rhale@engineeringuk.com::831bf4ad-65d1-43d3-8352-901b5a03a29b" providerId="AD" clId="Web-{B477D602-0AD8-EE12-4E9D-7C3B683B191B}" dt="2025-02-21T12:45:41.722" v="1041" actId="1076"/>
          <ac:picMkLst>
            <pc:docMk/>
            <pc:sldMk cId="2326763952" sldId="290"/>
            <ac:picMk id="7" creationId="{CCCB7DD0-1FD5-C210-18B6-71F2BE282026}"/>
          </ac:picMkLst>
        </pc:picChg>
        <pc:picChg chg="add mod">
          <ac:chgData name="Rebecca Hale" userId="S::rhale@engineeringuk.com::831bf4ad-65d1-43d3-8352-901b5a03a29b" providerId="AD" clId="Web-{B477D602-0AD8-EE12-4E9D-7C3B683B191B}" dt="2025-02-21T12:45:39.378" v="1040" actId="1076"/>
          <ac:picMkLst>
            <pc:docMk/>
            <pc:sldMk cId="2326763952" sldId="290"/>
            <ac:picMk id="9" creationId="{AD4E579F-874E-A1EC-DC3A-92AE077BAE6B}"/>
          </ac:picMkLst>
        </pc:picChg>
        <pc:picChg chg="add mod">
          <ac:chgData name="Rebecca Hale" userId="S::rhale@engineeringuk.com::831bf4ad-65d1-43d3-8352-901b5a03a29b" providerId="AD" clId="Web-{B477D602-0AD8-EE12-4E9D-7C3B683B191B}" dt="2025-02-21T12:45:45.909" v="1042" actId="1076"/>
          <ac:picMkLst>
            <pc:docMk/>
            <pc:sldMk cId="2326763952" sldId="290"/>
            <ac:picMk id="10" creationId="{DC0DFC35-80B6-6674-563E-48BC41141A9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03" name="Shape 603"/>
          <p:cNvSpPr>
            <a:spLocks noGrp="1" noRot="1" noChangeAspect="1"/>
          </p:cNvSpPr>
          <p:nvPr>
            <p:ph type="sldImg"/>
          </p:nvPr>
        </p:nvSpPr>
        <p:spPr>
          <a:xfrm>
            <a:off x="382588" y="685800"/>
            <a:ext cx="6092825" cy="3429000"/>
          </a:xfrm>
          <a:prstGeom prst="rect">
            <a:avLst/>
          </a:prstGeom>
        </p:spPr>
        <p:txBody>
          <a:bodyPr/>
          <a:lstStyle/>
          <a:p>
            <a:endParaRPr/>
          </a:p>
        </p:txBody>
      </p:sp>
      <p:sp>
        <p:nvSpPr>
          <p:cNvPr id="604" name="Shape 60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864017" latinLnBrk="0">
      <a:defRPr sz="1100" b="0" i="0">
        <a:latin typeface="Calibri" panose="020F0502020204030204" pitchFamily="34" charset="0"/>
        <a:ea typeface="+mn-ea"/>
        <a:cs typeface="Calibri" panose="020F0502020204030204" pitchFamily="34" charset="0"/>
        <a:sym typeface="Trebuchet MS"/>
      </a:defRPr>
    </a:lvl1pPr>
    <a:lvl2pPr indent="228600" defTabSz="864017" latinLnBrk="0">
      <a:defRPr sz="1100">
        <a:latin typeface="+mn-lt"/>
        <a:ea typeface="+mn-ea"/>
        <a:cs typeface="+mn-cs"/>
        <a:sym typeface="Trebuchet MS"/>
      </a:defRPr>
    </a:lvl2pPr>
    <a:lvl3pPr indent="457200" defTabSz="864017" latinLnBrk="0">
      <a:defRPr sz="1100">
        <a:latin typeface="+mn-lt"/>
        <a:ea typeface="+mn-ea"/>
        <a:cs typeface="+mn-cs"/>
        <a:sym typeface="Trebuchet MS"/>
      </a:defRPr>
    </a:lvl3pPr>
    <a:lvl4pPr indent="685800" defTabSz="864017" latinLnBrk="0">
      <a:defRPr sz="1100">
        <a:latin typeface="+mn-lt"/>
        <a:ea typeface="+mn-ea"/>
        <a:cs typeface="+mn-cs"/>
        <a:sym typeface="Trebuchet MS"/>
      </a:defRPr>
    </a:lvl4pPr>
    <a:lvl5pPr indent="914400" defTabSz="864017" latinLnBrk="0">
      <a:defRPr sz="1100">
        <a:latin typeface="+mn-lt"/>
        <a:ea typeface="+mn-ea"/>
        <a:cs typeface="+mn-cs"/>
        <a:sym typeface="Trebuchet MS"/>
      </a:defRPr>
    </a:lvl5pPr>
    <a:lvl6pPr indent="1143000" defTabSz="864017" latinLnBrk="0">
      <a:defRPr sz="1100">
        <a:latin typeface="+mn-lt"/>
        <a:ea typeface="+mn-ea"/>
        <a:cs typeface="+mn-cs"/>
        <a:sym typeface="Trebuchet MS"/>
      </a:defRPr>
    </a:lvl6pPr>
    <a:lvl7pPr indent="1371600" defTabSz="864017" latinLnBrk="0">
      <a:defRPr sz="1100">
        <a:latin typeface="+mn-lt"/>
        <a:ea typeface="+mn-ea"/>
        <a:cs typeface="+mn-cs"/>
        <a:sym typeface="Trebuchet MS"/>
      </a:defRPr>
    </a:lvl7pPr>
    <a:lvl8pPr indent="1600200" defTabSz="864017" latinLnBrk="0">
      <a:defRPr sz="1100">
        <a:latin typeface="+mn-lt"/>
        <a:ea typeface="+mn-ea"/>
        <a:cs typeface="+mn-cs"/>
        <a:sym typeface="Trebuchet MS"/>
      </a:defRPr>
    </a:lvl8pPr>
    <a:lvl9pPr indent="1828800" defTabSz="864017" latinLnBrk="0">
      <a:defRPr sz="1100">
        <a:latin typeface="+mn-lt"/>
        <a:ea typeface="+mn-ea"/>
        <a:cs typeface="+mn-cs"/>
        <a:sym typeface="Trebuchet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neonfutures.org.uk/case-study/mechanical-engineer-sally-biddlecomb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neonfutures.org.uk/case-study/automotive-engineer-sujith-kollamthodi/"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pPr marL="0" marR="0" lvl="0" indent="0" defTabSz="864017" eaLnBrk="1" fontAlgn="auto" latinLnBrk="0" hangingPunct="1">
              <a:lnSpc>
                <a:spcPct val="100000"/>
              </a:lnSpc>
              <a:spcBef>
                <a:spcPts val="0"/>
              </a:spcBef>
              <a:spcAft>
                <a:spcPts val="0"/>
              </a:spcAft>
              <a:buClrTx/>
              <a:buSzTx/>
              <a:buFontTx/>
              <a:buNone/>
              <a:tabLst/>
              <a:defRPr/>
            </a:pPr>
            <a:r>
              <a:rPr lang="en-US"/>
              <a:t>This is a taster of the types of activities that you will find in the English Lessons of the Climate Schools </a:t>
            </a:r>
            <a:r>
              <a:rPr lang="en-US" err="1"/>
              <a:t>Programme</a:t>
            </a:r>
            <a:r>
              <a:rPr lang="en-US"/>
              <a:t>. The Climate Schools </a:t>
            </a:r>
            <a:r>
              <a:rPr lang="en-US" err="1"/>
              <a:t>Programme</a:t>
            </a:r>
            <a:r>
              <a:rPr lang="en-US"/>
              <a:t> is a series of lessons that are designed to fit within your curriculum and teaching time. They are directly linked to the curriculum and embed the subject of climate, and careers information, into activities and learning opportunities.</a:t>
            </a:r>
          </a:p>
          <a:p>
            <a:endParaRPr lang="en-US"/>
          </a:p>
          <a:p>
            <a:r>
              <a:rPr lang="en-US"/>
              <a:t>In the Climate Schools </a:t>
            </a:r>
            <a:r>
              <a:rPr lang="en-US" err="1"/>
              <a:t>Programme</a:t>
            </a:r>
            <a:r>
              <a:rPr lang="en-US"/>
              <a:t> there are three English Lessons for you to embed into your curriculum:</a:t>
            </a:r>
          </a:p>
          <a:p>
            <a:pPr marL="171450" indent="-171450">
              <a:buFontTx/>
              <a:buChar char="-"/>
            </a:pPr>
            <a:r>
              <a:rPr lang="en-US"/>
              <a:t>English Lesson introduction (to discussion, debate and techniques in communication)</a:t>
            </a:r>
          </a:p>
          <a:p>
            <a:pPr marL="171450" indent="-171450">
              <a:buFontTx/>
              <a:buChar char="-"/>
            </a:pPr>
            <a:r>
              <a:rPr lang="en-US"/>
              <a:t>English Lesson 1A (assessing articles on climate change for their messaging)</a:t>
            </a:r>
          </a:p>
          <a:p>
            <a:pPr marL="171450" indent="-171450">
              <a:buFontTx/>
              <a:buChar char="-"/>
            </a:pPr>
            <a:r>
              <a:rPr lang="en-US"/>
              <a:t>English Lesson 1B (debates on current and future climate change solutions)</a:t>
            </a:r>
            <a:endParaRPr lang="en-GB"/>
          </a:p>
        </p:txBody>
      </p:sp>
    </p:spTree>
    <p:extLst>
      <p:ext uri="{BB962C8B-B14F-4D97-AF65-F5344CB8AC3E}">
        <p14:creationId xmlns:p14="http://schemas.microsoft.com/office/powerpoint/2010/main" val="1830741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none"/>
              <a:t>Teacher notes</a:t>
            </a:r>
            <a:r>
              <a:rPr lang="en-GB" u="none"/>
              <a:t>:</a:t>
            </a:r>
          </a:p>
          <a:p>
            <a:r>
              <a:rPr lang="en-GB" b="1"/>
              <a:t>Take the most common answer from the second question for the next activity. </a:t>
            </a:r>
          </a:p>
          <a:p>
            <a:endParaRPr lang="en-GB" b="1"/>
          </a:p>
          <a:p>
            <a:r>
              <a:rPr lang="en-GB"/>
              <a:t>You can ask students these questions on a Kahoot Quiz or </a:t>
            </a:r>
            <a:r>
              <a:rPr lang="en-GB" err="1"/>
              <a:t>Mentimeter</a:t>
            </a:r>
            <a:r>
              <a:rPr lang="en-GB"/>
              <a:t> to get answers. </a:t>
            </a:r>
          </a:p>
          <a:p>
            <a:r>
              <a:rPr lang="en-GB"/>
              <a:t>An example </a:t>
            </a:r>
            <a:r>
              <a:rPr lang="en-GB" err="1"/>
              <a:t>Mentimeter</a:t>
            </a:r>
            <a:r>
              <a:rPr lang="en-GB"/>
              <a:t>, with multiple choice question for the first question, and a word cloud for the second can be found here: https://www.mentimeter.com/app/presentation/alyo5s8n3oks2nms4r9z3pdbdguct5f4/edit?source=share-invite-modal </a:t>
            </a:r>
          </a:p>
          <a:p>
            <a:endParaRPr lang="en-GB"/>
          </a:p>
          <a:p>
            <a:r>
              <a:rPr lang="en-GB"/>
              <a:t>Example multiple answers to the first question are: </a:t>
            </a:r>
          </a:p>
          <a:p>
            <a:pPr marL="228600" indent="-228600">
              <a:buAutoNum type="arabicPeriod"/>
            </a:pPr>
            <a:r>
              <a:rPr lang="en-GB"/>
              <a:t>Something most scientists disagree about the causes of (incorrect - 97% agree the recent warming is caused by human activity)</a:t>
            </a:r>
          </a:p>
          <a:p>
            <a:pPr marL="228600" indent="-228600">
              <a:buAutoNum type="arabicPeriod"/>
            </a:pPr>
            <a:r>
              <a:rPr lang="en-US"/>
              <a:t>Long-term shifts in the planet's temperature with rapid heating from 1950 (correct)</a:t>
            </a:r>
          </a:p>
          <a:p>
            <a:pPr marL="228600" indent="-228600">
              <a:buAutoNum type="arabicPeriod"/>
            </a:pPr>
            <a:r>
              <a:rPr lang="en-US"/>
              <a:t>In the last 150 years a fast-paced warming climate caused by humans (correct)</a:t>
            </a:r>
          </a:p>
          <a:p>
            <a:pPr marL="228600" indent="-228600">
              <a:buAutoNum type="arabicPeriod"/>
            </a:pPr>
            <a:r>
              <a:rPr lang="en-US"/>
              <a:t>More heatwaves, droughts, floods, rainfall, melting ice and storms (correct)</a:t>
            </a:r>
          </a:p>
          <a:p>
            <a:pPr marL="228600" indent="-228600">
              <a:buAutoNum type="arabicPeriod"/>
            </a:pPr>
            <a:r>
              <a:rPr lang="en-US"/>
              <a:t>Caused by the release of greenhouse gases (like CO2) into the atmosphere (correct)</a:t>
            </a:r>
          </a:p>
          <a:p>
            <a:pPr marL="228600" indent="-228600">
              <a:buAutoNum type="arabicPeriod"/>
            </a:pPr>
            <a:r>
              <a:rPr lang="en-US"/>
              <a:t>In the last 30 years a temperature spike caused by more energy from the sun (incorrect – human activity is the main cause and the sun’s energy has actually dipped in this time).</a:t>
            </a:r>
          </a:p>
          <a:p>
            <a:pPr marL="228600" indent="-228600">
              <a:buAutoNum type="arabicPeriod"/>
            </a:pPr>
            <a:endParaRPr lang="en-US"/>
          </a:p>
          <a:p>
            <a:pPr marL="228600" indent="-228600">
              <a:buAutoNum type="arabicPeriod"/>
            </a:pPr>
            <a:endParaRPr lang="en-GB"/>
          </a:p>
        </p:txBody>
      </p:sp>
    </p:spTree>
    <p:extLst>
      <p:ext uri="{BB962C8B-B14F-4D97-AF65-F5344CB8AC3E}">
        <p14:creationId xmlns:p14="http://schemas.microsoft.com/office/powerpoint/2010/main" val="555240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a:latin typeface="Calibri"/>
                <a:cs typeface="Calibri"/>
              </a:rPr>
              <a:t>Sally Biddlecombe's career profile can be watched as a video here (also linked in text): </a:t>
            </a:r>
            <a:r>
              <a:rPr lang="en-US">
                <a:latin typeface="Calibri"/>
                <a:cs typeface="Calibri"/>
                <a:hlinkClick r:id="rId3"/>
              </a:rPr>
              <a:t>Building a sustainable future | Case Study | Neon - Brilliant inspiration</a:t>
            </a:r>
          </a:p>
          <a:p>
            <a:endParaRPr lang="en-US">
              <a:latin typeface="Calibri"/>
              <a:cs typeface="Calibri"/>
            </a:endParaRPr>
          </a:p>
          <a:p>
            <a:r>
              <a:rPr lang="en-US">
                <a:latin typeface="Calibri"/>
                <a:cs typeface="Calibri"/>
              </a:rPr>
              <a:t>You can build out more of the analysis of the source in the 'Extend' question by focusing on the following three areas:</a:t>
            </a:r>
          </a:p>
          <a:p>
            <a:pPr marL="171450" indent="-171450">
              <a:buFont typeface="Calibri"/>
              <a:buChar char="-"/>
            </a:pPr>
            <a:r>
              <a:rPr lang="en-US">
                <a:latin typeface="Calibri"/>
                <a:cs typeface="Calibri"/>
              </a:rPr>
              <a:t>Who is behind the information?</a:t>
            </a:r>
          </a:p>
          <a:p>
            <a:pPr marL="171450" indent="-171450">
              <a:buFont typeface="Calibri"/>
              <a:buChar char="-"/>
            </a:pPr>
            <a:r>
              <a:rPr lang="en-US">
                <a:latin typeface="Calibri"/>
                <a:cs typeface="Calibri"/>
              </a:rPr>
              <a:t>What's the evidence?</a:t>
            </a:r>
          </a:p>
          <a:p>
            <a:pPr marL="171450" indent="-171450">
              <a:buFont typeface="Calibri"/>
              <a:buChar char="-"/>
            </a:pPr>
            <a:r>
              <a:rPr lang="en-US">
                <a:latin typeface="Calibri"/>
                <a:cs typeface="Calibri"/>
              </a:rPr>
              <a:t>What do other sources say?</a:t>
            </a:r>
          </a:p>
          <a:p>
            <a:r>
              <a:rPr lang="en-US">
                <a:latin typeface="Calibri"/>
                <a:cs typeface="Calibri"/>
              </a:rPr>
              <a:t>They could research to find out how accurate the statement is.</a:t>
            </a:r>
          </a:p>
          <a:p>
            <a:endParaRPr lang="en-US"/>
          </a:p>
          <a:p>
            <a:r>
              <a:rPr lang="en-US"/>
              <a:t>The discussion section can be short or long, with them considering actions that save energy then </a:t>
            </a:r>
            <a:r>
              <a:rPr lang="en-US" err="1"/>
              <a:t>analysing</a:t>
            </a:r>
            <a:r>
              <a:rPr lang="en-US"/>
              <a:t> Angela’s advice as source of information. </a:t>
            </a:r>
          </a:p>
        </p:txBody>
      </p:sp>
    </p:spTree>
    <p:extLst>
      <p:ext uri="{BB962C8B-B14F-4D97-AF65-F5344CB8AC3E}">
        <p14:creationId xmlns:p14="http://schemas.microsoft.com/office/powerpoint/2010/main" val="1553553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a:t>You can just do this second part of the session. </a:t>
            </a:r>
            <a:endParaRPr lang="en-GB"/>
          </a:p>
        </p:txBody>
      </p:sp>
    </p:spTree>
    <p:extLst>
      <p:ext uri="{BB962C8B-B14F-4D97-AF65-F5344CB8AC3E}">
        <p14:creationId xmlns:p14="http://schemas.microsoft.com/office/powerpoint/2010/main" val="29726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549967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15093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a:t>Teacher Notes:</a:t>
            </a:r>
          </a:p>
          <a:p>
            <a:pPr marL="0" indent="0">
              <a:buFontTx/>
              <a:buNone/>
            </a:pPr>
            <a:r>
              <a:rPr lang="en-US"/>
              <a:t>You could bring in a STEM Ambassador to view their pitches and declare the winner, the teacher could declare the winner, or you could have a class vote.</a:t>
            </a:r>
            <a:endParaRPr lang="en-GB"/>
          </a:p>
        </p:txBody>
      </p:sp>
    </p:spTree>
    <p:extLst>
      <p:ext uri="{BB962C8B-B14F-4D97-AF65-F5344CB8AC3E}">
        <p14:creationId xmlns:p14="http://schemas.microsoft.com/office/powerpoint/2010/main" val="2806777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pPr marL="0" marR="0" lvl="0" indent="0" defTabSz="864017" eaLnBrk="1" fontAlgn="auto" latinLnBrk="0" hangingPunct="1">
              <a:lnSpc>
                <a:spcPct val="100000"/>
              </a:lnSpc>
              <a:spcBef>
                <a:spcPts val="0"/>
              </a:spcBef>
              <a:spcAft>
                <a:spcPts val="0"/>
              </a:spcAft>
              <a:buClrTx/>
              <a:buSzTx/>
              <a:buFontTx/>
              <a:buNone/>
              <a:tabLst/>
              <a:defRPr/>
            </a:pPr>
            <a:r>
              <a:rPr lang="en-US"/>
              <a:t>After students have reflected on their skills developed you can show the video of </a:t>
            </a:r>
            <a:r>
              <a:rPr lang="en-GB"/>
              <a:t>engineer </a:t>
            </a:r>
            <a:r>
              <a:rPr lang="en-GB" b="0" i="0">
                <a:solidFill>
                  <a:srgbClr val="333333"/>
                </a:solidFill>
                <a:effectLst/>
                <a:latin typeface="silka"/>
              </a:rPr>
              <a:t>Sujith </a:t>
            </a:r>
            <a:r>
              <a:rPr lang="en-GB" b="0" i="0" err="1">
                <a:solidFill>
                  <a:srgbClr val="333333"/>
                </a:solidFill>
                <a:effectLst/>
                <a:latin typeface="silka"/>
              </a:rPr>
              <a:t>Kollamthodi</a:t>
            </a:r>
            <a:r>
              <a:rPr lang="en-GB">
                <a:solidFill>
                  <a:srgbClr val="333333"/>
                </a:solidFill>
                <a:latin typeface="silka"/>
              </a:rPr>
              <a:t> (his career profile and video is linked in the image and here). </a:t>
            </a:r>
            <a:r>
              <a:rPr lang="en-US">
                <a:hlinkClick r:id="rId3"/>
              </a:rPr>
              <a:t>Helping people get the right air quality | Case Study | Neon - Brilliant inspiration</a:t>
            </a:r>
            <a:endParaRPr lang="en-GB">
              <a:solidFill>
                <a:srgbClr val="333333"/>
              </a:solidFill>
              <a:latin typeface="silka"/>
            </a:endParaRPr>
          </a:p>
          <a:p>
            <a:pPr marL="0" marR="0" lvl="0" indent="0" defTabSz="864017" eaLnBrk="1" fontAlgn="auto" latinLnBrk="0" hangingPunct="1">
              <a:lnSpc>
                <a:spcPct val="100000"/>
              </a:lnSpc>
              <a:spcBef>
                <a:spcPts val="0"/>
              </a:spcBef>
              <a:spcAft>
                <a:spcPts val="0"/>
              </a:spcAft>
              <a:buClrTx/>
              <a:buSzTx/>
              <a:buFontTx/>
              <a:buNone/>
              <a:tabLst/>
              <a:defRPr/>
            </a:pPr>
            <a:r>
              <a:rPr lang="en-GB">
                <a:solidFill>
                  <a:srgbClr val="333333"/>
                </a:solidFill>
                <a:latin typeface="silka"/>
              </a:rPr>
              <a:t>You can ask students to identify where they might see those skills in his video to help show how their skills link directly to engineering.</a:t>
            </a:r>
          </a:p>
          <a:p>
            <a:pPr marL="0" marR="0" lvl="0" indent="0" defTabSz="864017" eaLnBrk="1" fontAlgn="auto" latinLnBrk="0" hangingPunct="1">
              <a:lnSpc>
                <a:spcPct val="100000"/>
              </a:lnSpc>
              <a:spcBef>
                <a:spcPts val="0"/>
              </a:spcBef>
              <a:spcAft>
                <a:spcPts val="0"/>
              </a:spcAft>
              <a:buClrTx/>
              <a:buSzTx/>
              <a:buFontTx/>
              <a:buNone/>
              <a:tabLst/>
              <a:defRPr/>
            </a:pPr>
            <a:endParaRPr lang="en-GB"/>
          </a:p>
          <a:p>
            <a:endParaRPr lang="en-GB"/>
          </a:p>
        </p:txBody>
      </p:sp>
    </p:spTree>
    <p:extLst>
      <p:ext uri="{BB962C8B-B14F-4D97-AF65-F5344CB8AC3E}">
        <p14:creationId xmlns:p14="http://schemas.microsoft.com/office/powerpoint/2010/main" val="560487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77568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Tree>
    <p:extLst>
      <p:ext uri="{BB962C8B-B14F-4D97-AF65-F5344CB8AC3E}">
        <p14:creationId xmlns:p14="http://schemas.microsoft.com/office/powerpoint/2010/main" val="3296254774"/>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mp; Content Dar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906625"/>
          </a:xfrm>
          <a:prstGeom prst="rect">
            <a:avLst/>
          </a:prstGeom>
        </p:spPr>
        <p:txBody>
          <a:bodyPr lIns="720000" tIns="720000" rIns="72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8180" y="1906307"/>
            <a:ext cx="5760720" cy="1179339"/>
          </a:xfrm>
          <a:prstGeom prst="rect">
            <a:avLst/>
          </a:prstGeom>
        </p:spPr>
        <p:txBody>
          <a:bodyPr lIns="720000" tIns="0" rIns="72000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a:t>
            </a:r>
            <a:r>
              <a:rPr err="1"/>
              <a:t>spacin</a:t>
            </a:r>
            <a:r>
              <a:rPr lang="en-GB"/>
              <a:t>g</a:t>
            </a:r>
            <a:endParaRPr/>
          </a:p>
        </p:txBody>
      </p:sp>
      <p:sp>
        <p:nvSpPr>
          <p:cNvPr id="2" name="Slide Number">
            <a:extLst>
              <a:ext uri="{FF2B5EF4-FFF2-40B4-BE49-F238E27FC236}">
                <a16:creationId xmlns:a16="http://schemas.microsoft.com/office/drawing/2014/main" id="{34D984D8-9DBF-D8CF-91D0-2FDC8C8970F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Picture Placeholder 14">
            <a:extLst>
              <a:ext uri="{FF2B5EF4-FFF2-40B4-BE49-F238E27FC236}">
                <a16:creationId xmlns:a16="http://schemas.microsoft.com/office/drawing/2014/main" id="{517FBBC0-F72C-5107-F5B1-E8A6E1E180FF}"/>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extLst>
      <p:ext uri="{BB962C8B-B14F-4D97-AF65-F5344CB8AC3E}">
        <p14:creationId xmlns:p14="http://schemas.microsoft.com/office/powerpoint/2010/main" val="1955085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pic>
        <p:nvPicPr>
          <p:cNvPr id="2" name="Graphic 2" descr="Graphic 2">
            <a:extLst>
              <a:ext uri="{FF2B5EF4-FFF2-40B4-BE49-F238E27FC236}">
                <a16:creationId xmlns:a16="http://schemas.microsoft.com/office/drawing/2014/main" id="{F776C2D1-6BAD-CD16-188E-2E88457CD1CF}"/>
              </a:ext>
            </a:extLst>
          </p:cNvPr>
          <p:cNvPicPr>
            <a:picLocks noChangeAspect="1"/>
          </p:cNvPicPr>
          <p:nvPr userDrawn="1"/>
        </p:nvPicPr>
        <p:blipFill>
          <a:blip r:embed="rId3"/>
          <a:stretch>
            <a:fillRect/>
          </a:stretch>
        </p:blipFill>
        <p:spPr>
          <a:xfrm>
            <a:off x="9000125" y="360540"/>
            <a:ext cx="2160000" cy="2161059"/>
          </a:xfrm>
          <a:prstGeom prst="rect">
            <a:avLst/>
          </a:prstGeom>
          <a:ln w="12700">
            <a:miter lim="400000"/>
          </a:ln>
        </p:spPr>
      </p:pic>
      <p:sp>
        <p:nvSpPr>
          <p:cNvPr id="5" name="Body Level One…">
            <a:extLst>
              <a:ext uri="{FF2B5EF4-FFF2-40B4-BE49-F238E27FC236}">
                <a16:creationId xmlns:a16="http://schemas.microsoft.com/office/drawing/2014/main" id="{D11EABC0-8126-20C3-6F70-328D1E2CFC36}"/>
              </a:ext>
            </a:extLst>
          </p:cNvPr>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6" name="Question">
            <a:extLst>
              <a:ext uri="{FF2B5EF4-FFF2-40B4-BE49-F238E27FC236}">
                <a16:creationId xmlns:a16="http://schemas.microsoft.com/office/drawing/2014/main" id="{E46D0216-DB85-E030-2C94-DB749760B597}"/>
              </a:ext>
            </a:extLst>
          </p:cNvPr>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t>Question</a:t>
            </a:r>
          </a:p>
        </p:txBody>
      </p:sp>
    </p:spTree>
    <p:extLst>
      <p:ext uri="{BB962C8B-B14F-4D97-AF65-F5344CB8AC3E}">
        <p14:creationId xmlns:p14="http://schemas.microsoft.com/office/powerpoint/2010/main" val="241345008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Answ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 name="Body Level One…"/>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82" name="Question"/>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rPr lang="en-GB"/>
              <a:t>Answer</a:t>
            </a:r>
            <a:endParaRPr/>
          </a:p>
        </p:txBody>
      </p:sp>
      <p:pic>
        <p:nvPicPr>
          <p:cNvPr id="3" name="Graphic 1" descr="Graphic 1">
            <a:extLst>
              <a:ext uri="{FF2B5EF4-FFF2-40B4-BE49-F238E27FC236}">
                <a16:creationId xmlns:a16="http://schemas.microsoft.com/office/drawing/2014/main" id="{847C7102-5F69-C919-5109-0536966298FA}"/>
              </a:ext>
            </a:extLst>
          </p:cNvPr>
          <p:cNvPicPr>
            <a:picLocks noChangeAspect="1"/>
          </p:cNvPicPr>
          <p:nvPr userDrawn="1"/>
        </p:nvPicPr>
        <p:blipFill>
          <a:blip r:embed="rId3"/>
          <a:stretch>
            <a:fillRect/>
          </a:stretch>
        </p:blipFill>
        <p:spPr>
          <a:xfrm>
            <a:off x="9360534" y="360540"/>
            <a:ext cx="1799590" cy="1800472"/>
          </a:xfrm>
          <a:prstGeom prst="rect">
            <a:avLst/>
          </a:prstGeom>
          <a:ln w="12700">
            <a:miter lim="400000"/>
          </a:ln>
        </p:spPr>
      </p:pic>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296930056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ody Level One…">
            <a:extLst>
              <a:ext uri="{FF2B5EF4-FFF2-40B4-BE49-F238E27FC236}">
                <a16:creationId xmlns:a16="http://schemas.microsoft.com/office/drawing/2014/main" id="{653B09D6-1D84-F9BC-C4A3-95F770C82382}"/>
              </a:ext>
            </a:extLst>
          </p:cNvPr>
          <p:cNvSpPr txBox="1">
            <a:spLocks noGrp="1"/>
          </p:cNvSpPr>
          <p:nvPr>
            <p:ph type="body" sz="quarter" idx="1" hasCustomPrompt="1"/>
          </p:nvPr>
        </p:nvSpPr>
        <p:spPr>
          <a:xfrm>
            <a:off x="-1" y="2882984"/>
            <a:ext cx="11518899" cy="748282"/>
          </a:xfrm>
          <a:prstGeom prst="rect">
            <a:avLst/>
          </a:prstGeom>
        </p:spPr>
        <p:txBody>
          <a:bodyPr lIns="720000" tIns="0" rIns="720000" bIns="0">
            <a:spAutoFit/>
          </a:bodyPr>
          <a:lstStyle>
            <a:lvl1pPr marL="0" indent="0">
              <a:buSzTx/>
              <a:buNone/>
              <a:defRPr sz="5403">
                <a:solidFill>
                  <a:srgbClr val="25215D"/>
                </a:solidFill>
              </a:defRPr>
            </a:lvl1pPr>
            <a:lvl2pPr marL="972036" indent="-514607">
              <a:buBlip>
                <a:blip r:embed="rId3"/>
              </a:buBlip>
              <a:defRPr sz="5403">
                <a:solidFill>
                  <a:srgbClr val="25215D"/>
                </a:solidFill>
              </a:defRPr>
            </a:lvl2pPr>
            <a:lvl3pPr marL="1532385" indent="-617528">
              <a:buBlip>
                <a:blip r:embed="rId3"/>
              </a:buBlip>
              <a:defRPr sz="5403">
                <a:solidFill>
                  <a:srgbClr val="25215D"/>
                </a:solidFill>
              </a:defRPr>
            </a:lvl3pPr>
            <a:lvl4pPr marL="1372286" indent="0">
              <a:buNone/>
              <a:defRPr sz="5403">
                <a:solidFill>
                  <a:srgbClr val="25215D"/>
                </a:solidFill>
              </a:defRPr>
            </a:lvl4pPr>
            <a:lvl5pPr marL="1829714" indent="0">
              <a:buNone/>
              <a:defRPr sz="5403">
                <a:solidFill>
                  <a:srgbClr val="25215D"/>
                </a:solidFill>
              </a:defRPr>
            </a:lvl5pPr>
          </a:lstStyle>
          <a:p>
            <a:r>
              <a:t>Meaning</a:t>
            </a:r>
          </a:p>
        </p:txBody>
      </p:sp>
      <p:sp>
        <p:nvSpPr>
          <p:cNvPr id="5" name="Statement">
            <a:extLst>
              <a:ext uri="{FF2B5EF4-FFF2-40B4-BE49-F238E27FC236}">
                <a16:creationId xmlns:a16="http://schemas.microsoft.com/office/drawing/2014/main" id="{E0C2D400-885C-A503-2A4C-313B725B731C}"/>
              </a:ext>
            </a:extLst>
          </p:cNvPr>
          <p:cNvSpPr>
            <a:spLocks noGrp="1"/>
          </p:cNvSpPr>
          <p:nvPr>
            <p:ph type="body" sz="half" idx="21" hasCustomPrompt="1"/>
          </p:nvPr>
        </p:nvSpPr>
        <p:spPr>
          <a:xfrm>
            <a:off x="-2" y="1967005"/>
            <a:ext cx="11518901" cy="914481"/>
          </a:xfrm>
          <a:prstGeom prst="rect">
            <a:avLst/>
          </a:prstGeom>
        </p:spPr>
        <p:txBody>
          <a:bodyPr lIns="720000" tIns="0" rIns="720000" bIns="0" anchor="b">
            <a:spAutoFit/>
          </a:bodyPr>
          <a:lstStyle>
            <a:lvl1pPr marL="0" indent="0">
              <a:buSzTx/>
              <a:buNone/>
              <a:defRPr sz="6603" b="1">
                <a:solidFill>
                  <a:srgbClr val="0085D0"/>
                </a:solidFill>
              </a:defRPr>
            </a:lvl1pPr>
          </a:lstStyle>
          <a:p>
            <a:r>
              <a:t>Statement</a:t>
            </a:r>
          </a:p>
        </p:txBody>
      </p:sp>
      <p:sp>
        <p:nvSpPr>
          <p:cNvPr id="6" name="Slide Number">
            <a:extLst>
              <a:ext uri="{FF2B5EF4-FFF2-40B4-BE49-F238E27FC236}">
                <a16:creationId xmlns:a16="http://schemas.microsoft.com/office/drawing/2014/main" id="{2646ACD0-B8FA-84E7-A415-E31AC7265979}"/>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5199018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d you kn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1B0D3E2A-0B68-9E75-8DA7-61A0B48474B4}"/>
              </a:ext>
            </a:extLst>
          </p:cNvPr>
          <p:cNvSpPr>
            <a:spLocks noGrp="1"/>
          </p:cNvSpPr>
          <p:nvPr>
            <p:ph type="pic" sz="quarter" idx="26" hasCustomPrompt="1"/>
          </p:nvPr>
        </p:nvSpPr>
        <p:spPr>
          <a:xfrm>
            <a:off x="6119493" y="-1"/>
            <a:ext cx="5400000" cy="6480175"/>
          </a:xfrm>
          <a:prstGeom prst="rect">
            <a:avLst/>
          </a:prstGeom>
          <a:solidFill>
            <a:schemeClr val="bg1"/>
          </a:solidFill>
        </p:spPr>
        <p:txBody>
          <a:bodyPr tIns="1080000" anchor="t" anchorCtr="1"/>
          <a:lstStyle/>
          <a:p>
            <a:r>
              <a:rPr lang="en-GB"/>
              <a:t>Click icon to add image</a:t>
            </a:r>
          </a:p>
        </p:txBody>
      </p:sp>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Heading">
            <a:extLst>
              <a:ext uri="{FF2B5EF4-FFF2-40B4-BE49-F238E27FC236}">
                <a16:creationId xmlns:a16="http://schemas.microsoft.com/office/drawing/2014/main" id="{4419B0C9-E282-8BFC-D9FA-64DE7FEABDAE}"/>
              </a:ext>
            </a:extLst>
          </p:cNvPr>
          <p:cNvSpPr txBox="1"/>
          <p:nvPr userDrawn="1"/>
        </p:nvSpPr>
        <p:spPr>
          <a:xfrm>
            <a:off x="0" y="0"/>
            <a:ext cx="5759454" cy="14405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20000" tIns="720000" rIns="360000" bIns="180000" anchor="ctr">
            <a:normAutofit/>
          </a:bodyPr>
          <a:lstStyle>
            <a:lvl1pPr defTabSz="914400">
              <a:lnSpc>
                <a:spcPct val="90000"/>
              </a:lnSpc>
              <a:defRPr sz="3600" b="1">
                <a:solidFill>
                  <a:srgbClr val="25215D"/>
                </a:solidFill>
                <a:latin typeface="Calibri"/>
                <a:ea typeface="Calibri"/>
                <a:cs typeface="Calibri"/>
                <a:sym typeface="Calibri"/>
              </a:defRPr>
            </a:lvl1pPr>
          </a:lstStyle>
          <a:p>
            <a:r>
              <a:rPr sz="3602"/>
              <a:t>Did you know…?</a:t>
            </a:r>
          </a:p>
        </p:txBody>
      </p:sp>
      <p:sp>
        <p:nvSpPr>
          <p:cNvPr id="6" name="Text Placeholder 6">
            <a:extLst>
              <a:ext uri="{FF2B5EF4-FFF2-40B4-BE49-F238E27FC236}">
                <a16:creationId xmlns:a16="http://schemas.microsoft.com/office/drawing/2014/main" id="{5604B3EB-C97B-53D4-EF09-B91FA1E40554}"/>
              </a:ext>
            </a:extLst>
          </p:cNvPr>
          <p:cNvSpPr>
            <a:spLocks noGrp="1"/>
          </p:cNvSpPr>
          <p:nvPr>
            <p:ph type="body" sz="quarter" idx="25"/>
          </p:nvPr>
        </p:nvSpPr>
        <p:spPr>
          <a:xfrm>
            <a:off x="718820" y="1440569"/>
            <a:ext cx="5400675" cy="4320540"/>
          </a:xfrm>
          <a:prstGeom prst="roundRect">
            <a:avLst>
              <a:gd name="adj" fmla="val 8952"/>
            </a:avLst>
          </a:prstGeom>
          <a:solidFill>
            <a:schemeClr val="tx2"/>
          </a:solidFill>
        </p:spPr>
        <p:txBody>
          <a:bodyPr lIns="360000" tIns="360000" rIns="360000" bIns="360000" anchor="ctr" anchorCtr="1"/>
          <a:lstStyle>
            <a:lvl1pPr marL="0" indent="0">
              <a:buSzPct val="75000"/>
              <a:buFont typeface="Arial" panose="020B0604020202020204" pitchFamily="34" charset="0"/>
              <a:buNone/>
              <a:defRPr b="1">
                <a:solidFill>
                  <a:schemeClr val="bg1"/>
                </a:solidFill>
              </a:defRPr>
            </a:lvl1pPr>
            <a:lvl2pPr marL="457429" indent="0">
              <a:buSzPct val="75000"/>
              <a:buFont typeface="Arial" panose="020B0604020202020204" pitchFamily="34" charset="0"/>
              <a:buNone/>
              <a:defRPr b="1">
                <a:solidFill>
                  <a:schemeClr val="bg1"/>
                </a:solidFill>
              </a:defRPr>
            </a:lvl2pPr>
            <a:lvl3pPr marL="914857" indent="0">
              <a:buSzPct val="75000"/>
              <a:buFont typeface="Arial" panose="020B0604020202020204" pitchFamily="34" charset="0"/>
              <a:buNone/>
              <a:defRPr b="1">
                <a:solidFill>
                  <a:schemeClr val="bg1"/>
                </a:solidFill>
              </a:defRPr>
            </a:lvl3pPr>
            <a:lvl4pPr marL="1372286" indent="0">
              <a:buSzPct val="75000"/>
              <a:buFont typeface="Arial" panose="020B0604020202020204" pitchFamily="34" charset="0"/>
              <a:buNone/>
              <a:defRPr b="1">
                <a:solidFill>
                  <a:schemeClr val="bg1"/>
                </a:solidFill>
              </a:defRPr>
            </a:lvl4pPr>
            <a:lvl5pPr marL="1829714" indent="0">
              <a:buSzPct val="75000"/>
              <a:buFont typeface="Arial" panose="020B0604020202020204" pitchFamily="34" charset="0"/>
              <a:buNone/>
              <a:defRPr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5281980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acher Gu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3" name="Heading"/>
          <p:cNvSpPr txBox="1"/>
          <p:nvPr/>
        </p:nvSpPr>
        <p:spPr>
          <a:xfrm>
            <a:off x="0" y="280"/>
            <a:ext cx="11518900" cy="14077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720000" tIns="720000" rIns="720000" bIns="180000" anchor="ctr">
            <a:spAutoFit/>
          </a:bodyPr>
          <a:lstStyle>
            <a:lvl1pPr defTabSz="914400">
              <a:lnSpc>
                <a:spcPct val="90000"/>
              </a:lnSpc>
              <a:defRPr sz="3600" b="1">
                <a:latin typeface="Calibri"/>
                <a:ea typeface="Calibri"/>
                <a:cs typeface="Calibri"/>
                <a:sym typeface="Calibri"/>
              </a:defRPr>
            </a:lvl1pPr>
          </a:lstStyle>
          <a:p>
            <a:r>
              <a:rPr sz="3602"/>
              <a:t>Teacher Guide </a:t>
            </a:r>
          </a:p>
        </p:txBody>
      </p:sp>
      <p:sp>
        <p:nvSpPr>
          <p:cNvPr id="124" name="Subheading"/>
          <p:cNvSpPr txBox="1">
            <a:spLocks/>
          </p:cNvSpPr>
          <p:nvPr/>
        </p:nvSpPr>
        <p:spPr>
          <a:xfrm>
            <a:off x="0" y="1408076"/>
            <a:ext cx="5759450" cy="5696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720000" tIns="0" rIns="36000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Learning Objectives</a:t>
            </a:r>
          </a:p>
        </p:txBody>
      </p:sp>
      <p:sp>
        <p:nvSpPr>
          <p:cNvPr id="126" name="Subheading"/>
          <p:cNvSpPr txBox="1"/>
          <p:nvPr/>
        </p:nvSpPr>
        <p:spPr>
          <a:xfrm>
            <a:off x="5759450" y="1393556"/>
            <a:ext cx="5759450" cy="5696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0" tIns="0" rIns="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Topics</a:t>
            </a:r>
          </a:p>
        </p:txBody>
      </p:sp>
      <p:sp>
        <p:nvSpPr>
          <p:cNvPr id="4" name="Text Placeholder 6">
            <a:extLst>
              <a:ext uri="{FF2B5EF4-FFF2-40B4-BE49-F238E27FC236}">
                <a16:creationId xmlns:a16="http://schemas.microsoft.com/office/drawing/2014/main" id="{FE94D04F-9EB4-371E-1BBB-5893DDC7EB74}"/>
              </a:ext>
            </a:extLst>
          </p:cNvPr>
          <p:cNvSpPr>
            <a:spLocks noGrp="1"/>
          </p:cNvSpPr>
          <p:nvPr>
            <p:ph type="body" sz="quarter" idx="25" hasCustomPrompt="1"/>
          </p:nvPr>
        </p:nvSpPr>
        <p:spPr>
          <a:xfrm>
            <a:off x="360000" y="1977761"/>
            <a:ext cx="5399450" cy="4128741"/>
          </a:xfrm>
          <a:prstGeom prst="roundRect">
            <a:avLst>
              <a:gd name="adj" fmla="val 8952"/>
            </a:avLst>
          </a:prstGeom>
          <a:solidFill>
            <a:schemeClr val="bg1"/>
          </a:solidFill>
        </p:spPr>
        <p:txBody>
          <a:bodyPr lIns="360000" tIns="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CAFD1171-71E9-9229-CA44-05E0A14D9849}"/>
              </a:ext>
            </a:extLst>
          </p:cNvPr>
          <p:cNvSpPr>
            <a:spLocks noGrp="1"/>
          </p:cNvSpPr>
          <p:nvPr>
            <p:ph type="body" sz="quarter" idx="26" hasCustomPrompt="1"/>
          </p:nvPr>
        </p:nvSpPr>
        <p:spPr>
          <a:xfrm>
            <a:off x="5760000" y="1963241"/>
            <a:ext cx="5399450" cy="4143354"/>
          </a:xfrm>
          <a:prstGeom prst="roundRect">
            <a:avLst>
              <a:gd name="adj" fmla="val 8952"/>
            </a:avLst>
          </a:prstGeom>
          <a:solidFill>
            <a:schemeClr val="bg1"/>
          </a:solidFill>
        </p:spPr>
        <p:txBody>
          <a:bodyPr lIns="360000" tIns="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Slide Number">
            <a:extLst>
              <a:ext uri="{FF2B5EF4-FFF2-40B4-BE49-F238E27FC236}">
                <a16:creationId xmlns:a16="http://schemas.microsoft.com/office/drawing/2014/main" id="{9C882C57-07F9-32B7-9C29-D662B54CB83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dia w/ l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Body Level One…">
            <a:extLst>
              <a:ext uri="{FF2B5EF4-FFF2-40B4-BE49-F238E27FC236}">
                <a16:creationId xmlns:a16="http://schemas.microsoft.com/office/drawing/2014/main" id="{23B3AFBE-73D1-A932-9C7F-1E983E2CB2A3}"/>
              </a:ext>
            </a:extLst>
          </p:cNvPr>
          <p:cNvSpPr txBox="1">
            <a:spLocks noGrp="1"/>
          </p:cNvSpPr>
          <p:nvPr>
            <p:ph type="body" sz="quarter" idx="1" hasCustomPrompt="1"/>
          </p:nvPr>
        </p:nvSpPr>
        <p:spPr>
          <a:xfrm>
            <a:off x="0" y="5040000"/>
            <a:ext cx="11518900" cy="1080029"/>
          </a:xfrm>
          <a:prstGeom prst="rect">
            <a:avLst/>
          </a:prstGeom>
        </p:spPr>
        <p:txBody>
          <a:bodyPr lIns="360000" tIns="90000" rIns="360000" bIns="90000"/>
          <a:lstStyle>
            <a:lvl1pPr marL="0" indent="0">
              <a:buSzTx/>
              <a:buNone/>
              <a:defRPr sz="2001"/>
            </a:lvl1pPr>
            <a:lvl2pPr marL="0" indent="457429">
              <a:buSzTx/>
              <a:buNone/>
              <a:defRPr sz="2001"/>
            </a:lvl2pPr>
            <a:lvl3pPr marL="0" indent="914857">
              <a:buSzTx/>
              <a:buNone/>
              <a:defRPr sz="2001"/>
            </a:lvl3pPr>
            <a:lvl4pPr marL="0" indent="1372286">
              <a:buSzTx/>
              <a:buNone/>
              <a:defRPr sz="2001"/>
            </a:lvl4pPr>
            <a:lvl5pPr marL="0" indent="1829714">
              <a:buSzTx/>
              <a:buNone/>
              <a:defRPr sz="2001"/>
            </a:lvl5pPr>
          </a:lstStyle>
          <a:p>
            <a:r>
              <a:t>Text</a:t>
            </a:r>
          </a:p>
        </p:txBody>
      </p:sp>
      <p:sp>
        <p:nvSpPr>
          <p:cNvPr id="9" name="Picture Placeholder 9">
            <a:extLst>
              <a:ext uri="{FF2B5EF4-FFF2-40B4-BE49-F238E27FC236}">
                <a16:creationId xmlns:a16="http://schemas.microsoft.com/office/drawing/2014/main" id="{ADCFD620-2F40-AB93-77B3-177584BF1597}"/>
              </a:ext>
            </a:extLst>
          </p:cNvPr>
          <p:cNvSpPr>
            <a:spLocks noGrp="1"/>
          </p:cNvSpPr>
          <p:nvPr>
            <p:ph type="pic" sz="quarter" idx="22" hasCustomPrompt="1"/>
          </p:nvPr>
        </p:nvSpPr>
        <p:spPr>
          <a:xfrm>
            <a:off x="358774" y="359999"/>
            <a:ext cx="10801226" cy="4679583"/>
          </a:xfrm>
          <a:prstGeom prst="roundRect">
            <a:avLst>
              <a:gd name="adj" fmla="val 8669"/>
            </a:avLst>
          </a:prstGeom>
          <a:solidFill>
            <a:srgbClr val="FFFFFF"/>
          </a:solidFill>
        </p:spPr>
        <p:txBody>
          <a:bodyPr tIns="1080000" anchor="t" anchorCtr="1"/>
          <a:lstStyle/>
          <a:p>
            <a:r>
              <a:rPr lang="en-GB"/>
              <a:t>Click icon to add image</a:t>
            </a:r>
          </a:p>
        </p:txBody>
      </p:sp>
      <p:sp>
        <p:nvSpPr>
          <p:cNvPr id="3" name="Text Placeholder 4">
            <a:extLst>
              <a:ext uri="{FF2B5EF4-FFF2-40B4-BE49-F238E27FC236}">
                <a16:creationId xmlns:a16="http://schemas.microsoft.com/office/drawing/2014/main" id="{0EBCE58F-6F39-C756-7923-F97B041ADD5B}"/>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Tree>
    <p:extLst>
      <p:ext uri="{BB962C8B-B14F-4D97-AF65-F5344CB8AC3E}">
        <p14:creationId xmlns:p14="http://schemas.microsoft.com/office/powerpoint/2010/main" val="243708418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ing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bg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bg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chemeClr val="bg2"/>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bg1"/>
                </a:solidFill>
              </a:defRPr>
            </a:lvl1pPr>
          </a:lstStyle>
          <a:p>
            <a:r>
              <a:t>[reference]</a:t>
            </a:r>
          </a:p>
        </p:txBody>
      </p:sp>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05708165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eading &amp; Conten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tx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tx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rgbClr val="D13F4A"/>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tx1"/>
                </a:solidFill>
              </a:defRPr>
            </a:lvl1pPr>
          </a:lstStyle>
          <a:p>
            <a:r>
              <a:t>[reference]</a:t>
            </a:r>
          </a:p>
        </p:txBody>
      </p:sp>
      <p:sp>
        <p:nvSpPr>
          <p:cNvPr id="7" name="Slide Number">
            <a:extLst>
              <a:ext uri="{FF2B5EF4-FFF2-40B4-BE49-F238E27FC236}">
                <a16:creationId xmlns:a16="http://schemas.microsoft.com/office/drawing/2014/main" id="{A6B9CBE1-6BF7-74FE-20E8-083C093E649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Media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5632AE65-1EBE-3E79-68F1-DE1AD5031D77}"/>
              </a:ext>
            </a:extLst>
          </p:cNvPr>
          <p:cNvSpPr txBox="1">
            <a:spLocks noGrp="1"/>
          </p:cNvSpPr>
          <p:nvPr>
            <p:ph type="body" sz="quarter" idx="23" hasCustomPrompt="1"/>
          </p:nvPr>
        </p:nvSpPr>
        <p:spPr>
          <a:xfrm>
            <a:off x="0" y="1404644"/>
            <a:ext cx="11520000" cy="569685"/>
          </a:xfrm>
          <a:prstGeom prst="rect">
            <a:avLst/>
          </a:prstGeom>
        </p:spPr>
        <p:txBody>
          <a:bodyPr lIns="720000" tIns="0" rIns="720000" bIns="180000">
            <a:normAutofit/>
          </a:bodyPr>
          <a:lstStyle>
            <a:lvl1pPr marL="0" indent="0">
              <a:buSzTx/>
              <a:buNone/>
              <a:defRPr b="1">
                <a:solidFill>
                  <a:schemeClr val="accent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60F6E29F-48DE-1E22-BD1C-ED54A66D924E}"/>
              </a:ext>
            </a:extLst>
          </p:cNvPr>
          <p:cNvSpPr txBox="1">
            <a:spLocks noGrp="1"/>
          </p:cNvSpPr>
          <p:nvPr>
            <p:ph type="title" hasCustomPrompt="1"/>
          </p:nvPr>
        </p:nvSpPr>
        <p:spPr>
          <a:xfrm>
            <a:off x="0" y="0"/>
            <a:ext cx="11520000" cy="1408077"/>
          </a:xfrm>
          <a:prstGeom prst="rect">
            <a:avLst/>
          </a:prstGeom>
        </p:spPr>
        <p:txBody>
          <a:bodyPr lIns="720000" tIns="720000" rIns="720000" bIns="180000" anchor="t">
            <a:normAutofit/>
          </a:bodyPr>
          <a:lstStyle>
            <a:lvl1pPr algn="l">
              <a:defRPr>
                <a:solidFill>
                  <a:srgbClr val="20145F"/>
                </a:solidFill>
              </a:defRPr>
            </a:lvl1pPr>
          </a:lstStyle>
          <a:p>
            <a:r>
              <a:t>Heading (36 pt) Click to edit</a:t>
            </a:r>
          </a:p>
        </p:txBody>
      </p:sp>
      <p:sp>
        <p:nvSpPr>
          <p:cNvPr id="8" name="Text Placeholder 6">
            <a:extLst>
              <a:ext uri="{FF2B5EF4-FFF2-40B4-BE49-F238E27FC236}">
                <a16:creationId xmlns:a16="http://schemas.microsoft.com/office/drawing/2014/main" id="{91AC1CA9-B138-8284-2B39-66823892D710}"/>
              </a:ext>
            </a:extLst>
          </p:cNvPr>
          <p:cNvSpPr>
            <a:spLocks noGrp="1"/>
          </p:cNvSpPr>
          <p:nvPr>
            <p:ph type="body" sz="quarter" idx="24" hasCustomPrompt="1"/>
          </p:nvPr>
        </p:nvSpPr>
        <p:spPr>
          <a:xfrm>
            <a:off x="5938900" y="1980000"/>
            <a:ext cx="5220000" cy="4126502"/>
          </a:xfrm>
          <a:prstGeom prst="roundRect">
            <a:avLst>
              <a:gd name="adj" fmla="val 8952"/>
            </a:avLst>
          </a:prstGeom>
          <a:solidFill>
            <a:schemeClr val="bg1"/>
          </a:solidFill>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4">
            <a:extLst>
              <a:ext uri="{FF2B5EF4-FFF2-40B4-BE49-F238E27FC236}">
                <a16:creationId xmlns:a16="http://schemas.microsoft.com/office/drawing/2014/main" id="{54181929-D602-EE30-57EE-0EEA5A7C3CAE}"/>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bg1"/>
                </a:solidFill>
              </a:defRPr>
            </a:lvl1pPr>
          </a:lstStyle>
          <a:p>
            <a:r>
              <a:t>[reference]</a:t>
            </a:r>
          </a:p>
        </p:txBody>
      </p:sp>
      <p:sp>
        <p:nvSpPr>
          <p:cNvPr id="10" name="Slide Number">
            <a:extLst>
              <a:ext uri="{FF2B5EF4-FFF2-40B4-BE49-F238E27FC236}">
                <a16:creationId xmlns:a16="http://schemas.microsoft.com/office/drawing/2014/main" id="{FA1755D8-4F94-94DC-3BDF-B2D18AE5A726}"/>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9">
            <a:extLst>
              <a:ext uri="{FF2B5EF4-FFF2-40B4-BE49-F238E27FC236}">
                <a16:creationId xmlns:a16="http://schemas.microsoft.com/office/drawing/2014/main" id="{C83CF831-BFBE-A320-A5F6-453ADCAFCE8D}"/>
              </a:ext>
            </a:extLst>
          </p:cNvPr>
          <p:cNvSpPr>
            <a:spLocks noGrp="1"/>
          </p:cNvSpPr>
          <p:nvPr>
            <p:ph type="pic" sz="quarter" idx="26" hasCustomPrompt="1"/>
          </p:nvPr>
        </p:nvSpPr>
        <p:spPr>
          <a:xfrm>
            <a:off x="358775" y="1980000"/>
            <a:ext cx="5221225" cy="4140000"/>
          </a:xfrm>
          <a:prstGeom prst="roundRect">
            <a:avLst>
              <a:gd name="adj" fmla="val 8669"/>
            </a:avLst>
          </a:prstGeom>
          <a:solidFill>
            <a:srgbClr val="FFFFFF"/>
          </a:solidFill>
        </p:spPr>
        <p:txBody>
          <a:bodyPr tIns="1080000" anchor="t" anchorCtr="1"/>
          <a:lstStyle/>
          <a:p>
            <a:r>
              <a:rPr lang="en-GB"/>
              <a:t>Click icon to add image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 partner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
        <p:nvSpPr>
          <p:cNvPr id="2" name="Picture Placeholder 3">
            <a:extLst>
              <a:ext uri="{FF2B5EF4-FFF2-40B4-BE49-F238E27FC236}">
                <a16:creationId xmlns:a16="http://schemas.microsoft.com/office/drawing/2014/main" id="{8A97FBA0-495E-6A68-7E3D-37D9523B3030}"/>
              </a:ext>
            </a:extLst>
          </p:cNvPr>
          <p:cNvSpPr>
            <a:spLocks noGrp="1"/>
          </p:cNvSpPr>
          <p:nvPr>
            <p:ph type="pic" sz="quarter" idx="22" hasCustomPrompt="1"/>
          </p:nvPr>
        </p:nvSpPr>
        <p:spPr>
          <a:xfrm>
            <a:off x="9720126" y="360540"/>
            <a:ext cx="1440001" cy="540265"/>
          </a:xfrm>
          <a:prstGeom prst="rect">
            <a:avLst/>
          </a:prstGeom>
        </p:spPr>
        <p:txBody>
          <a:bodyPr lIns="91439" rIns="91439" anchor="t" anchorCtr="1">
            <a:noAutofit/>
          </a:bodyPr>
          <a:lstStyle>
            <a:lvl1pPr marL="0" indent="0" algn="ctr">
              <a:buNone/>
              <a:defRPr sz="1400"/>
            </a:lvl1pPr>
          </a:lstStyle>
          <a:p>
            <a:r>
              <a:rPr lang="sv-SE"/>
              <a:t>Place partner logo </a:t>
            </a:r>
            <a:r>
              <a:rPr lang="sv-SE" err="1"/>
              <a:t>here</a:t>
            </a:r>
            <a:endParaRPr/>
          </a:p>
        </p:txBody>
      </p:sp>
    </p:spTree>
    <p:extLst>
      <p:ext uri="{BB962C8B-B14F-4D97-AF65-F5344CB8AC3E}">
        <p14:creationId xmlns:p14="http://schemas.microsoft.com/office/powerpoint/2010/main" val="314928359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3C2AAD25-57E2-96E4-7280-667667EB1AB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3744588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8" name="Persona"/>
          <p:cNvGrpSpPr/>
          <p:nvPr/>
        </p:nvGrpSpPr>
        <p:grpSpPr>
          <a:xfrm>
            <a:off x="8160559" y="2521598"/>
            <a:ext cx="4031166" cy="4028141"/>
            <a:chOff x="0" y="0"/>
            <a:chExt cx="4031164" cy="4026165"/>
          </a:xfrm>
        </p:grpSpPr>
        <p:sp>
          <p:nvSpPr>
            <p:cNvPr id="228" name="Freeform: Shape 8"/>
            <p:cNvSpPr/>
            <p:nvPr/>
          </p:nvSpPr>
          <p:spPr>
            <a:xfrm flipH="1">
              <a:off x="311926" y="0"/>
              <a:ext cx="3139129" cy="391227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29" name="Freeform: Shape 9"/>
            <p:cNvSpPr/>
            <p:nvPr/>
          </p:nvSpPr>
          <p:spPr>
            <a:xfrm flipH="1">
              <a:off x="1090161" y="310807"/>
              <a:ext cx="1300660" cy="3440341"/>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0" name="Freeform: Shape 10"/>
            <p:cNvSpPr/>
            <p:nvPr/>
          </p:nvSpPr>
          <p:spPr>
            <a:xfrm flipH="1">
              <a:off x="1623778" y="1799223"/>
              <a:ext cx="681621" cy="3964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1" name="Freeform: Shape 11"/>
            <p:cNvSpPr/>
            <p:nvPr/>
          </p:nvSpPr>
          <p:spPr>
            <a:xfrm flipH="1">
              <a:off x="3093409" y="1958706"/>
              <a:ext cx="12701" cy="203762"/>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2" name="Freeform: Shape 12"/>
            <p:cNvSpPr/>
            <p:nvPr/>
          </p:nvSpPr>
          <p:spPr>
            <a:xfrm flipH="1">
              <a:off x="5843" y="2347248"/>
              <a:ext cx="794188" cy="1678915"/>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3" name="Freeform: Shape 13"/>
            <p:cNvSpPr/>
            <p:nvPr/>
          </p:nvSpPr>
          <p:spPr>
            <a:xfrm flipH="1">
              <a:off x="2897996" y="2469472"/>
              <a:ext cx="1133169" cy="1556694"/>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4" name="Freeform: Shape 14"/>
            <p:cNvSpPr/>
            <p:nvPr/>
          </p:nvSpPr>
          <p:spPr>
            <a:xfrm flipH="1">
              <a:off x="333840" y="2898175"/>
              <a:ext cx="2485047" cy="112798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5" name="Freeform: Shape 15"/>
            <p:cNvSpPr/>
            <p:nvPr/>
          </p:nvSpPr>
          <p:spPr>
            <a:xfrm flipH="1">
              <a:off x="-1" y="3055298"/>
              <a:ext cx="12702" cy="464811"/>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6" name="Freeform: Shape 16"/>
            <p:cNvSpPr/>
            <p:nvPr/>
          </p:nvSpPr>
          <p:spPr>
            <a:xfrm flipH="1">
              <a:off x="274291" y="3285033"/>
              <a:ext cx="109949" cy="741126"/>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7" name="Freeform: Shape 17"/>
            <p:cNvSpPr/>
            <p:nvPr/>
          </p:nvSpPr>
          <p:spPr>
            <a:xfrm flipH="1">
              <a:off x="2765286" y="3346271"/>
              <a:ext cx="374971" cy="679886"/>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3" name="Text Placeholder 6">
            <a:extLst>
              <a:ext uri="{FF2B5EF4-FFF2-40B4-BE49-F238E27FC236}">
                <a16:creationId xmlns:a16="http://schemas.microsoft.com/office/drawing/2014/main" id="{8B40D6DB-203B-CB46-240D-E34AC0BF18F0}"/>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Label">
            <a:extLst>
              <a:ext uri="{FF2B5EF4-FFF2-40B4-BE49-F238E27FC236}">
                <a16:creationId xmlns:a16="http://schemas.microsoft.com/office/drawing/2014/main" id="{23396D49-6ACE-0C77-8B92-91BEB2DA10C6}"/>
              </a:ext>
            </a:extLst>
          </p:cNvPr>
          <p:cNvSpPr>
            <a:spLocks noGrp="1"/>
          </p:cNvSpPr>
          <p:nvPr>
            <p:ph type="body" sz="quarter" idx="23" hasCustomPrompt="1"/>
          </p:nvPr>
        </p:nvSpPr>
        <p:spPr>
          <a:xfrm>
            <a:off x="0" y="4680267"/>
            <a:ext cx="5760000"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19CC80B9-013D-03BA-7046-444B9C7CD6A3}"/>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225FADBC-A22B-F253-54AD-C72D2EDC6A9E}"/>
              </a:ext>
            </a:extLst>
          </p:cNvPr>
          <p:cNvSpPr txBox="1">
            <a:spLocks noGrp="1"/>
          </p:cNvSpPr>
          <p:nvPr>
            <p:ph type="body" sz="quarter" idx="1" hasCustomPrompt="1"/>
          </p:nvPr>
        </p:nvSpPr>
        <p:spPr>
          <a:xfrm>
            <a:off x="1080485" y="5760000"/>
            <a:ext cx="702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B1A78A26-7DE5-9FF5-CFA1-DD033EEA775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D0C6BAE-CDAD-C521-D852-3067F1A44A36}"/>
              </a:ext>
            </a:extLst>
          </p:cNvPr>
          <p:cNvSpPr>
            <a:spLocks noGrp="1"/>
          </p:cNvSpPr>
          <p:nvPr>
            <p:ph type="pic" sz="quarter" idx="25" hasCustomPrompt="1"/>
          </p:nvPr>
        </p:nvSpPr>
        <p:spPr>
          <a:xfrm>
            <a:off x="8640486" y="2880042"/>
            <a:ext cx="2878410" cy="3599911"/>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4" name="Label">
            <a:extLst>
              <a:ext uri="{FF2B5EF4-FFF2-40B4-BE49-F238E27FC236}">
                <a16:creationId xmlns:a16="http://schemas.microsoft.com/office/drawing/2014/main" id="{700A12CD-1D64-FA0A-E2B8-4FAD01680A71}"/>
              </a:ext>
            </a:extLst>
          </p:cNvPr>
          <p:cNvSpPr>
            <a:spLocks noGrp="1"/>
          </p:cNvSpPr>
          <p:nvPr>
            <p:ph type="body" sz="quarter" idx="23" hasCustomPrompt="1"/>
          </p:nvPr>
        </p:nvSpPr>
        <p:spPr>
          <a:xfrm>
            <a:off x="0" y="4680267"/>
            <a:ext cx="8640486"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89CD5BF5-6A52-F4C9-7453-4978E0D4BC8B}"/>
              </a:ext>
            </a:extLst>
          </p:cNvPr>
          <p:cNvSpPr>
            <a:spLocks noGrp="1"/>
          </p:cNvSpPr>
          <p:nvPr>
            <p:ph type="body" sz="quarter" idx="21" hasCustomPrompt="1"/>
          </p:nvPr>
        </p:nvSpPr>
        <p:spPr>
          <a:xfrm>
            <a:off x="540188" y="6123123"/>
            <a:ext cx="8099622"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957BFD5D-5516-2FF4-F790-F4FC920E8483}"/>
              </a:ext>
            </a:extLst>
          </p:cNvPr>
          <p:cNvSpPr txBox="1">
            <a:spLocks noGrp="1"/>
          </p:cNvSpPr>
          <p:nvPr>
            <p:ph type="body" sz="quarter" idx="1" hasCustomPrompt="1"/>
          </p:nvPr>
        </p:nvSpPr>
        <p:spPr>
          <a:xfrm>
            <a:off x="1080486" y="5781737"/>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Text Placeholder 6">
            <a:extLst>
              <a:ext uri="{FF2B5EF4-FFF2-40B4-BE49-F238E27FC236}">
                <a16:creationId xmlns:a16="http://schemas.microsoft.com/office/drawing/2014/main" id="{CAE78CD3-6B1A-F1D5-3ED0-B743239341C5}"/>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7ED5E481-4505-E665-D4EB-23D38C54DDA3}"/>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ersona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7" name="Persona">
            <a:extLst>
              <a:ext uri="{FF2B5EF4-FFF2-40B4-BE49-F238E27FC236}">
                <a16:creationId xmlns:a16="http://schemas.microsoft.com/office/drawing/2014/main" id="{DE11FC87-2BAE-1880-847B-E38D09E7E98B}"/>
              </a:ext>
            </a:extLst>
          </p:cNvPr>
          <p:cNvGrpSpPr/>
          <p:nvPr userDrawn="1"/>
        </p:nvGrpSpPr>
        <p:grpSpPr>
          <a:xfrm>
            <a:off x="9400015" y="4139726"/>
            <a:ext cx="2543743" cy="2539489"/>
            <a:chOff x="0" y="0"/>
            <a:chExt cx="2543741" cy="2538243"/>
          </a:xfrm>
        </p:grpSpPr>
        <p:sp>
          <p:nvSpPr>
            <p:cNvPr id="8" name="Freeform: Shape 7">
              <a:extLst>
                <a:ext uri="{FF2B5EF4-FFF2-40B4-BE49-F238E27FC236}">
                  <a16:creationId xmlns:a16="http://schemas.microsoft.com/office/drawing/2014/main" id="{7254E1E4-DE8B-AEA2-CEDC-884C410D8BB8}"/>
                </a:ext>
              </a:extLst>
            </p:cNvPr>
            <p:cNvSpPr/>
            <p:nvPr/>
          </p:nvSpPr>
          <p:spPr>
            <a:xfrm flipH="1">
              <a:off x="198996" y="0"/>
              <a:ext cx="1979023" cy="246644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 name="Freeform: Shape 8">
              <a:extLst>
                <a:ext uri="{FF2B5EF4-FFF2-40B4-BE49-F238E27FC236}">
                  <a16:creationId xmlns:a16="http://schemas.microsoft.com/office/drawing/2014/main" id="{8506CA25-1CF7-9B28-7D9C-90FD831B0651}"/>
                </a:ext>
              </a:extLst>
            </p:cNvPr>
            <p:cNvSpPr/>
            <p:nvPr/>
          </p:nvSpPr>
          <p:spPr>
            <a:xfrm flipH="1">
              <a:off x="689624" y="195944"/>
              <a:ext cx="819985" cy="2168918"/>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 name="Freeform: Shape 9">
              <a:extLst>
                <a:ext uri="{FF2B5EF4-FFF2-40B4-BE49-F238E27FC236}">
                  <a16:creationId xmlns:a16="http://schemas.microsoft.com/office/drawing/2014/main" id="{5AFC506E-FB9D-2AAA-F005-6C4E1E0E330C}"/>
                </a:ext>
              </a:extLst>
            </p:cNvPr>
            <p:cNvSpPr/>
            <p:nvPr/>
          </p:nvSpPr>
          <p:spPr>
            <a:xfrm flipH="1">
              <a:off x="1026036" y="1134297"/>
              <a:ext cx="429719" cy="2499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 name="Freeform: Shape 10">
              <a:extLst>
                <a:ext uri="{FF2B5EF4-FFF2-40B4-BE49-F238E27FC236}">
                  <a16:creationId xmlns:a16="http://schemas.microsoft.com/office/drawing/2014/main" id="{3448FE0F-1BBE-E732-CE63-5AF7056B806D}"/>
                </a:ext>
              </a:extLst>
            </p:cNvPr>
            <p:cNvSpPr/>
            <p:nvPr/>
          </p:nvSpPr>
          <p:spPr>
            <a:xfrm flipH="1">
              <a:off x="1950199" y="1234841"/>
              <a:ext cx="12701" cy="128459"/>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2" name="Freeform: Shape 11">
              <a:extLst>
                <a:ext uri="{FF2B5EF4-FFF2-40B4-BE49-F238E27FC236}">
                  <a16:creationId xmlns:a16="http://schemas.microsoft.com/office/drawing/2014/main" id="{2151A6AC-678D-069D-12D2-FE9BF9ADB2F8}"/>
                </a:ext>
              </a:extLst>
            </p:cNvPr>
            <p:cNvSpPr/>
            <p:nvPr/>
          </p:nvSpPr>
          <p:spPr>
            <a:xfrm flipH="1">
              <a:off x="6030" y="1479792"/>
              <a:ext cx="500686" cy="1058450"/>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3" name="Freeform: Shape 12">
              <a:extLst>
                <a:ext uri="{FF2B5EF4-FFF2-40B4-BE49-F238E27FC236}">
                  <a16:creationId xmlns:a16="http://schemas.microsoft.com/office/drawing/2014/main" id="{757E3B4B-4D7E-7A72-06C8-083732A8F0D5}"/>
                </a:ext>
              </a:extLst>
            </p:cNvPr>
            <p:cNvSpPr/>
            <p:nvPr/>
          </p:nvSpPr>
          <p:spPr>
            <a:xfrm flipH="1">
              <a:off x="1829350" y="1556846"/>
              <a:ext cx="714392" cy="981398"/>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4" name="Freeform: Shape 13">
              <a:extLst>
                <a:ext uri="{FF2B5EF4-FFF2-40B4-BE49-F238E27FC236}">
                  <a16:creationId xmlns:a16="http://schemas.microsoft.com/office/drawing/2014/main" id="{393E384B-C257-5B43-9014-D48A0ABCD91B}"/>
                </a:ext>
              </a:extLst>
            </p:cNvPr>
            <p:cNvSpPr/>
            <p:nvPr/>
          </p:nvSpPr>
          <p:spPr>
            <a:xfrm flipH="1">
              <a:off x="212811" y="1827116"/>
              <a:ext cx="1566666" cy="71112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5" name="Freeform: Shape 14">
              <a:extLst>
                <a:ext uri="{FF2B5EF4-FFF2-40B4-BE49-F238E27FC236}">
                  <a16:creationId xmlns:a16="http://schemas.microsoft.com/office/drawing/2014/main" id="{244102C6-ED76-BE36-DEB7-B4D1DC613222}"/>
                </a:ext>
              </a:extLst>
            </p:cNvPr>
            <p:cNvSpPr/>
            <p:nvPr/>
          </p:nvSpPr>
          <p:spPr>
            <a:xfrm flipH="1">
              <a:off x="-1" y="1926173"/>
              <a:ext cx="12702" cy="293034"/>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6" name="Freeform: Shape 15">
              <a:extLst>
                <a:ext uri="{FF2B5EF4-FFF2-40B4-BE49-F238E27FC236}">
                  <a16:creationId xmlns:a16="http://schemas.microsoft.com/office/drawing/2014/main" id="{13ABC976-E6DE-B0CF-120B-3108538409A0}"/>
                </a:ext>
              </a:extLst>
            </p:cNvPr>
            <p:cNvSpPr/>
            <p:nvPr/>
          </p:nvSpPr>
          <p:spPr>
            <a:xfrm flipH="1">
              <a:off x="175270" y="2071006"/>
              <a:ext cx="69316" cy="467234"/>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7" name="Freeform: Shape 16">
              <a:extLst>
                <a:ext uri="{FF2B5EF4-FFF2-40B4-BE49-F238E27FC236}">
                  <a16:creationId xmlns:a16="http://schemas.microsoft.com/office/drawing/2014/main" id="{6E1127C4-978B-82C3-4B43-6E239E25E98E}"/>
                </a:ext>
              </a:extLst>
            </p:cNvPr>
            <p:cNvSpPr/>
            <p:nvPr/>
          </p:nvSpPr>
          <p:spPr>
            <a:xfrm flipH="1">
              <a:off x="1745685" y="2109613"/>
              <a:ext cx="236396" cy="428625"/>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ersona Blank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Picture Placeholder 2">
            <a:extLst>
              <a:ext uri="{FF2B5EF4-FFF2-40B4-BE49-F238E27FC236}">
                <a16:creationId xmlns:a16="http://schemas.microsoft.com/office/drawing/2014/main" id="{3EE59C54-0DA6-9B2F-27C3-E252F522BD92}"/>
              </a:ext>
            </a:extLst>
          </p:cNvPr>
          <p:cNvSpPr>
            <a:spLocks noGrp="1"/>
          </p:cNvSpPr>
          <p:nvPr>
            <p:ph type="pic" sz="quarter" idx="25"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75062192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A392F2AD-C65B-1001-AA40-BDEA2A156630}"/>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60BE3590-82AB-5F71-13D3-739A21BEAD81}"/>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8" name="Text Placeholder 4">
            <a:extLst>
              <a:ext uri="{FF2B5EF4-FFF2-40B4-BE49-F238E27FC236}">
                <a16:creationId xmlns:a16="http://schemas.microsoft.com/office/drawing/2014/main" id="{7C809A63-9A24-D82B-5ACD-EF493D03ED43}"/>
              </a:ext>
            </a:extLst>
          </p:cNvPr>
          <p:cNvSpPr>
            <a:spLocks noGrp="1"/>
          </p:cNvSpPr>
          <p:nvPr>
            <p:ph type="body" sz="quarter" idx="21" hasCustomPrompt="1"/>
          </p:nvPr>
        </p:nvSpPr>
        <p:spPr>
          <a:xfrm>
            <a:off x="2160000"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50" name="Body Level One…">
            <a:extLst>
              <a:ext uri="{FF2B5EF4-FFF2-40B4-BE49-F238E27FC236}">
                <a16:creationId xmlns:a16="http://schemas.microsoft.com/office/drawing/2014/main" id="{3345B4C2-6364-D5FB-E73C-C6EDED35E3AF}"/>
              </a:ext>
            </a:extLst>
          </p:cNvPr>
          <p:cNvSpPr txBox="1">
            <a:spLocks noGrp="1"/>
          </p:cNvSpPr>
          <p:nvPr>
            <p:ph type="body" sz="quarter" idx="1" hasCustomPrompt="1"/>
          </p:nvPr>
        </p:nvSpPr>
        <p:spPr>
          <a:xfrm>
            <a:off x="5939999" y="5400000"/>
            <a:ext cx="342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1" name="Body Level One…">
            <a:extLst>
              <a:ext uri="{FF2B5EF4-FFF2-40B4-BE49-F238E27FC236}">
                <a16:creationId xmlns:a16="http://schemas.microsoft.com/office/drawing/2014/main" id="{513AF178-AF48-8926-6290-B1AFEE89E307}"/>
              </a:ext>
            </a:extLst>
          </p:cNvPr>
          <p:cNvSpPr txBox="1">
            <a:spLocks noGrp="1"/>
          </p:cNvSpPr>
          <p:nvPr>
            <p:ph type="body" sz="quarter" idx="28" hasCustomPrompt="1"/>
          </p:nvPr>
        </p:nvSpPr>
        <p:spPr>
          <a:xfrm>
            <a:off x="1803887" y="5400000"/>
            <a:ext cx="378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52" name="Persona2">
            <a:extLst>
              <a:ext uri="{FF2B5EF4-FFF2-40B4-BE49-F238E27FC236}">
                <a16:creationId xmlns:a16="http://schemas.microsoft.com/office/drawing/2014/main" id="{17676A4E-4781-D20B-D0A0-5C797E743779}"/>
              </a:ext>
            </a:extLst>
          </p:cNvPr>
          <p:cNvGrpSpPr/>
          <p:nvPr userDrawn="1"/>
        </p:nvGrpSpPr>
        <p:grpSpPr>
          <a:xfrm>
            <a:off x="-720000" y="3600000"/>
            <a:ext cx="2514813" cy="2885381"/>
            <a:chOff x="0" y="0"/>
            <a:chExt cx="2514811" cy="2883965"/>
          </a:xfrm>
        </p:grpSpPr>
        <p:sp>
          <p:nvSpPr>
            <p:cNvPr id="53" name="Freeform: Shape 6">
              <a:extLst>
                <a:ext uri="{FF2B5EF4-FFF2-40B4-BE49-F238E27FC236}">
                  <a16:creationId xmlns:a16="http://schemas.microsoft.com/office/drawing/2014/main" id="{CDAF6D9B-C457-6D77-97B3-6050BD5997D2}"/>
                </a:ext>
              </a:extLst>
            </p:cNvPr>
            <p:cNvSpPr/>
            <p:nvPr/>
          </p:nvSpPr>
          <p:spPr>
            <a:xfrm>
              <a:off x="886774" y="0"/>
              <a:ext cx="1257652"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 name="Freeform: Shape 19">
              <a:extLst>
                <a:ext uri="{FF2B5EF4-FFF2-40B4-BE49-F238E27FC236}">
                  <a16:creationId xmlns:a16="http://schemas.microsoft.com/office/drawing/2014/main" id="{E3B7C17C-A54D-610D-28B2-967D86DA415E}"/>
                </a:ext>
              </a:extLst>
            </p:cNvPr>
            <p:cNvSpPr/>
            <p:nvPr/>
          </p:nvSpPr>
          <p:spPr>
            <a:xfrm>
              <a:off x="936651" y="790058"/>
              <a:ext cx="98427" cy="143250"/>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5" name="Freeform: Shape 20">
              <a:extLst>
                <a:ext uri="{FF2B5EF4-FFF2-40B4-BE49-F238E27FC236}">
                  <a16:creationId xmlns:a16="http://schemas.microsoft.com/office/drawing/2014/main" id="{098B4C8D-232D-0F61-8136-E5C885715595}"/>
                </a:ext>
              </a:extLst>
            </p:cNvPr>
            <p:cNvSpPr/>
            <p:nvPr/>
          </p:nvSpPr>
          <p:spPr>
            <a:xfrm>
              <a:off x="922982"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6" name="Freeform: Shape 21">
              <a:extLst>
                <a:ext uri="{FF2B5EF4-FFF2-40B4-BE49-F238E27FC236}">
                  <a16:creationId xmlns:a16="http://schemas.microsoft.com/office/drawing/2014/main" id="{46A71A3C-D188-7BE1-6961-027F6342B4DE}"/>
                </a:ext>
              </a:extLst>
            </p:cNvPr>
            <p:cNvSpPr/>
            <p:nvPr/>
          </p:nvSpPr>
          <p:spPr>
            <a:xfrm>
              <a:off x="1047603" y="907914"/>
              <a:ext cx="12701" cy="53499"/>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 name="Freeform: Shape 22">
              <a:extLst>
                <a:ext uri="{FF2B5EF4-FFF2-40B4-BE49-F238E27FC236}">
                  <a16:creationId xmlns:a16="http://schemas.microsoft.com/office/drawing/2014/main" id="{38BE662A-35F5-77E8-FF01-F1D50325D43B}"/>
                </a:ext>
              </a:extLst>
            </p:cNvPr>
            <p:cNvSpPr/>
            <p:nvPr/>
          </p:nvSpPr>
          <p:spPr>
            <a:xfrm>
              <a:off x="2060801"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 name="Freeform: Shape 23">
              <a:extLst>
                <a:ext uri="{FF2B5EF4-FFF2-40B4-BE49-F238E27FC236}">
                  <a16:creationId xmlns:a16="http://schemas.microsoft.com/office/drawing/2014/main" id="{6F981965-E4C9-BBBD-F66C-CC4C941FA739}"/>
                </a:ext>
              </a:extLst>
            </p:cNvPr>
            <p:cNvSpPr/>
            <p:nvPr/>
          </p:nvSpPr>
          <p:spPr>
            <a:xfrm>
              <a:off x="1016956" y="976729"/>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9" name="Freeform: Shape 24">
              <a:extLst>
                <a:ext uri="{FF2B5EF4-FFF2-40B4-BE49-F238E27FC236}">
                  <a16:creationId xmlns:a16="http://schemas.microsoft.com/office/drawing/2014/main" id="{195767E1-2308-0474-85FA-DD5FA1F80DC2}"/>
                </a:ext>
              </a:extLst>
            </p:cNvPr>
            <p:cNvSpPr/>
            <p:nvPr/>
          </p:nvSpPr>
          <p:spPr>
            <a:xfrm>
              <a:off x="2099046" y="979234"/>
              <a:ext cx="67193" cy="147530"/>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0" name="Freeform: Shape 25">
              <a:extLst>
                <a:ext uri="{FF2B5EF4-FFF2-40B4-BE49-F238E27FC236}">
                  <a16:creationId xmlns:a16="http://schemas.microsoft.com/office/drawing/2014/main" id="{A8A6FCD8-1F49-C1CF-7EFB-D66AA56631EA}"/>
                </a:ext>
              </a:extLst>
            </p:cNvPr>
            <p:cNvSpPr/>
            <p:nvPr/>
          </p:nvSpPr>
          <p:spPr>
            <a:xfrm>
              <a:off x="983170"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1" name="Freeform: Shape 26">
              <a:extLst>
                <a:ext uri="{FF2B5EF4-FFF2-40B4-BE49-F238E27FC236}">
                  <a16:creationId xmlns:a16="http://schemas.microsoft.com/office/drawing/2014/main" id="{DFE373FD-967A-7729-D9C5-390BE8F29657}"/>
                </a:ext>
              </a:extLst>
            </p:cNvPr>
            <p:cNvSpPr/>
            <p:nvPr/>
          </p:nvSpPr>
          <p:spPr>
            <a:xfrm>
              <a:off x="1056955" y="1116793"/>
              <a:ext cx="22182"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2" name="Freeform: Shape 27">
              <a:extLst>
                <a:ext uri="{FF2B5EF4-FFF2-40B4-BE49-F238E27FC236}">
                  <a16:creationId xmlns:a16="http://schemas.microsoft.com/office/drawing/2014/main" id="{3FB2A046-0694-1593-57B1-7BAAEBB39418}"/>
                </a:ext>
              </a:extLst>
            </p:cNvPr>
            <p:cNvSpPr/>
            <p:nvPr/>
          </p:nvSpPr>
          <p:spPr>
            <a:xfrm>
              <a:off x="1150569" y="1467932"/>
              <a:ext cx="729471" cy="733975"/>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3" name="Freeform: Shape 28">
              <a:extLst>
                <a:ext uri="{FF2B5EF4-FFF2-40B4-BE49-F238E27FC236}">
                  <a16:creationId xmlns:a16="http://schemas.microsoft.com/office/drawing/2014/main" id="{99805B90-6255-A749-5B00-368BCACADF51}"/>
                </a:ext>
              </a:extLst>
            </p:cNvPr>
            <p:cNvSpPr/>
            <p:nvPr/>
          </p:nvSpPr>
          <p:spPr>
            <a:xfrm>
              <a:off x="0" y="1625401"/>
              <a:ext cx="2514812"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4" name="Freeform: Shape 29">
              <a:extLst>
                <a:ext uri="{FF2B5EF4-FFF2-40B4-BE49-F238E27FC236}">
                  <a16:creationId xmlns:a16="http://schemas.microsoft.com/office/drawing/2014/main" id="{C259D255-9742-DEB7-E072-3881950A16D3}"/>
                </a:ext>
              </a:extLst>
            </p:cNvPr>
            <p:cNvSpPr/>
            <p:nvPr/>
          </p:nvSpPr>
          <p:spPr>
            <a:xfrm>
              <a:off x="999247"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5" name="Freeform: Shape 30">
              <a:extLst>
                <a:ext uri="{FF2B5EF4-FFF2-40B4-BE49-F238E27FC236}">
                  <a16:creationId xmlns:a16="http://schemas.microsoft.com/office/drawing/2014/main" id="{ED21A5AD-87D5-5E14-FFFF-FED0419D03D9}"/>
                </a:ext>
              </a:extLst>
            </p:cNvPr>
            <p:cNvSpPr/>
            <p:nvPr/>
          </p:nvSpPr>
          <p:spPr>
            <a:xfrm>
              <a:off x="1001310" y="1655472"/>
              <a:ext cx="58324"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6" name="Freeform: Shape 31">
              <a:extLst>
                <a:ext uri="{FF2B5EF4-FFF2-40B4-BE49-F238E27FC236}">
                  <a16:creationId xmlns:a16="http://schemas.microsoft.com/office/drawing/2014/main" id="{D46416B1-1F5E-CE2D-B4BE-60582E787B4F}"/>
                </a:ext>
              </a:extLst>
            </p:cNvPr>
            <p:cNvSpPr/>
            <p:nvPr/>
          </p:nvSpPr>
          <p:spPr>
            <a:xfrm>
              <a:off x="958971"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7" name="Freeform: Shape 32">
              <a:extLst>
                <a:ext uri="{FF2B5EF4-FFF2-40B4-BE49-F238E27FC236}">
                  <a16:creationId xmlns:a16="http://schemas.microsoft.com/office/drawing/2014/main" id="{2E3931F6-E10A-B62E-1626-4BC668FD62C6}"/>
                </a:ext>
              </a:extLst>
            </p:cNvPr>
            <p:cNvSpPr/>
            <p:nvPr/>
          </p:nvSpPr>
          <p:spPr>
            <a:xfrm>
              <a:off x="1004687" y="1662076"/>
              <a:ext cx="38390" cy="29202"/>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8" name="Freeform: Shape 33">
              <a:extLst>
                <a:ext uri="{FF2B5EF4-FFF2-40B4-BE49-F238E27FC236}">
                  <a16:creationId xmlns:a16="http://schemas.microsoft.com/office/drawing/2014/main" id="{637CD447-3B90-ECC3-86F9-6F12FF6D28A7}"/>
                </a:ext>
              </a:extLst>
            </p:cNvPr>
            <p:cNvSpPr/>
            <p:nvPr/>
          </p:nvSpPr>
          <p:spPr>
            <a:xfrm>
              <a:off x="1795795" y="1779429"/>
              <a:ext cx="12701" cy="56517"/>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9" name="Freeform: Shape 34">
              <a:extLst>
                <a:ext uri="{FF2B5EF4-FFF2-40B4-BE49-F238E27FC236}">
                  <a16:creationId xmlns:a16="http://schemas.microsoft.com/office/drawing/2014/main" id="{5284CB0F-76FA-D104-D5AE-ECDF55CCED8F}"/>
                </a:ext>
              </a:extLst>
            </p:cNvPr>
            <p:cNvSpPr/>
            <p:nvPr/>
          </p:nvSpPr>
          <p:spPr>
            <a:xfrm>
              <a:off x="1801386"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90" name="Freeform: Shape 35">
              <a:extLst>
                <a:ext uri="{FF2B5EF4-FFF2-40B4-BE49-F238E27FC236}">
                  <a16:creationId xmlns:a16="http://schemas.microsoft.com/office/drawing/2014/main" id="{1B142C83-357E-A4C9-C5E6-462BF6B5F1E0}"/>
                </a:ext>
              </a:extLst>
            </p:cNvPr>
            <p:cNvSpPr/>
            <p:nvPr/>
          </p:nvSpPr>
          <p:spPr>
            <a:xfrm>
              <a:off x="1800822" y="1835945"/>
              <a:ext cx="110483" cy="299580"/>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2" name="Freeform: Shape 36">
              <a:extLst>
                <a:ext uri="{FF2B5EF4-FFF2-40B4-BE49-F238E27FC236}">
                  <a16:creationId xmlns:a16="http://schemas.microsoft.com/office/drawing/2014/main" id="{2FE7A3FD-CDE2-C9C7-22BF-08EB5F35C9F6}"/>
                </a:ext>
              </a:extLst>
            </p:cNvPr>
            <p:cNvSpPr/>
            <p:nvPr/>
          </p:nvSpPr>
          <p:spPr>
            <a:xfrm>
              <a:off x="1798927" y="1844535"/>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3" name="Freeform: Shape 37">
              <a:extLst>
                <a:ext uri="{FF2B5EF4-FFF2-40B4-BE49-F238E27FC236}">
                  <a16:creationId xmlns:a16="http://schemas.microsoft.com/office/drawing/2014/main" id="{0B90C639-A4E5-DED4-9F87-47CFD0CFDED2}"/>
                </a:ext>
              </a:extLst>
            </p:cNvPr>
            <p:cNvSpPr/>
            <p:nvPr/>
          </p:nvSpPr>
          <p:spPr>
            <a:xfrm>
              <a:off x="436874" y="1906139"/>
              <a:ext cx="424313" cy="973861"/>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4" name="Freeform: Shape 38">
              <a:extLst>
                <a:ext uri="{FF2B5EF4-FFF2-40B4-BE49-F238E27FC236}">
                  <a16:creationId xmlns:a16="http://schemas.microsoft.com/office/drawing/2014/main" id="{B42EE79D-A3CD-A832-1A86-9C7A0B5C9964}"/>
                </a:ext>
              </a:extLst>
            </p:cNvPr>
            <p:cNvSpPr/>
            <p:nvPr/>
          </p:nvSpPr>
          <p:spPr>
            <a:xfrm>
              <a:off x="1867377" y="1986605"/>
              <a:ext cx="17457" cy="154521"/>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5" name="Freeform: Shape 39">
              <a:extLst>
                <a:ext uri="{FF2B5EF4-FFF2-40B4-BE49-F238E27FC236}">
                  <a16:creationId xmlns:a16="http://schemas.microsoft.com/office/drawing/2014/main" id="{07E8B439-4587-8A5F-C5A6-BB8DC8B638AA}"/>
                </a:ext>
              </a:extLst>
            </p:cNvPr>
            <p:cNvSpPr/>
            <p:nvPr/>
          </p:nvSpPr>
          <p:spPr>
            <a:xfrm>
              <a:off x="848989" y="2027965"/>
              <a:ext cx="151916"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4"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6" name="Freeform: Shape 40">
              <a:extLst>
                <a:ext uri="{FF2B5EF4-FFF2-40B4-BE49-F238E27FC236}">
                  <a16:creationId xmlns:a16="http://schemas.microsoft.com/office/drawing/2014/main" id="{5F0E6FC0-DB77-560A-6C5A-114CF12863D3}"/>
                </a:ext>
              </a:extLst>
            </p:cNvPr>
            <p:cNvSpPr/>
            <p:nvPr/>
          </p:nvSpPr>
          <p:spPr>
            <a:xfrm>
              <a:off x="1928095" y="2041006"/>
              <a:ext cx="13651" cy="76451"/>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7" name="Freeform: Shape 41">
              <a:extLst>
                <a:ext uri="{FF2B5EF4-FFF2-40B4-BE49-F238E27FC236}">
                  <a16:creationId xmlns:a16="http://schemas.microsoft.com/office/drawing/2014/main" id="{BB2540CB-F7B4-A06E-25D8-82E5F51536BA}"/>
                </a:ext>
              </a:extLst>
            </p:cNvPr>
            <p:cNvSpPr/>
            <p:nvPr/>
          </p:nvSpPr>
          <p:spPr>
            <a:xfrm>
              <a:off x="379205" y="2046414"/>
              <a:ext cx="384660"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8" name="Freeform: Shape 42">
              <a:extLst>
                <a:ext uri="{FF2B5EF4-FFF2-40B4-BE49-F238E27FC236}">
                  <a16:creationId xmlns:a16="http://schemas.microsoft.com/office/drawing/2014/main" id="{252D9780-7D1F-AC32-CB94-73E6B7AC369A}"/>
                </a:ext>
              </a:extLst>
            </p:cNvPr>
            <p:cNvSpPr/>
            <p:nvPr/>
          </p:nvSpPr>
          <p:spPr>
            <a:xfrm>
              <a:off x="2321563"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9" name="Freeform: Shape 43">
              <a:extLst>
                <a:ext uri="{FF2B5EF4-FFF2-40B4-BE49-F238E27FC236}">
                  <a16:creationId xmlns:a16="http://schemas.microsoft.com/office/drawing/2014/main" id="{25C9028F-1944-1D6C-C2CE-096641EB82FB}"/>
                </a:ext>
              </a:extLst>
            </p:cNvPr>
            <p:cNvSpPr/>
            <p:nvPr/>
          </p:nvSpPr>
          <p:spPr>
            <a:xfrm>
              <a:off x="175488" y="2123724"/>
              <a:ext cx="565354" cy="756270"/>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0" name="Freeform: Shape 44">
              <a:extLst>
                <a:ext uri="{FF2B5EF4-FFF2-40B4-BE49-F238E27FC236}">
                  <a16:creationId xmlns:a16="http://schemas.microsoft.com/office/drawing/2014/main" id="{89DF2FB6-C06E-EAE7-72EE-2CA8EE6583D4}"/>
                </a:ext>
              </a:extLst>
            </p:cNvPr>
            <p:cNvSpPr/>
            <p:nvPr/>
          </p:nvSpPr>
          <p:spPr>
            <a:xfrm>
              <a:off x="1366293" y="2185737"/>
              <a:ext cx="384531"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1" name="Freeform: Shape 45">
              <a:extLst>
                <a:ext uri="{FF2B5EF4-FFF2-40B4-BE49-F238E27FC236}">
                  <a16:creationId xmlns:a16="http://schemas.microsoft.com/office/drawing/2014/main" id="{6F60A726-AFE6-A066-95CA-94A767EB9154}"/>
                </a:ext>
              </a:extLst>
            </p:cNvPr>
            <p:cNvSpPr/>
            <p:nvPr/>
          </p:nvSpPr>
          <p:spPr>
            <a:xfrm>
              <a:off x="1635149" y="2236361"/>
              <a:ext cx="132765"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2" name="Freeform: Shape 46">
              <a:extLst>
                <a:ext uri="{FF2B5EF4-FFF2-40B4-BE49-F238E27FC236}">
                  <a16:creationId xmlns:a16="http://schemas.microsoft.com/office/drawing/2014/main" id="{E2280AE8-F71C-18DC-0B7C-781B3D72D5D8}"/>
                </a:ext>
              </a:extLst>
            </p:cNvPr>
            <p:cNvSpPr/>
            <p:nvPr/>
          </p:nvSpPr>
          <p:spPr>
            <a:xfrm>
              <a:off x="2172073" y="2251497"/>
              <a:ext cx="140135" cy="339741"/>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3" name="Freeform: Shape 47">
              <a:extLst>
                <a:ext uri="{FF2B5EF4-FFF2-40B4-BE49-F238E27FC236}">
                  <a16:creationId xmlns:a16="http://schemas.microsoft.com/office/drawing/2014/main" id="{93A6F31D-BEF3-16B6-5017-554347BD0C80}"/>
                </a:ext>
              </a:extLst>
            </p:cNvPr>
            <p:cNvSpPr/>
            <p:nvPr/>
          </p:nvSpPr>
          <p:spPr>
            <a:xfrm>
              <a:off x="498261" y="2316213"/>
              <a:ext cx="141284" cy="563784"/>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4" name="Freeform: Shape 48">
              <a:extLst>
                <a:ext uri="{FF2B5EF4-FFF2-40B4-BE49-F238E27FC236}">
                  <a16:creationId xmlns:a16="http://schemas.microsoft.com/office/drawing/2014/main" id="{602E0906-CCD9-F5F9-B144-03B8A3B3A095}"/>
                </a:ext>
              </a:extLst>
            </p:cNvPr>
            <p:cNvSpPr/>
            <p:nvPr/>
          </p:nvSpPr>
          <p:spPr>
            <a:xfrm>
              <a:off x="1019549" y="2383668"/>
              <a:ext cx="38604"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5" name="Freeform: Shape 49">
              <a:extLst>
                <a:ext uri="{FF2B5EF4-FFF2-40B4-BE49-F238E27FC236}">
                  <a16:creationId xmlns:a16="http://schemas.microsoft.com/office/drawing/2014/main" id="{8D0E1C17-08BB-C571-5394-B3F490656130}"/>
                </a:ext>
              </a:extLst>
            </p:cNvPr>
            <p:cNvSpPr/>
            <p:nvPr/>
          </p:nvSpPr>
          <p:spPr>
            <a:xfrm>
              <a:off x="217404" y="2390705"/>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6" name="Freeform: Shape 50">
              <a:extLst>
                <a:ext uri="{FF2B5EF4-FFF2-40B4-BE49-F238E27FC236}">
                  <a16:creationId xmlns:a16="http://schemas.microsoft.com/office/drawing/2014/main" id="{29646FD8-543B-ED9B-FC5E-AD31CB2A3678}"/>
                </a:ext>
              </a:extLst>
            </p:cNvPr>
            <p:cNvSpPr/>
            <p:nvPr/>
          </p:nvSpPr>
          <p:spPr>
            <a:xfrm>
              <a:off x="3"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7" name="Freeform: Shape 51">
              <a:extLst>
                <a:ext uri="{FF2B5EF4-FFF2-40B4-BE49-F238E27FC236}">
                  <a16:creationId xmlns:a16="http://schemas.microsoft.com/office/drawing/2014/main" id="{6600D264-7E99-543C-B790-9E4922C65C69}"/>
                </a:ext>
              </a:extLst>
            </p:cNvPr>
            <p:cNvSpPr/>
            <p:nvPr/>
          </p:nvSpPr>
          <p:spPr>
            <a:xfrm>
              <a:off x="5" y="2448231"/>
              <a:ext cx="359610" cy="4317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8" name="Freeform: Shape 52">
              <a:extLst>
                <a:ext uri="{FF2B5EF4-FFF2-40B4-BE49-F238E27FC236}">
                  <a16:creationId xmlns:a16="http://schemas.microsoft.com/office/drawing/2014/main" id="{89C499C3-1977-B8C3-2AF6-DA54E4357B93}"/>
                </a:ext>
              </a:extLst>
            </p:cNvPr>
            <p:cNvSpPr/>
            <p:nvPr/>
          </p:nvSpPr>
          <p:spPr>
            <a:xfrm>
              <a:off x="2368488" y="2474887"/>
              <a:ext cx="43644" cy="293352"/>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9" name="Freeform: Shape 53">
              <a:extLst>
                <a:ext uri="{FF2B5EF4-FFF2-40B4-BE49-F238E27FC236}">
                  <a16:creationId xmlns:a16="http://schemas.microsoft.com/office/drawing/2014/main" id="{1E738CD0-91B9-C3D7-AF56-A7413EB4CA54}"/>
                </a:ext>
              </a:extLst>
            </p:cNvPr>
            <p:cNvSpPr/>
            <p:nvPr/>
          </p:nvSpPr>
          <p:spPr>
            <a:xfrm>
              <a:off x="245536" y="2523748"/>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0" name="Freeform: Shape 54">
              <a:extLst>
                <a:ext uri="{FF2B5EF4-FFF2-40B4-BE49-F238E27FC236}">
                  <a16:creationId xmlns:a16="http://schemas.microsoft.com/office/drawing/2014/main" id="{3048267E-3D41-E25D-6776-166C7E60014B}"/>
                </a:ext>
              </a:extLst>
            </p:cNvPr>
            <p:cNvSpPr/>
            <p:nvPr/>
          </p:nvSpPr>
          <p:spPr>
            <a:xfrm>
              <a:off x="69235" y="2764693"/>
              <a:ext cx="197655" cy="115307"/>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1" name="Freeform: Shape 55">
              <a:extLst>
                <a:ext uri="{FF2B5EF4-FFF2-40B4-BE49-F238E27FC236}">
                  <a16:creationId xmlns:a16="http://schemas.microsoft.com/office/drawing/2014/main" id="{5C68EB13-B25D-A8C8-9DB9-025DB8EC8841}"/>
                </a:ext>
              </a:extLst>
            </p:cNvPr>
            <p:cNvSpPr/>
            <p:nvPr/>
          </p:nvSpPr>
          <p:spPr>
            <a:xfrm>
              <a:off x="675996"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422" name="Persona">
            <a:extLst>
              <a:ext uri="{FF2B5EF4-FFF2-40B4-BE49-F238E27FC236}">
                <a16:creationId xmlns:a16="http://schemas.microsoft.com/office/drawing/2014/main" id="{DFB49A52-20C6-71D8-E875-E75B27F7FAE0}"/>
              </a:ext>
            </a:extLst>
          </p:cNvPr>
          <p:cNvGrpSpPr/>
          <p:nvPr userDrawn="1"/>
        </p:nvGrpSpPr>
        <p:grpSpPr>
          <a:xfrm>
            <a:off x="9359900" y="3600000"/>
            <a:ext cx="2885386" cy="2881416"/>
            <a:chOff x="0" y="0"/>
            <a:chExt cx="2885385" cy="2880002"/>
          </a:xfrm>
        </p:grpSpPr>
        <p:sp>
          <p:nvSpPr>
            <p:cNvPr id="423" name="Freeform: Shape 8">
              <a:extLst>
                <a:ext uri="{FF2B5EF4-FFF2-40B4-BE49-F238E27FC236}">
                  <a16:creationId xmlns:a16="http://schemas.microsoft.com/office/drawing/2014/main" id="{7EC74D9D-AD8E-8C56-8B72-A722FDEC1DDA}"/>
                </a:ext>
              </a:extLst>
            </p:cNvPr>
            <p:cNvSpPr/>
            <p:nvPr/>
          </p:nvSpPr>
          <p:spPr>
            <a:xfrm flipH="1">
              <a:off x="224934" y="0"/>
              <a:ext cx="2245486"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7"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4" name="Freeform: Shape 9">
              <a:extLst>
                <a:ext uri="{FF2B5EF4-FFF2-40B4-BE49-F238E27FC236}">
                  <a16:creationId xmlns:a16="http://schemas.microsoft.com/office/drawing/2014/main" id="{40BDFB80-C8EC-0C38-368C-D79982699674}"/>
                </a:ext>
              </a:extLst>
            </p:cNvPr>
            <p:cNvSpPr/>
            <p:nvPr/>
          </p:nvSpPr>
          <p:spPr>
            <a:xfrm flipH="1">
              <a:off x="78162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5" name="Freeform: Shape 10">
              <a:extLst>
                <a:ext uri="{FF2B5EF4-FFF2-40B4-BE49-F238E27FC236}">
                  <a16:creationId xmlns:a16="http://schemas.microsoft.com/office/drawing/2014/main" id="{D35264D5-3E86-202C-3627-89BCCDE5E886}"/>
                </a:ext>
              </a:extLst>
            </p:cNvPr>
            <p:cNvSpPr/>
            <p:nvPr/>
          </p:nvSpPr>
          <p:spPr>
            <a:xfrm flipH="1">
              <a:off x="1163329" y="1287023"/>
              <a:ext cx="487578" cy="283562"/>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6" name="Freeform: Shape 11">
              <a:extLst>
                <a:ext uri="{FF2B5EF4-FFF2-40B4-BE49-F238E27FC236}">
                  <a16:creationId xmlns:a16="http://schemas.microsoft.com/office/drawing/2014/main" id="{92395F92-2343-1E57-C78B-3261AF48158E}"/>
                </a:ext>
              </a:extLst>
            </p:cNvPr>
            <p:cNvSpPr/>
            <p:nvPr/>
          </p:nvSpPr>
          <p:spPr>
            <a:xfrm flipH="1">
              <a:off x="2212781" y="1401106"/>
              <a:ext cx="12701" cy="145755"/>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7" name="Freeform: Shape 12">
              <a:extLst>
                <a:ext uri="{FF2B5EF4-FFF2-40B4-BE49-F238E27FC236}">
                  <a16:creationId xmlns:a16="http://schemas.microsoft.com/office/drawing/2014/main" id="{D3EB479B-B76C-7012-ADB6-55730E957D05}"/>
                </a:ext>
              </a:extLst>
            </p:cNvPr>
            <p:cNvSpPr/>
            <p:nvPr/>
          </p:nvSpPr>
          <p:spPr>
            <a:xfrm flipH="1">
              <a:off x="5986" y="1679037"/>
              <a:ext cx="568101" cy="1200962"/>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8" name="Freeform: Shape 13">
              <a:extLst>
                <a:ext uri="{FF2B5EF4-FFF2-40B4-BE49-F238E27FC236}">
                  <a16:creationId xmlns:a16="http://schemas.microsoft.com/office/drawing/2014/main" id="{61A8BF8A-111D-0180-1732-1AF353EF204A}"/>
                </a:ext>
              </a:extLst>
            </p:cNvPr>
            <p:cNvSpPr/>
            <p:nvPr/>
          </p:nvSpPr>
          <p:spPr>
            <a:xfrm flipH="1">
              <a:off x="2074806" y="1766467"/>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9" name="Freeform: Shape 14">
              <a:extLst>
                <a:ext uri="{FF2B5EF4-FFF2-40B4-BE49-F238E27FC236}">
                  <a16:creationId xmlns:a16="http://schemas.microsoft.com/office/drawing/2014/main" id="{D52F8291-4B32-2FD5-8768-A7A4C537C574}"/>
                </a:ext>
              </a:extLst>
            </p:cNvPr>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0" name="Freeform: Shape 15">
              <a:extLst>
                <a:ext uri="{FF2B5EF4-FFF2-40B4-BE49-F238E27FC236}">
                  <a16:creationId xmlns:a16="http://schemas.microsoft.com/office/drawing/2014/main" id="{9E67FC52-4437-1EAA-5E78-11757BC8EEFB}"/>
                </a:ext>
              </a:extLst>
            </p:cNvPr>
            <p:cNvSpPr/>
            <p:nvPr/>
          </p:nvSpPr>
          <p:spPr>
            <a:xfrm flipH="1">
              <a:off x="0" y="2185519"/>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1" name="Freeform: Shape 16">
              <a:extLst>
                <a:ext uri="{FF2B5EF4-FFF2-40B4-BE49-F238E27FC236}">
                  <a16:creationId xmlns:a16="http://schemas.microsoft.com/office/drawing/2014/main" id="{CDA07B36-0DB1-EA25-AB69-58ED24CAAED3}"/>
                </a:ext>
              </a:extLst>
            </p:cNvPr>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2" name="Freeform: Shape 17">
              <a:extLst>
                <a:ext uri="{FF2B5EF4-FFF2-40B4-BE49-F238E27FC236}">
                  <a16:creationId xmlns:a16="http://schemas.microsoft.com/office/drawing/2014/main" id="{FAB1CD95-4340-423E-16B8-1BF94AC7FA2D}"/>
                </a:ext>
              </a:extLst>
            </p:cNvPr>
            <p:cNvSpPr/>
            <p:nvPr/>
          </p:nvSpPr>
          <p:spPr>
            <a:xfrm flipH="1">
              <a:off x="1979873" y="2393662"/>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49" name="Slide Number">
            <a:extLst>
              <a:ext uri="{FF2B5EF4-FFF2-40B4-BE49-F238E27FC236}">
                <a16:creationId xmlns:a16="http://schemas.microsoft.com/office/drawing/2014/main" id="{9EBE91AD-2141-2ED5-F72D-EAD8A1D513D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 Person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A7890AF-432A-7732-CA75-E9D1D14FAC56}"/>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8" name="Text Placeholder 6">
            <a:extLst>
              <a:ext uri="{FF2B5EF4-FFF2-40B4-BE49-F238E27FC236}">
                <a16:creationId xmlns:a16="http://schemas.microsoft.com/office/drawing/2014/main" id="{8CC8F88D-69FD-792E-563A-03E0AE0D4A44}"/>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0" name="Text Placeholder 4">
            <a:extLst>
              <a:ext uri="{FF2B5EF4-FFF2-40B4-BE49-F238E27FC236}">
                <a16:creationId xmlns:a16="http://schemas.microsoft.com/office/drawing/2014/main" id="{7C6FCE27-40E4-96F2-13C8-19CD3113F373}"/>
              </a:ext>
            </a:extLst>
          </p:cNvPr>
          <p:cNvSpPr>
            <a:spLocks noGrp="1"/>
          </p:cNvSpPr>
          <p:nvPr>
            <p:ph type="body" sz="quarter" idx="21" hasCustomPrompt="1"/>
          </p:nvPr>
        </p:nvSpPr>
        <p:spPr>
          <a:xfrm>
            <a:off x="2519999"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1" name="Body Level One…">
            <a:extLst>
              <a:ext uri="{FF2B5EF4-FFF2-40B4-BE49-F238E27FC236}">
                <a16:creationId xmlns:a16="http://schemas.microsoft.com/office/drawing/2014/main" id="{F4DAE5CB-DF93-0966-748E-CB405B4F732B}"/>
              </a:ext>
            </a:extLst>
          </p:cNvPr>
          <p:cNvSpPr txBox="1">
            <a:spLocks noGrp="1"/>
          </p:cNvSpPr>
          <p:nvPr>
            <p:ph type="body" sz="quarter" idx="1" hasCustomPrompt="1"/>
          </p:nvPr>
        </p:nvSpPr>
        <p:spPr>
          <a:xfrm>
            <a:off x="5939998" y="5400000"/>
            <a:ext cx="378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2" name="Body Level One…">
            <a:extLst>
              <a:ext uri="{FF2B5EF4-FFF2-40B4-BE49-F238E27FC236}">
                <a16:creationId xmlns:a16="http://schemas.microsoft.com/office/drawing/2014/main" id="{29981F19-7270-395F-3128-F0D480656C31}"/>
              </a:ext>
            </a:extLst>
          </p:cNvPr>
          <p:cNvSpPr txBox="1">
            <a:spLocks noGrp="1"/>
          </p:cNvSpPr>
          <p:nvPr>
            <p:ph type="body" sz="quarter" idx="28" hasCustomPrompt="1"/>
          </p:nvPr>
        </p:nvSpPr>
        <p:spPr>
          <a:xfrm>
            <a:off x="2164396" y="5400000"/>
            <a:ext cx="342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63" name="Persona2">
            <a:extLst>
              <a:ext uri="{FF2B5EF4-FFF2-40B4-BE49-F238E27FC236}">
                <a16:creationId xmlns:a16="http://schemas.microsoft.com/office/drawing/2014/main" id="{3C518D41-171E-2BEF-A216-4C380064B727}"/>
              </a:ext>
            </a:extLst>
          </p:cNvPr>
          <p:cNvGrpSpPr/>
          <p:nvPr userDrawn="1"/>
        </p:nvGrpSpPr>
        <p:grpSpPr>
          <a:xfrm>
            <a:off x="9720000" y="3600000"/>
            <a:ext cx="2514812" cy="2885380"/>
            <a:chOff x="0" y="0"/>
            <a:chExt cx="2514811" cy="2883965"/>
          </a:xfrm>
        </p:grpSpPr>
        <p:sp>
          <p:nvSpPr>
            <p:cNvPr id="64" name="Freeform: Shape 6">
              <a:extLst>
                <a:ext uri="{FF2B5EF4-FFF2-40B4-BE49-F238E27FC236}">
                  <a16:creationId xmlns:a16="http://schemas.microsoft.com/office/drawing/2014/main" id="{729A215D-7B97-4C73-3645-A3DF139BF47F}"/>
                </a:ext>
              </a:extLst>
            </p:cNvPr>
            <p:cNvSpPr/>
            <p:nvPr/>
          </p:nvSpPr>
          <p:spPr>
            <a:xfrm flipH="1">
              <a:off x="370387" y="0"/>
              <a:ext cx="1257651"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5" name="Freeform: Shape 19">
              <a:extLst>
                <a:ext uri="{FF2B5EF4-FFF2-40B4-BE49-F238E27FC236}">
                  <a16:creationId xmlns:a16="http://schemas.microsoft.com/office/drawing/2014/main" id="{7F2B2FFF-7F94-9A62-52A6-2AFEBBA57A20}"/>
                </a:ext>
              </a:extLst>
            </p:cNvPr>
            <p:cNvSpPr/>
            <p:nvPr/>
          </p:nvSpPr>
          <p:spPr>
            <a:xfrm flipH="1">
              <a:off x="1479733" y="790057"/>
              <a:ext cx="98428" cy="143251"/>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6" name="Freeform: Shape 20">
              <a:extLst>
                <a:ext uri="{FF2B5EF4-FFF2-40B4-BE49-F238E27FC236}">
                  <a16:creationId xmlns:a16="http://schemas.microsoft.com/office/drawing/2014/main" id="{8D46D84F-F159-0AF6-91CF-9C153BEF884A}"/>
                </a:ext>
              </a:extLst>
            </p:cNvPr>
            <p:cNvSpPr/>
            <p:nvPr/>
          </p:nvSpPr>
          <p:spPr>
            <a:xfrm flipH="1">
              <a:off x="1524231"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7" name="Freeform: Shape 21">
              <a:extLst>
                <a:ext uri="{FF2B5EF4-FFF2-40B4-BE49-F238E27FC236}">
                  <a16:creationId xmlns:a16="http://schemas.microsoft.com/office/drawing/2014/main" id="{F331AA83-06D8-B868-DD65-839A3EE8287C}"/>
                </a:ext>
              </a:extLst>
            </p:cNvPr>
            <p:cNvSpPr/>
            <p:nvPr/>
          </p:nvSpPr>
          <p:spPr>
            <a:xfrm flipH="1">
              <a:off x="1454507" y="907914"/>
              <a:ext cx="12701" cy="53498"/>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8" name="Freeform: Shape 22">
              <a:extLst>
                <a:ext uri="{FF2B5EF4-FFF2-40B4-BE49-F238E27FC236}">
                  <a16:creationId xmlns:a16="http://schemas.microsoft.com/office/drawing/2014/main" id="{92E59DBD-65AD-2CE2-7028-8C9B0229EA92}"/>
                </a:ext>
              </a:extLst>
            </p:cNvPr>
            <p:cNvSpPr/>
            <p:nvPr/>
          </p:nvSpPr>
          <p:spPr>
            <a:xfrm flipH="1">
              <a:off x="339569"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9" name="Freeform: Shape 23">
              <a:extLst>
                <a:ext uri="{FF2B5EF4-FFF2-40B4-BE49-F238E27FC236}">
                  <a16:creationId xmlns:a16="http://schemas.microsoft.com/office/drawing/2014/main" id="{E3F950DA-FC20-1E1F-E8E3-8321974B8A28}"/>
                </a:ext>
              </a:extLst>
            </p:cNvPr>
            <p:cNvSpPr/>
            <p:nvPr/>
          </p:nvSpPr>
          <p:spPr>
            <a:xfrm flipH="1">
              <a:off x="1467198" y="976730"/>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0" name="Freeform: Shape 24">
              <a:extLst>
                <a:ext uri="{FF2B5EF4-FFF2-40B4-BE49-F238E27FC236}">
                  <a16:creationId xmlns:a16="http://schemas.microsoft.com/office/drawing/2014/main" id="{BBC55324-C181-304C-EF17-5BE9F2D503B4}"/>
                </a:ext>
              </a:extLst>
            </p:cNvPr>
            <p:cNvSpPr/>
            <p:nvPr/>
          </p:nvSpPr>
          <p:spPr>
            <a:xfrm flipH="1">
              <a:off x="348573" y="979233"/>
              <a:ext cx="67193" cy="147531"/>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1" name="Freeform: Shape 25">
              <a:extLst>
                <a:ext uri="{FF2B5EF4-FFF2-40B4-BE49-F238E27FC236}">
                  <a16:creationId xmlns:a16="http://schemas.microsoft.com/office/drawing/2014/main" id="{55731552-F58D-6E56-0CB4-129CDF6909E2}"/>
                </a:ext>
              </a:extLst>
            </p:cNvPr>
            <p:cNvSpPr/>
            <p:nvPr/>
          </p:nvSpPr>
          <p:spPr>
            <a:xfrm flipH="1">
              <a:off x="1502003"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2" name="Freeform: Shape 26">
              <a:extLst>
                <a:ext uri="{FF2B5EF4-FFF2-40B4-BE49-F238E27FC236}">
                  <a16:creationId xmlns:a16="http://schemas.microsoft.com/office/drawing/2014/main" id="{863AF260-C088-B9DD-239D-60E66E26FD4C}"/>
                </a:ext>
              </a:extLst>
            </p:cNvPr>
            <p:cNvSpPr/>
            <p:nvPr/>
          </p:nvSpPr>
          <p:spPr>
            <a:xfrm flipH="1">
              <a:off x="1435674" y="1116793"/>
              <a:ext cx="22183"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3" name="Freeform: Shape 27">
              <a:extLst>
                <a:ext uri="{FF2B5EF4-FFF2-40B4-BE49-F238E27FC236}">
                  <a16:creationId xmlns:a16="http://schemas.microsoft.com/office/drawing/2014/main" id="{404668A7-ACCE-0C92-4C1E-E3258031B543}"/>
                </a:ext>
              </a:extLst>
            </p:cNvPr>
            <p:cNvSpPr/>
            <p:nvPr/>
          </p:nvSpPr>
          <p:spPr>
            <a:xfrm flipH="1">
              <a:off x="634771" y="1467931"/>
              <a:ext cx="729472" cy="733976"/>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4" name="Freeform: Shape 28">
              <a:extLst>
                <a:ext uri="{FF2B5EF4-FFF2-40B4-BE49-F238E27FC236}">
                  <a16:creationId xmlns:a16="http://schemas.microsoft.com/office/drawing/2014/main" id="{4698CCFB-1A48-304A-2664-B4A9AB6A9BBC}"/>
                </a:ext>
              </a:extLst>
            </p:cNvPr>
            <p:cNvSpPr/>
            <p:nvPr/>
          </p:nvSpPr>
          <p:spPr>
            <a:xfrm flipH="1">
              <a:off x="-1" y="1625402"/>
              <a:ext cx="2514813"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5" name="Freeform: Shape 29">
              <a:extLst>
                <a:ext uri="{FF2B5EF4-FFF2-40B4-BE49-F238E27FC236}">
                  <a16:creationId xmlns:a16="http://schemas.microsoft.com/office/drawing/2014/main" id="{843E2413-61F6-7408-3777-44D771754281}"/>
                </a:ext>
              </a:extLst>
            </p:cNvPr>
            <p:cNvSpPr/>
            <p:nvPr/>
          </p:nvSpPr>
          <p:spPr>
            <a:xfrm flipH="1">
              <a:off x="1431326"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6" name="Freeform: Shape 30">
              <a:extLst>
                <a:ext uri="{FF2B5EF4-FFF2-40B4-BE49-F238E27FC236}">
                  <a16:creationId xmlns:a16="http://schemas.microsoft.com/office/drawing/2014/main" id="{2AA94185-BBFB-06E7-1FDE-B73D88851DC5}"/>
                </a:ext>
              </a:extLst>
            </p:cNvPr>
            <p:cNvSpPr/>
            <p:nvPr/>
          </p:nvSpPr>
          <p:spPr>
            <a:xfrm flipH="1">
              <a:off x="1455177" y="1655472"/>
              <a:ext cx="58325"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7" name="Freeform: Shape 31">
              <a:extLst>
                <a:ext uri="{FF2B5EF4-FFF2-40B4-BE49-F238E27FC236}">
                  <a16:creationId xmlns:a16="http://schemas.microsoft.com/office/drawing/2014/main" id="{59E8DAC9-92AA-DDB7-337F-AC3298819B23}"/>
                </a:ext>
              </a:extLst>
            </p:cNvPr>
            <p:cNvSpPr/>
            <p:nvPr/>
          </p:nvSpPr>
          <p:spPr>
            <a:xfrm flipH="1">
              <a:off x="1543140"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8" name="Freeform: Shape 32">
              <a:extLst>
                <a:ext uri="{FF2B5EF4-FFF2-40B4-BE49-F238E27FC236}">
                  <a16:creationId xmlns:a16="http://schemas.microsoft.com/office/drawing/2014/main" id="{15BF5460-2CF1-346B-8887-0DF62B4124C0}"/>
                </a:ext>
              </a:extLst>
            </p:cNvPr>
            <p:cNvSpPr/>
            <p:nvPr/>
          </p:nvSpPr>
          <p:spPr>
            <a:xfrm flipH="1">
              <a:off x="1471736" y="1662075"/>
              <a:ext cx="38390" cy="29203"/>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9" name="Freeform: Shape 33">
              <a:extLst>
                <a:ext uri="{FF2B5EF4-FFF2-40B4-BE49-F238E27FC236}">
                  <a16:creationId xmlns:a16="http://schemas.microsoft.com/office/drawing/2014/main" id="{EF6E587A-B420-2D5F-D6AF-91F135E9E833}"/>
                </a:ext>
              </a:extLst>
            </p:cNvPr>
            <p:cNvSpPr/>
            <p:nvPr/>
          </p:nvSpPr>
          <p:spPr>
            <a:xfrm flipH="1">
              <a:off x="706316" y="1779428"/>
              <a:ext cx="12701" cy="56518"/>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0" name="Freeform: Shape 34">
              <a:extLst>
                <a:ext uri="{FF2B5EF4-FFF2-40B4-BE49-F238E27FC236}">
                  <a16:creationId xmlns:a16="http://schemas.microsoft.com/office/drawing/2014/main" id="{946BB3C8-3E51-41E3-8A1A-73EFD6FE872B}"/>
                </a:ext>
              </a:extLst>
            </p:cNvPr>
            <p:cNvSpPr/>
            <p:nvPr/>
          </p:nvSpPr>
          <p:spPr>
            <a:xfrm flipH="1">
              <a:off x="593075"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1" name="Freeform: Shape 35">
              <a:extLst>
                <a:ext uri="{FF2B5EF4-FFF2-40B4-BE49-F238E27FC236}">
                  <a16:creationId xmlns:a16="http://schemas.microsoft.com/office/drawing/2014/main" id="{C6EEF617-EBDD-A762-95A8-DDB5E282DDB7}"/>
                </a:ext>
              </a:extLst>
            </p:cNvPr>
            <p:cNvSpPr/>
            <p:nvPr/>
          </p:nvSpPr>
          <p:spPr>
            <a:xfrm flipH="1">
              <a:off x="603507" y="1835945"/>
              <a:ext cx="110483" cy="299579"/>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2" name="Freeform: Shape 36">
              <a:extLst>
                <a:ext uri="{FF2B5EF4-FFF2-40B4-BE49-F238E27FC236}">
                  <a16:creationId xmlns:a16="http://schemas.microsoft.com/office/drawing/2014/main" id="{4187D5F3-7830-2DAF-A727-33DC04A847AB}"/>
                </a:ext>
              </a:extLst>
            </p:cNvPr>
            <p:cNvSpPr/>
            <p:nvPr/>
          </p:nvSpPr>
          <p:spPr>
            <a:xfrm flipH="1">
              <a:off x="619733" y="1844534"/>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3" name="Freeform: Shape 37">
              <a:extLst>
                <a:ext uri="{FF2B5EF4-FFF2-40B4-BE49-F238E27FC236}">
                  <a16:creationId xmlns:a16="http://schemas.microsoft.com/office/drawing/2014/main" id="{87F89945-8C50-FA4A-B319-D01EEB712F72}"/>
                </a:ext>
              </a:extLst>
            </p:cNvPr>
            <p:cNvSpPr/>
            <p:nvPr/>
          </p:nvSpPr>
          <p:spPr>
            <a:xfrm flipH="1">
              <a:off x="1653626" y="1906139"/>
              <a:ext cx="424312" cy="973862"/>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4" name="Freeform: Shape 38">
              <a:extLst>
                <a:ext uri="{FF2B5EF4-FFF2-40B4-BE49-F238E27FC236}">
                  <a16:creationId xmlns:a16="http://schemas.microsoft.com/office/drawing/2014/main" id="{C7EC73D0-059A-4E81-271D-0051C34030DB}"/>
                </a:ext>
              </a:extLst>
            </p:cNvPr>
            <p:cNvSpPr/>
            <p:nvPr/>
          </p:nvSpPr>
          <p:spPr>
            <a:xfrm flipH="1">
              <a:off x="629978" y="1986604"/>
              <a:ext cx="17457" cy="154522"/>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5" name="Freeform: Shape 39">
              <a:extLst>
                <a:ext uri="{FF2B5EF4-FFF2-40B4-BE49-F238E27FC236}">
                  <a16:creationId xmlns:a16="http://schemas.microsoft.com/office/drawing/2014/main" id="{35389135-D36E-C400-E490-29E61EB22696}"/>
                </a:ext>
              </a:extLst>
            </p:cNvPr>
            <p:cNvSpPr/>
            <p:nvPr/>
          </p:nvSpPr>
          <p:spPr>
            <a:xfrm flipH="1">
              <a:off x="1513906" y="2027965"/>
              <a:ext cx="151917"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5"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6" name="Freeform: Shape 40">
              <a:extLst>
                <a:ext uri="{FF2B5EF4-FFF2-40B4-BE49-F238E27FC236}">
                  <a16:creationId xmlns:a16="http://schemas.microsoft.com/office/drawing/2014/main" id="{90C86502-FD52-F00D-65B7-EFC7791B6AD0}"/>
                </a:ext>
              </a:extLst>
            </p:cNvPr>
            <p:cNvSpPr/>
            <p:nvPr/>
          </p:nvSpPr>
          <p:spPr>
            <a:xfrm flipH="1">
              <a:off x="573066" y="2041006"/>
              <a:ext cx="13652" cy="76450"/>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7" name="Freeform: Shape 41">
              <a:extLst>
                <a:ext uri="{FF2B5EF4-FFF2-40B4-BE49-F238E27FC236}">
                  <a16:creationId xmlns:a16="http://schemas.microsoft.com/office/drawing/2014/main" id="{9C41A7A3-13AF-9EA5-9BF7-35C7206D3FB4}"/>
                </a:ext>
              </a:extLst>
            </p:cNvPr>
            <p:cNvSpPr/>
            <p:nvPr/>
          </p:nvSpPr>
          <p:spPr>
            <a:xfrm flipH="1">
              <a:off x="1750946" y="2046414"/>
              <a:ext cx="384661"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8" name="Freeform: Shape 42">
              <a:extLst>
                <a:ext uri="{FF2B5EF4-FFF2-40B4-BE49-F238E27FC236}">
                  <a16:creationId xmlns:a16="http://schemas.microsoft.com/office/drawing/2014/main" id="{128041DC-E2FC-1392-9DC4-AFE9835B1D3A}"/>
                </a:ext>
              </a:extLst>
            </p:cNvPr>
            <p:cNvSpPr/>
            <p:nvPr/>
          </p:nvSpPr>
          <p:spPr>
            <a:xfrm flipH="1">
              <a:off x="142039"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9" name="Freeform: Shape 43">
              <a:extLst>
                <a:ext uri="{FF2B5EF4-FFF2-40B4-BE49-F238E27FC236}">
                  <a16:creationId xmlns:a16="http://schemas.microsoft.com/office/drawing/2014/main" id="{FA8B397C-7003-8341-3C87-74F27AE7B5E3}"/>
                </a:ext>
              </a:extLst>
            </p:cNvPr>
            <p:cNvSpPr/>
            <p:nvPr/>
          </p:nvSpPr>
          <p:spPr>
            <a:xfrm flipH="1">
              <a:off x="1773970" y="2123723"/>
              <a:ext cx="565353" cy="756271"/>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0" name="Freeform: Shape 44">
              <a:extLst>
                <a:ext uri="{FF2B5EF4-FFF2-40B4-BE49-F238E27FC236}">
                  <a16:creationId xmlns:a16="http://schemas.microsoft.com/office/drawing/2014/main" id="{B524D13F-E7E9-9844-BF24-C12CF164A0B3}"/>
                </a:ext>
              </a:extLst>
            </p:cNvPr>
            <p:cNvSpPr/>
            <p:nvPr/>
          </p:nvSpPr>
          <p:spPr>
            <a:xfrm flipH="1">
              <a:off x="763987" y="2185737"/>
              <a:ext cx="384532"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1" name="Freeform: Shape 45">
              <a:extLst>
                <a:ext uri="{FF2B5EF4-FFF2-40B4-BE49-F238E27FC236}">
                  <a16:creationId xmlns:a16="http://schemas.microsoft.com/office/drawing/2014/main" id="{18FC4CC8-D55A-F380-73EB-D0362BC4E3E5}"/>
                </a:ext>
              </a:extLst>
            </p:cNvPr>
            <p:cNvSpPr/>
            <p:nvPr/>
          </p:nvSpPr>
          <p:spPr>
            <a:xfrm flipH="1">
              <a:off x="746898" y="2236361"/>
              <a:ext cx="132766"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2" name="Freeform: Shape 46">
              <a:extLst>
                <a:ext uri="{FF2B5EF4-FFF2-40B4-BE49-F238E27FC236}">
                  <a16:creationId xmlns:a16="http://schemas.microsoft.com/office/drawing/2014/main" id="{59F03416-944E-047D-A24A-54B30ABB16C8}"/>
                </a:ext>
              </a:extLst>
            </p:cNvPr>
            <p:cNvSpPr/>
            <p:nvPr/>
          </p:nvSpPr>
          <p:spPr>
            <a:xfrm flipH="1">
              <a:off x="202604" y="2251496"/>
              <a:ext cx="140135" cy="339742"/>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3" name="Freeform: Shape 47">
              <a:extLst>
                <a:ext uri="{FF2B5EF4-FFF2-40B4-BE49-F238E27FC236}">
                  <a16:creationId xmlns:a16="http://schemas.microsoft.com/office/drawing/2014/main" id="{A5DF6C69-2263-175E-DC3E-72B3E86BA16F}"/>
                </a:ext>
              </a:extLst>
            </p:cNvPr>
            <p:cNvSpPr/>
            <p:nvPr/>
          </p:nvSpPr>
          <p:spPr>
            <a:xfrm flipH="1">
              <a:off x="1875267" y="2316213"/>
              <a:ext cx="141284" cy="563783"/>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4" name="Freeform: Shape 48">
              <a:extLst>
                <a:ext uri="{FF2B5EF4-FFF2-40B4-BE49-F238E27FC236}">
                  <a16:creationId xmlns:a16="http://schemas.microsoft.com/office/drawing/2014/main" id="{31BB3B49-F829-1387-BB58-5B2D55965087}"/>
                </a:ext>
              </a:extLst>
            </p:cNvPr>
            <p:cNvSpPr/>
            <p:nvPr/>
          </p:nvSpPr>
          <p:spPr>
            <a:xfrm flipH="1">
              <a:off x="1456659" y="2383668"/>
              <a:ext cx="38603"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5" name="Freeform: Shape 49">
              <a:extLst>
                <a:ext uri="{FF2B5EF4-FFF2-40B4-BE49-F238E27FC236}">
                  <a16:creationId xmlns:a16="http://schemas.microsoft.com/office/drawing/2014/main" id="{BB0FEB88-5E82-5302-1AF0-017E1CBE260E}"/>
                </a:ext>
              </a:extLst>
            </p:cNvPr>
            <p:cNvSpPr/>
            <p:nvPr/>
          </p:nvSpPr>
          <p:spPr>
            <a:xfrm flipH="1">
              <a:off x="2023476" y="2390704"/>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6" name="Freeform: Shape 50">
              <a:extLst>
                <a:ext uri="{FF2B5EF4-FFF2-40B4-BE49-F238E27FC236}">
                  <a16:creationId xmlns:a16="http://schemas.microsoft.com/office/drawing/2014/main" id="{EAF7B8CB-4A94-64FE-5E19-8F6F1F51262A}"/>
                </a:ext>
              </a:extLst>
            </p:cNvPr>
            <p:cNvSpPr/>
            <p:nvPr/>
          </p:nvSpPr>
          <p:spPr>
            <a:xfrm flipH="1">
              <a:off x="2125089"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7" name="Freeform: Shape 51">
              <a:extLst>
                <a:ext uri="{FF2B5EF4-FFF2-40B4-BE49-F238E27FC236}">
                  <a16:creationId xmlns:a16="http://schemas.microsoft.com/office/drawing/2014/main" id="{4ACEE6D3-8CDE-8895-638C-0979F696964E}"/>
                </a:ext>
              </a:extLst>
            </p:cNvPr>
            <p:cNvSpPr/>
            <p:nvPr/>
          </p:nvSpPr>
          <p:spPr>
            <a:xfrm flipH="1">
              <a:off x="2155197" y="2448230"/>
              <a:ext cx="359610" cy="431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8" name="Freeform: Shape 52">
              <a:extLst>
                <a:ext uri="{FF2B5EF4-FFF2-40B4-BE49-F238E27FC236}">
                  <a16:creationId xmlns:a16="http://schemas.microsoft.com/office/drawing/2014/main" id="{5C0C8FF3-AA94-4353-8EB2-19FBA368F203}"/>
                </a:ext>
              </a:extLst>
            </p:cNvPr>
            <p:cNvSpPr/>
            <p:nvPr/>
          </p:nvSpPr>
          <p:spPr>
            <a:xfrm flipH="1">
              <a:off x="102681" y="2474887"/>
              <a:ext cx="43643" cy="293351"/>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9" name="Freeform: Shape 53">
              <a:extLst>
                <a:ext uri="{FF2B5EF4-FFF2-40B4-BE49-F238E27FC236}">
                  <a16:creationId xmlns:a16="http://schemas.microsoft.com/office/drawing/2014/main" id="{924ADC7A-F91A-4F04-746D-282CE4B60801}"/>
                </a:ext>
              </a:extLst>
            </p:cNvPr>
            <p:cNvSpPr/>
            <p:nvPr/>
          </p:nvSpPr>
          <p:spPr>
            <a:xfrm flipH="1">
              <a:off x="2047345" y="2523747"/>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0" name="Freeform: Shape 54">
              <a:extLst>
                <a:ext uri="{FF2B5EF4-FFF2-40B4-BE49-F238E27FC236}">
                  <a16:creationId xmlns:a16="http://schemas.microsoft.com/office/drawing/2014/main" id="{7373E5D2-24C1-67F1-8B66-59432C821371}"/>
                </a:ext>
              </a:extLst>
            </p:cNvPr>
            <p:cNvSpPr/>
            <p:nvPr/>
          </p:nvSpPr>
          <p:spPr>
            <a:xfrm flipH="1">
              <a:off x="2247922" y="2764693"/>
              <a:ext cx="197655" cy="115308"/>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1" name="Freeform: Shape 55">
              <a:extLst>
                <a:ext uri="{FF2B5EF4-FFF2-40B4-BE49-F238E27FC236}">
                  <a16:creationId xmlns:a16="http://schemas.microsoft.com/office/drawing/2014/main" id="{DFBE7BC6-574A-2D43-07C8-69FAE113BE34}"/>
                </a:ext>
              </a:extLst>
            </p:cNvPr>
            <p:cNvSpPr/>
            <p:nvPr/>
          </p:nvSpPr>
          <p:spPr>
            <a:xfrm flipH="1">
              <a:off x="1819505"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102" name="Persona">
            <a:extLst>
              <a:ext uri="{FF2B5EF4-FFF2-40B4-BE49-F238E27FC236}">
                <a16:creationId xmlns:a16="http://schemas.microsoft.com/office/drawing/2014/main" id="{C26A7AFE-4C0A-00C8-96BE-D93DF7D9BE1A}"/>
              </a:ext>
            </a:extLst>
          </p:cNvPr>
          <p:cNvGrpSpPr/>
          <p:nvPr userDrawn="1"/>
        </p:nvGrpSpPr>
        <p:grpSpPr>
          <a:xfrm>
            <a:off x="-721360" y="3600000"/>
            <a:ext cx="2885387" cy="2881416"/>
            <a:chOff x="0" y="0"/>
            <a:chExt cx="2885386" cy="2880002"/>
          </a:xfrm>
        </p:grpSpPr>
        <p:sp>
          <p:nvSpPr>
            <p:cNvPr id="103" name="Freeform: Shape 8">
              <a:extLst>
                <a:ext uri="{FF2B5EF4-FFF2-40B4-BE49-F238E27FC236}">
                  <a16:creationId xmlns:a16="http://schemas.microsoft.com/office/drawing/2014/main" id="{C302DFAE-B740-2934-CED8-0CF7A083F85E}"/>
                </a:ext>
              </a:extLst>
            </p:cNvPr>
            <p:cNvSpPr/>
            <p:nvPr/>
          </p:nvSpPr>
          <p:spPr>
            <a:xfrm>
              <a:off x="41496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4" name="Freeform: Shape 9">
              <a:extLst>
                <a:ext uri="{FF2B5EF4-FFF2-40B4-BE49-F238E27FC236}">
                  <a16:creationId xmlns:a16="http://schemas.microsoft.com/office/drawing/2014/main" id="{EF365ECE-2561-4C69-5D52-6B8CB5829939}"/>
                </a:ext>
              </a:extLst>
            </p:cNvPr>
            <p:cNvSpPr/>
            <p:nvPr/>
          </p:nvSpPr>
          <p:spPr>
            <a:xfrm>
              <a:off x="117337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5" name="Freeform: Shape 10">
              <a:extLst>
                <a:ext uri="{FF2B5EF4-FFF2-40B4-BE49-F238E27FC236}">
                  <a16:creationId xmlns:a16="http://schemas.microsoft.com/office/drawing/2014/main" id="{7CEBF946-8765-DA4D-AD3C-B35053A90BBA}"/>
                </a:ext>
              </a:extLst>
            </p:cNvPr>
            <p:cNvSpPr/>
            <p:nvPr/>
          </p:nvSpPr>
          <p:spPr>
            <a:xfrm>
              <a:off x="1234477"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6" name="Freeform: Shape 11">
              <a:extLst>
                <a:ext uri="{FF2B5EF4-FFF2-40B4-BE49-F238E27FC236}">
                  <a16:creationId xmlns:a16="http://schemas.microsoft.com/office/drawing/2014/main" id="{4CA013BB-32F7-9CF1-4E9B-E4760DD1BE43}"/>
                </a:ext>
              </a:extLst>
            </p:cNvPr>
            <p:cNvSpPr/>
            <p:nvPr/>
          </p:nvSpPr>
          <p:spPr>
            <a:xfrm>
              <a:off x="659903"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7" name="Freeform: Shape 12">
              <a:extLst>
                <a:ext uri="{FF2B5EF4-FFF2-40B4-BE49-F238E27FC236}">
                  <a16:creationId xmlns:a16="http://schemas.microsoft.com/office/drawing/2014/main" id="{B64E4CA7-88E3-DF7B-4A5A-E79EFBBEC34A}"/>
                </a:ext>
              </a:extLst>
            </p:cNvPr>
            <p:cNvSpPr/>
            <p:nvPr/>
          </p:nvSpPr>
          <p:spPr>
            <a:xfrm>
              <a:off x="2311298"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8" name="Freeform: Shape 13">
              <a:extLst>
                <a:ext uri="{FF2B5EF4-FFF2-40B4-BE49-F238E27FC236}">
                  <a16:creationId xmlns:a16="http://schemas.microsoft.com/office/drawing/2014/main" id="{F256921C-C98F-D8F3-C3F0-7E38F02A5645}"/>
                </a:ext>
              </a:extLst>
            </p:cNvPr>
            <p:cNvSpPr/>
            <p:nvPr/>
          </p:nvSpPr>
          <p:spPr>
            <a:xfrm>
              <a:off x="0"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9" name="Freeform: Shape 14">
              <a:extLst>
                <a:ext uri="{FF2B5EF4-FFF2-40B4-BE49-F238E27FC236}">
                  <a16:creationId xmlns:a16="http://schemas.microsoft.com/office/drawing/2014/main" id="{CE7EA4E4-52E4-4BA3-3395-F7A9DCB12E76}"/>
                </a:ext>
              </a:extLst>
            </p:cNvPr>
            <p:cNvSpPr/>
            <p:nvPr/>
          </p:nvSpPr>
          <p:spPr>
            <a:xfrm>
              <a:off x="867168"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0" name="Freeform: Shape 15">
              <a:extLst>
                <a:ext uri="{FF2B5EF4-FFF2-40B4-BE49-F238E27FC236}">
                  <a16:creationId xmlns:a16="http://schemas.microsoft.com/office/drawing/2014/main" id="{31F37465-A0E5-D522-B238-EC76A8468EF8}"/>
                </a:ext>
              </a:extLst>
            </p:cNvPr>
            <p:cNvSpPr/>
            <p:nvPr/>
          </p:nvSpPr>
          <p:spPr>
            <a:xfrm>
              <a:off x="2872685"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1" name="Freeform: Shape 16">
              <a:extLst>
                <a:ext uri="{FF2B5EF4-FFF2-40B4-BE49-F238E27FC236}">
                  <a16:creationId xmlns:a16="http://schemas.microsoft.com/office/drawing/2014/main" id="{0F069848-669A-A1D0-8DEE-5B83905CF46F}"/>
                </a:ext>
              </a:extLst>
            </p:cNvPr>
            <p:cNvSpPr/>
            <p:nvPr/>
          </p:nvSpPr>
          <p:spPr>
            <a:xfrm>
              <a:off x="2608722"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2" name="Freeform: Shape 17">
              <a:extLst>
                <a:ext uri="{FF2B5EF4-FFF2-40B4-BE49-F238E27FC236}">
                  <a16:creationId xmlns:a16="http://schemas.microsoft.com/office/drawing/2014/main" id="{DEAD06AD-2947-2CC9-7A61-628A011D452F}"/>
                </a:ext>
              </a:extLst>
            </p:cNvPr>
            <p:cNvSpPr/>
            <p:nvPr userDrawn="1"/>
          </p:nvSpPr>
          <p:spPr>
            <a:xfrm>
              <a:off x="637285" y="2393659"/>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9" name="Slide Number">
            <a:extLst>
              <a:ext uri="{FF2B5EF4-FFF2-40B4-BE49-F238E27FC236}">
                <a16:creationId xmlns:a16="http://schemas.microsoft.com/office/drawing/2014/main" id="{F3941A80-93DC-00FB-40A4-E8A5660960AB}"/>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C73FA85E-1B5E-A4B8-435C-815DBC0BFAD5}"/>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5F82A4A3-DBAA-5924-EC00-FF547382C3D3}"/>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4">
            <a:extLst>
              <a:ext uri="{FF2B5EF4-FFF2-40B4-BE49-F238E27FC236}">
                <a16:creationId xmlns:a16="http://schemas.microsoft.com/office/drawing/2014/main" id="{58C6FD5C-541A-4CA7-7759-265C75FA4AC6}"/>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8" name="Body Level One…">
            <a:extLst>
              <a:ext uri="{FF2B5EF4-FFF2-40B4-BE49-F238E27FC236}">
                <a16:creationId xmlns:a16="http://schemas.microsoft.com/office/drawing/2014/main" id="{63D41A9D-C267-9D08-4C96-DDAC424F3ACA}"/>
              </a:ext>
            </a:extLst>
          </p:cNvPr>
          <p:cNvSpPr txBox="1">
            <a:spLocks noGrp="1"/>
          </p:cNvSpPr>
          <p:nvPr>
            <p:ph type="body" sz="quarter" idx="22"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3" name="Body Level One…">
            <a:extLst>
              <a:ext uri="{FF2B5EF4-FFF2-40B4-BE49-F238E27FC236}">
                <a16:creationId xmlns:a16="http://schemas.microsoft.com/office/drawing/2014/main" id="{58C10334-3F6F-F761-3408-29CB062AF98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5" name="Picture Placeholder 2">
            <a:extLst>
              <a:ext uri="{FF2B5EF4-FFF2-40B4-BE49-F238E27FC236}">
                <a16:creationId xmlns:a16="http://schemas.microsoft.com/office/drawing/2014/main" id="{B9137634-3904-3C7E-9EAE-F79C4D6A7096}"/>
              </a:ext>
            </a:extLst>
          </p:cNvPr>
          <p:cNvSpPr>
            <a:spLocks noGrp="1"/>
          </p:cNvSpPr>
          <p:nvPr>
            <p:ph type="pic" sz="quarter" idx="23"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Picture Placeholder 2">
            <a:extLst>
              <a:ext uri="{FF2B5EF4-FFF2-40B4-BE49-F238E27FC236}">
                <a16:creationId xmlns:a16="http://schemas.microsoft.com/office/drawing/2014/main" id="{91F42B8B-3E02-F413-8A83-DFEBDBD116DC}"/>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7" name="Slide Number">
            <a:extLst>
              <a:ext uri="{FF2B5EF4-FFF2-40B4-BE49-F238E27FC236}">
                <a16:creationId xmlns:a16="http://schemas.microsoft.com/office/drawing/2014/main" id="{58025BCD-78EA-4DC8-30C0-AA6E976DE7B5}"/>
              </a:ext>
            </a:extLst>
          </p:cNvPr>
          <p:cNvSpPr txBox="1">
            <a:spLocks/>
          </p:cNvSpPr>
          <p:nvPr userDrawn="1"/>
        </p:nvSpPr>
        <p:spPr>
          <a:xfrm>
            <a:off x="11161395" y="-318"/>
            <a:ext cx="358775" cy="360000"/>
          </a:xfrm>
          <a:prstGeom prst="rect">
            <a:avLst/>
          </a:prstGeom>
        </p:spPr>
        <p:txBody>
          <a:bodyPr lIns="0" tIns="0" rIns="180000" bIns="0" anchor="b" anchorCtr="1">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000" b="0" i="0" u="none" strike="noStrike" cap="none" spc="0" normalizeH="0" baseline="0">
                <a:ln>
                  <a:noFill/>
                </a:ln>
                <a:solidFill>
                  <a:schemeClr val="tx1"/>
                </a:solidFill>
                <a:effectLst/>
                <a:uFillTx/>
                <a:latin typeface="Calibri" panose="020F0502020204030204" pitchFamily="34" charset="0"/>
                <a:ea typeface="Arial"/>
                <a:cs typeface="Calibri" panose="020F0502020204030204" pitchFamily="34" charset="0"/>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a:lstStyle>
          <a:p>
            <a:fld id="{86CB4B4D-7CA3-9044-876B-883B54F8677D}" type="slidenum">
              <a:rPr lang="en-SE" smtClean="0"/>
              <a:pPr/>
              <a:t>‹#›</a:t>
            </a:fld>
            <a:endParaRPr lang="en-SE"/>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 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5E8F1E6C-B590-6679-569A-3D4F0A61BA96}"/>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6">
            <a:extLst>
              <a:ext uri="{FF2B5EF4-FFF2-40B4-BE49-F238E27FC236}">
                <a16:creationId xmlns:a16="http://schemas.microsoft.com/office/drawing/2014/main" id="{99694AB7-F9F0-4F9D-37BF-C0E720D702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3E9EF8D-9605-BB59-D424-D8CAC7F00801}"/>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52332F4B-83F8-57F8-2FEF-5AF3CF29100A}"/>
              </a:ext>
            </a:extLst>
          </p:cNvPr>
          <p:cNvSpPr txBox="1">
            <a:spLocks noGrp="1"/>
          </p:cNvSpPr>
          <p:nvPr>
            <p:ph type="body" sz="quarter" idx="1"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7F90739C-B7BF-CF01-97CF-DAC0A6263608}"/>
              </a:ext>
            </a:extLst>
          </p:cNvPr>
          <p:cNvSpPr>
            <a:spLocks noGrp="1"/>
          </p:cNvSpPr>
          <p:nvPr>
            <p:ph type="pic" sz="quarter" idx="22"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Body Level One…">
            <a:extLst>
              <a:ext uri="{FF2B5EF4-FFF2-40B4-BE49-F238E27FC236}">
                <a16:creationId xmlns:a16="http://schemas.microsoft.com/office/drawing/2014/main" id="{BE54C4B2-F145-CA24-E111-CF4543095EA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0" name="Picture Placeholder 2">
            <a:extLst>
              <a:ext uri="{FF2B5EF4-FFF2-40B4-BE49-F238E27FC236}">
                <a16:creationId xmlns:a16="http://schemas.microsoft.com/office/drawing/2014/main" id="{9AD51DC5-4187-AEEC-921F-0D0BB1E12D7E}"/>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6" name="Slide Number">
            <a:extLst>
              <a:ext uri="{FF2B5EF4-FFF2-40B4-BE49-F238E27FC236}">
                <a16:creationId xmlns:a16="http://schemas.microsoft.com/office/drawing/2014/main" id="{749583FF-E852-A05D-A950-8EE6B9E4E257}"/>
              </a:ext>
            </a:extLst>
          </p:cNvPr>
          <p:cNvSpPr txBox="1">
            <a:spLocks noGrp="1"/>
          </p:cNvSpPr>
          <p:nvPr>
            <p:ph type="sldNum" sz="quarter" idx="4"/>
          </p:nvPr>
        </p:nvSpPr>
        <p:spPr>
          <a:xfrm>
            <a:off x="11161395" y="-318"/>
            <a:ext cx="358775" cy="360000"/>
          </a:xfrm>
          <a:prstGeom prst="rect">
            <a:avLst/>
          </a:prstGeom>
        </p:spPr>
        <p:txBody>
          <a:bodyPr lIns="0" tIns="0" rIns="180000" bIns="0" anchor="b"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ersona Blank &amp;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53A34FC-95BC-29B9-788B-6EE3D019DD56}"/>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7A2AA53F-89F6-3528-B50F-877BBF0B0C5D}"/>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187" y="5399644"/>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EF439C95-C9DC-4876-6B49-FD2D15B829A6}"/>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Slide Number">
            <a:extLst>
              <a:ext uri="{FF2B5EF4-FFF2-40B4-BE49-F238E27FC236}">
                <a16:creationId xmlns:a16="http://schemas.microsoft.com/office/drawing/2014/main" id="{26DE48DC-1889-CB4C-7E8B-3F1A1235B3E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69905267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ing, content &amp;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bg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bg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bg1"/>
          </a:solidFill>
          <a:ln>
            <a:noFill/>
          </a:ln>
        </p:spPr>
        <p:txBody>
          <a:bodyPr wrap="square" lIns="1152000" bIns="1800000" anchor="b" anchorCtr="0">
            <a:noAutofit/>
          </a:bodyPr>
          <a:lstStyle>
            <a:lvl1pPr marL="0" indent="0" algn="l">
              <a:buNone/>
              <a:defRPr>
                <a:solidFill>
                  <a:schemeClr val="tx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39297159"/>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ersona Blank &amp; Media Alt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56301A7A-4216-516F-C01F-0E589FD3F9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00428927-4FDC-0F3E-F0C7-749DD063D6EE}"/>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000" y="5400198"/>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D51338EF-EA98-496A-C5D0-7F3BF0B2228C}"/>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0" name="Slide Number">
            <a:extLst>
              <a:ext uri="{FF2B5EF4-FFF2-40B4-BE49-F238E27FC236}">
                <a16:creationId xmlns:a16="http://schemas.microsoft.com/office/drawing/2014/main" id="{520AE6B2-25C6-0419-3B7B-B50068FAE81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ersona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EFD1F598-0B9B-4D99-08BD-5ED8672AAAA2}"/>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0FD98EA4-6E5A-E197-28FA-E2C4C088002C}"/>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513" name="Persona"/>
          <p:cNvGrpSpPr/>
          <p:nvPr/>
        </p:nvGrpSpPr>
        <p:grpSpPr>
          <a:xfrm>
            <a:off x="4853278" y="3601939"/>
            <a:ext cx="2885387" cy="2881415"/>
            <a:chOff x="0" y="0"/>
            <a:chExt cx="2885385" cy="2880001"/>
          </a:xfrm>
        </p:grpSpPr>
        <p:sp>
          <p:nvSpPr>
            <p:cNvPr id="503" name="Freeform: Shape 8"/>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4" name="Freeform: Shape 9"/>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5" name="Freeform: Shape 10"/>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6" name="Freeform: Shape 11"/>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7" name="Freeform: Shape 12"/>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8" name="Freeform: Shape 13"/>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9" name="Freeform: Shape 14"/>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0" name="Freeform: Shape 15"/>
            <p:cNvSpPr/>
            <p:nvPr/>
          </p:nvSpPr>
          <p:spPr>
            <a:xfrm flipH="1">
              <a:off x="0" y="2185520"/>
              <a:ext cx="12700"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1" name="Freeform: Shape 16"/>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2" name="Freeform: Shape 17"/>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6D2306CA-E640-C560-2DDC-91FA2C3CD9EF}"/>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3FA3E5FF-7962-FFB5-0BB7-7BB644179A16}"/>
              </a:ext>
            </a:extLst>
          </p:cNvPr>
          <p:cNvSpPr txBox="1">
            <a:spLocks noGrp="1"/>
          </p:cNvSpPr>
          <p:nvPr>
            <p:ph type="body" sz="quarter" idx="1" hasCustomPrompt="1"/>
          </p:nvPr>
        </p:nvSpPr>
        <p:spPr>
          <a:xfrm>
            <a:off x="540188" y="5400000"/>
            <a:ext cx="432002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Slide Number">
            <a:extLst>
              <a:ext uri="{FF2B5EF4-FFF2-40B4-BE49-F238E27FC236}">
                <a16:creationId xmlns:a16="http://schemas.microsoft.com/office/drawing/2014/main" id="{7A7E6FB6-1693-314F-9945-40D65D2F3AF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ersona Blank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DE47EDEF-9476-9EA9-2210-1DD2E7E5C35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40C986A0-AD60-0311-3E0F-E5598E376D3C}"/>
              </a:ext>
            </a:extLst>
          </p:cNvPr>
          <p:cNvSpPr txBox="1">
            <a:spLocks noGrp="1"/>
          </p:cNvSpPr>
          <p:nvPr>
            <p:ph type="body" sz="quarter" idx="1" hasCustomPrompt="1"/>
          </p:nvPr>
        </p:nvSpPr>
        <p:spPr>
          <a:xfrm>
            <a:off x="540188" y="5399644"/>
            <a:ext cx="4138631"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DCF40ADF-17DD-B7D8-4B3A-D398F278F262}"/>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Picture Placeholder 2">
            <a:extLst>
              <a:ext uri="{FF2B5EF4-FFF2-40B4-BE49-F238E27FC236}">
                <a16:creationId xmlns:a16="http://schemas.microsoft.com/office/drawing/2014/main" id="{0F78A6A5-5017-6270-8517-5F6166C35F8B}"/>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3" name="Text Placeholder 6">
            <a:extLst>
              <a:ext uri="{FF2B5EF4-FFF2-40B4-BE49-F238E27FC236}">
                <a16:creationId xmlns:a16="http://schemas.microsoft.com/office/drawing/2014/main" id="{30388A51-E6D2-8C9B-0B4E-C5BB4E8AB23F}"/>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204C0BF5-C2C4-C4BE-C20D-1A7F1A5C900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Interview &amp;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41" name="Persona"/>
          <p:cNvGrpSpPr/>
          <p:nvPr/>
        </p:nvGrpSpPr>
        <p:grpSpPr>
          <a:xfrm>
            <a:off x="9359900" y="3598761"/>
            <a:ext cx="2885386" cy="2881414"/>
            <a:chOff x="0" y="0"/>
            <a:chExt cx="2885385" cy="2880001"/>
          </a:xfrm>
        </p:grpSpPr>
        <p:sp>
          <p:nvSpPr>
            <p:cNvPr id="531"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2"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3"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4"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5"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6"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7"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8"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9"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0"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BED4AE02-0F1C-CAA7-F84F-8F614E12ACDD}"/>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E9057782-1DA9-31CC-C5F3-509F6F8E9474}"/>
              </a:ext>
            </a:extLst>
          </p:cNvPr>
          <p:cNvSpPr txBox="1">
            <a:spLocks noGrp="1"/>
          </p:cNvSpPr>
          <p:nvPr>
            <p:ph type="body" sz="quarter" idx="1" hasCustomPrompt="1"/>
          </p:nvPr>
        </p:nvSpPr>
        <p:spPr>
          <a:xfrm>
            <a:off x="4319269" y="5401064"/>
            <a:ext cx="504063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699E6BED-74F2-17A2-1126-67734F332CF1}"/>
              </a:ext>
            </a:extLst>
          </p:cNvPr>
          <p:cNvSpPr>
            <a:spLocks noGrp="1"/>
          </p:cNvSpPr>
          <p:nvPr>
            <p:ph type="body" sz="quarter" idx="24" hasCustomPrompt="1"/>
          </p:nvPr>
        </p:nvSpPr>
        <p:spPr>
          <a:xfrm>
            <a:off x="36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F2156581-C6EE-9B7A-BAA5-67172B279DF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Text Placeholder 6">
            <a:extLst>
              <a:ext uri="{FF2B5EF4-FFF2-40B4-BE49-F238E27FC236}">
                <a16:creationId xmlns:a16="http://schemas.microsoft.com/office/drawing/2014/main" id="{4AD2AD29-CFE6-7750-6E2B-BD6535E4D60A}"/>
              </a:ext>
            </a:extLst>
          </p:cNvPr>
          <p:cNvSpPr>
            <a:spLocks noGrp="1"/>
          </p:cNvSpPr>
          <p:nvPr>
            <p:ph type="body" sz="quarter" idx="25" hasCustomPrompt="1"/>
          </p:nvPr>
        </p:nvSpPr>
        <p:spPr>
          <a:xfrm>
            <a:off x="59389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ersona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85" name="Persona"/>
          <p:cNvGrpSpPr/>
          <p:nvPr/>
        </p:nvGrpSpPr>
        <p:grpSpPr>
          <a:xfrm>
            <a:off x="9360000" y="3598761"/>
            <a:ext cx="2885386" cy="2881414"/>
            <a:chOff x="0" y="0"/>
            <a:chExt cx="2885385" cy="2880001"/>
          </a:xfrm>
        </p:grpSpPr>
        <p:sp>
          <p:nvSpPr>
            <p:cNvPr id="575"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6"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7"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8"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9"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0"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1"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2"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3"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4"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87" name="Text Placeholder 4"/>
          <p:cNvSpPr>
            <a:spLocks noGrp="1"/>
          </p:cNvSpPr>
          <p:nvPr>
            <p:ph type="body" sz="quarter" idx="21" hasCustomPrompt="1"/>
          </p:nvPr>
        </p:nvSpPr>
        <p:spPr>
          <a:xfrm>
            <a:off x="540188" y="6120447"/>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3" name="Body Level One…">
            <a:extLst>
              <a:ext uri="{FF2B5EF4-FFF2-40B4-BE49-F238E27FC236}">
                <a16:creationId xmlns:a16="http://schemas.microsoft.com/office/drawing/2014/main" id="{6B5D57AD-2246-E929-74DC-E8E706FD8A9E}"/>
              </a:ext>
            </a:extLst>
          </p:cNvPr>
          <p:cNvSpPr txBox="1">
            <a:spLocks noGrp="1"/>
          </p:cNvSpPr>
          <p:nvPr>
            <p:ph type="body" sz="quarter" idx="1" hasCustomPrompt="1"/>
          </p:nvPr>
        </p:nvSpPr>
        <p:spPr>
          <a:xfrm>
            <a:off x="5580362" y="5401064"/>
            <a:ext cx="377963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827EA4C0-D0FE-3316-08A0-568617F45EF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C73EB484-1122-5E38-51F6-98158F1736BD}"/>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
        <p:nvSpPr>
          <p:cNvPr id="4" name="Text Placeholder 6">
            <a:extLst>
              <a:ext uri="{FF2B5EF4-FFF2-40B4-BE49-F238E27FC236}">
                <a16:creationId xmlns:a16="http://schemas.microsoft.com/office/drawing/2014/main" id="{B60D9D6F-02C4-9F80-A980-CA18BA78545F}"/>
              </a:ext>
            </a:extLst>
          </p:cNvPr>
          <p:cNvSpPr>
            <a:spLocks noGrp="1"/>
          </p:cNvSpPr>
          <p:nvPr>
            <p:ph type="body" sz="quarter" idx="24"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Persona Blank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95" name="Body Level One…"/>
          <p:cNvSpPr txBox="1">
            <a:spLocks noGrp="1"/>
          </p:cNvSpPr>
          <p:nvPr>
            <p:ph type="body" sz="quarter" idx="1" hasCustomPrompt="1"/>
          </p:nvPr>
        </p:nvSpPr>
        <p:spPr>
          <a:xfrm>
            <a:off x="5577510" y="5402460"/>
            <a:ext cx="411191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96" name="Text Placeholder 4"/>
          <p:cNvSpPr>
            <a:spLocks noGrp="1"/>
          </p:cNvSpPr>
          <p:nvPr>
            <p:ph type="body" sz="quarter" idx="21" hasCustomPrompt="1"/>
          </p:nvPr>
        </p:nvSpPr>
        <p:spPr>
          <a:xfrm>
            <a:off x="540188" y="6120000"/>
            <a:ext cx="81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Text Placeholder 6">
            <a:extLst>
              <a:ext uri="{FF2B5EF4-FFF2-40B4-BE49-F238E27FC236}">
                <a16:creationId xmlns:a16="http://schemas.microsoft.com/office/drawing/2014/main" id="{492E5212-03E8-CAD9-4DD3-8A4D3A4FBB96}"/>
              </a:ext>
            </a:extLst>
          </p:cNvPr>
          <p:cNvSpPr>
            <a:spLocks noGrp="1"/>
          </p:cNvSpPr>
          <p:nvPr>
            <p:ph type="body" sz="quarter" idx="24" hasCustomPrompt="1"/>
          </p:nvPr>
        </p:nvSpPr>
        <p:spPr>
          <a:xfrm>
            <a:off x="5940000" y="360000"/>
            <a:ext cx="5220000" cy="4320000"/>
          </a:xfrm>
          <a:prstGeom prst="rect">
            <a:avLst/>
          </a:prstGeom>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Picture Placeholder 2">
            <a:extLst>
              <a:ext uri="{FF2B5EF4-FFF2-40B4-BE49-F238E27FC236}">
                <a16:creationId xmlns:a16="http://schemas.microsoft.com/office/drawing/2014/main" id="{9C0E9288-0571-7A2C-9FC9-4E57AD14A373}"/>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Slide Number">
            <a:extLst>
              <a:ext uri="{FF2B5EF4-FFF2-40B4-BE49-F238E27FC236}">
                <a16:creationId xmlns:a16="http://schemas.microsoft.com/office/drawing/2014/main" id="{B64482EE-0AFA-E223-A6FC-2703BD8551D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B0843493-1FCD-FA8C-401A-74917FE4B4C7}"/>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nterview &amp;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B060F140-6FE8-4960-F604-5C92B2993860}"/>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8" name="Text Placeholder 4">
            <a:extLst>
              <a:ext uri="{FF2B5EF4-FFF2-40B4-BE49-F238E27FC236}">
                <a16:creationId xmlns:a16="http://schemas.microsoft.com/office/drawing/2014/main" id="{3532985F-E575-482F-DA70-C732859C758C}"/>
              </a:ext>
            </a:extLst>
          </p:cNvPr>
          <p:cNvSpPr>
            <a:spLocks noGrp="1"/>
          </p:cNvSpPr>
          <p:nvPr>
            <p:ph type="body" sz="quarter" idx="21" hasCustomPrompt="1"/>
          </p:nvPr>
        </p:nvSpPr>
        <p:spPr>
          <a:xfrm>
            <a:off x="540188" y="6120315"/>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9" name="Slide Number">
            <a:extLst>
              <a:ext uri="{FF2B5EF4-FFF2-40B4-BE49-F238E27FC236}">
                <a16:creationId xmlns:a16="http://schemas.microsoft.com/office/drawing/2014/main" id="{47768B31-D8DE-9D06-C9F0-302AA542F8B4}"/>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Text Placeholder 6">
            <a:extLst>
              <a:ext uri="{FF2B5EF4-FFF2-40B4-BE49-F238E27FC236}">
                <a16:creationId xmlns:a16="http://schemas.microsoft.com/office/drawing/2014/main" id="{0B6406C6-9320-665C-695B-7B391D76A822}"/>
              </a:ext>
            </a:extLst>
          </p:cNvPr>
          <p:cNvSpPr>
            <a:spLocks noGrp="1"/>
          </p:cNvSpPr>
          <p:nvPr>
            <p:ph type="body" sz="quarter" idx="24" hasCustomPrompt="1"/>
          </p:nvPr>
        </p:nvSpPr>
        <p:spPr>
          <a:xfrm>
            <a:off x="359999" y="1440000"/>
            <a:ext cx="10800125" cy="360000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terview Media &amp; Persona Blank">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7" name="Text Placeholder 4">
            <a:extLst>
              <a:ext uri="{FF2B5EF4-FFF2-40B4-BE49-F238E27FC236}">
                <a16:creationId xmlns:a16="http://schemas.microsoft.com/office/drawing/2014/main" id="{55E5303F-10DB-1461-60A7-6B9C84E872A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11" name="Slide Number">
            <a:extLst>
              <a:ext uri="{FF2B5EF4-FFF2-40B4-BE49-F238E27FC236}">
                <a16:creationId xmlns:a16="http://schemas.microsoft.com/office/drawing/2014/main" id="{7AAD75EA-C575-9CF7-D3CA-3BE29A3660B2}"/>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4" name="Picture Placeholder 9">
            <a:extLst>
              <a:ext uri="{FF2B5EF4-FFF2-40B4-BE49-F238E27FC236}">
                <a16:creationId xmlns:a16="http://schemas.microsoft.com/office/drawing/2014/main" id="{378A58A7-1C1F-A74B-46AE-06600F217868}"/>
              </a:ext>
            </a:extLst>
          </p:cNvPr>
          <p:cNvSpPr>
            <a:spLocks noGrp="1"/>
          </p:cNvSpPr>
          <p:nvPr>
            <p:ph type="pic" sz="quarter" idx="26" hasCustomPrompt="1"/>
          </p:nvPr>
        </p:nvSpPr>
        <p:spPr>
          <a:xfrm>
            <a:off x="358774" y="1440000"/>
            <a:ext cx="10800557" cy="3600000"/>
          </a:xfrm>
          <a:prstGeom prst="roundRect">
            <a:avLst>
              <a:gd name="adj" fmla="val 8669"/>
            </a:avLst>
          </a:prstGeom>
          <a:solidFill>
            <a:srgbClr val="FFFFFF"/>
          </a:solidFill>
          <a:ln w="63500">
            <a:solidFill>
              <a:schemeClr val="bg2"/>
            </a:solidFill>
          </a:ln>
        </p:spPr>
        <p:txBody>
          <a:bodyPr tIns="1080000" anchor="t" anchorCtr="1"/>
          <a:lstStyle/>
          <a:p>
            <a:r>
              <a:rPr lang="en-GB"/>
              <a:t>Click icon to add image</a:t>
            </a:r>
          </a:p>
        </p:txBody>
      </p:sp>
      <p:sp>
        <p:nvSpPr>
          <p:cNvPr id="566" name="Picture Placeholder 2"/>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332595130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mp; image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tx1"/>
          </a:solidFill>
          <a:ln>
            <a:noFill/>
          </a:ln>
        </p:spPr>
        <p:txBody>
          <a:bodyPr wrap="square" lIns="1152000" bIns="1800000" anchor="b" anchorCtr="0">
            <a:noAutofit/>
          </a:bodyPr>
          <a:lstStyle>
            <a:lvl1pPr marL="0" indent="0" algn="l">
              <a:buNone/>
              <a:defRPr>
                <a:solidFill>
                  <a:schemeClr val="bg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36004659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mp; small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9180262" cy="1407708"/>
          </a:xfrm>
          <a:prstGeom prst="rect">
            <a:avLst/>
          </a:prstGeom>
        </p:spPr>
        <p:txBody>
          <a:bodyPr wrap="square"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918026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3" name="Picture Placeholder 3">
            <a:extLst>
              <a:ext uri="{FF2B5EF4-FFF2-40B4-BE49-F238E27FC236}">
                <a16:creationId xmlns:a16="http://schemas.microsoft.com/office/drawing/2014/main" id="{055B29AF-FFC5-EE3F-3629-931716DAA85E}"/>
              </a:ext>
            </a:extLst>
          </p:cNvPr>
          <p:cNvSpPr>
            <a:spLocks noGrp="1" noChangeAspect="1"/>
          </p:cNvSpPr>
          <p:nvPr>
            <p:ph type="pic" sz="quarter" idx="15" hasCustomPrompt="1"/>
          </p:nvPr>
        </p:nvSpPr>
        <p:spPr>
          <a:xfrm>
            <a:off x="9180260" y="-360004"/>
            <a:ext cx="2880000" cy="2880000"/>
          </a:xfrm>
          <a:prstGeom prst="ellipse">
            <a:avLst/>
          </a:prstGeom>
          <a:solidFill>
            <a:schemeClr val="tx1"/>
          </a:solidFill>
        </p:spPr>
        <p:txBody>
          <a:bodyPr lIns="0" tIns="251999" rIns="288000"/>
          <a:lstStyle>
            <a:lvl1pPr marL="0" indent="0" algn="ctr">
              <a:buNone/>
              <a:defRPr/>
            </a:lvl1pPr>
          </a:lstStyle>
          <a:p>
            <a:r>
              <a:rPr lang="en-SE"/>
              <a:t>Place image here or remove this placeholder</a:t>
            </a:r>
          </a:p>
        </p:txBody>
      </p:sp>
      <p:sp>
        <p:nvSpPr>
          <p:cNvPr id="4" name="Slide Number">
            <a:extLst>
              <a:ext uri="{FF2B5EF4-FFF2-40B4-BE49-F238E27FC236}">
                <a16:creationId xmlns:a16="http://schemas.microsoft.com/office/drawing/2014/main" id="{6D5E9307-F04F-A034-87BC-57C7A73EB7AD}"/>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0188272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amp; Ch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543226"/>
          </a:xfrm>
          <a:prstGeom prst="rect">
            <a:avLst/>
          </a:prstGeom>
        </p:spPr>
        <p:txBody>
          <a:bodyPr lIns="360000" tIns="360000" rIns="360000" bIns="180000">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1" y="1543226"/>
            <a:ext cx="5040154"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5" name="Slide Number">
            <a:extLst>
              <a:ext uri="{FF2B5EF4-FFF2-40B4-BE49-F238E27FC236}">
                <a16:creationId xmlns:a16="http://schemas.microsoft.com/office/drawing/2014/main" id="{5F9C7946-C422-09FA-0E7F-23F1FA33AFC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mp; Char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906626"/>
          </a:xfrm>
          <a:prstGeom prst="rect">
            <a:avLst/>
          </a:prstGeom>
        </p:spPr>
        <p:txBody>
          <a:bodyPr lIns="720000" tIns="720000" rIns="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2" y="1906626"/>
            <a:ext cx="5040154" cy="1179339"/>
          </a:xfrm>
          <a:prstGeom prst="rect">
            <a:avLst/>
          </a:prstGeom>
        </p:spPr>
        <p:txBody>
          <a:bodyPr lIns="720000" tIns="0" rIns="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3" name="Slide Number">
            <a:extLst>
              <a:ext uri="{FF2B5EF4-FFF2-40B4-BE49-F238E27FC236}">
                <a16:creationId xmlns:a16="http://schemas.microsoft.com/office/drawing/2014/main" id="{315ED368-DA3B-1CCE-0DC1-5D45F6E8A1A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6892384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mage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Body Level One…"/>
          <p:cNvSpPr txBox="1">
            <a:spLocks noGrp="1"/>
          </p:cNvSpPr>
          <p:nvPr>
            <p:ph type="body" sz="quarter" idx="1" hasCustomPrompt="1"/>
          </p:nvPr>
        </p:nvSpPr>
        <p:spPr>
          <a:xfrm>
            <a:off x="3960258" y="360538"/>
            <a:ext cx="6480001" cy="1080530"/>
          </a:xfrm>
          <a:prstGeom prst="rect">
            <a:avLst/>
          </a:prstGeom>
        </p:spPr>
        <p:txBody>
          <a:bodyPr lIns="360000" tIns="0" rIns="360000" bIns="0" anchor="ctr" anchorCtr="0">
            <a:norm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51" name="Text Placeholder 16"/>
          <p:cNvSpPr>
            <a:spLocks noGrp="1"/>
          </p:cNvSpPr>
          <p:nvPr>
            <p:ph type="body" sz="quarter" idx="21" hasCustomPrompt="1"/>
          </p:nvPr>
        </p:nvSpPr>
        <p:spPr>
          <a:xfrm>
            <a:off x="5390585" y="1800789"/>
            <a:ext cx="5769541" cy="1361096"/>
          </a:xfrm>
          <a:prstGeom prst="rect">
            <a:avLst/>
          </a:prstGeom>
        </p:spPr>
        <p:txBody>
          <a:bodyPr lIns="360000" tIns="0" rIns="360000" bIns="360000">
            <a:spAutoFit/>
          </a:bodyPr>
          <a:lstStyle>
            <a:lvl1pPr marL="342900" indent="-342900">
              <a:buSzPct val="75000"/>
              <a:buFontTx/>
              <a:buBlip>
                <a:blip r:embed="rId3"/>
              </a:buBlip>
              <a:defRPr sz="2401"/>
            </a:lvl1pPr>
          </a:lstStyle>
          <a:p>
            <a:r>
              <a:t>Click to edit. Keep this text box in line with heading text box to maintain spacing</a:t>
            </a:r>
          </a:p>
        </p:txBody>
      </p:sp>
      <p:sp>
        <p:nvSpPr>
          <p:cNvPr id="2" name="Picture Placeholder 4">
            <a:extLst>
              <a:ext uri="{FF2B5EF4-FFF2-40B4-BE49-F238E27FC236}">
                <a16:creationId xmlns:a16="http://schemas.microsoft.com/office/drawing/2014/main" id="{85643F6C-2F46-DB16-9ACA-D9540D2D49CB}"/>
              </a:ext>
            </a:extLst>
          </p:cNvPr>
          <p:cNvSpPr>
            <a:spLocks noGrp="1" noRot="1" noMove="1" noResize="1" noEditPoints="1" noAdjustHandles="1" noChangeArrowheads="1" noChangeShapeType="1"/>
          </p:cNvSpPr>
          <p:nvPr>
            <p:ph type="pic" sz="quarter" idx="13" hasCustomPrompt="1"/>
          </p:nvPr>
        </p:nvSpPr>
        <p:spPr>
          <a:xfrm>
            <a:off x="-1053414" y="1800789"/>
            <a:ext cx="6443999" cy="6443999"/>
          </a:xfrm>
          <a:prstGeom prst="ellipse">
            <a:avLst/>
          </a:prstGeom>
          <a:solidFill>
            <a:srgbClr val="21145F"/>
          </a:solidFill>
        </p:spPr>
        <p:txBody>
          <a:bodyPr tIns="972000" anchor="t" anchorCtr="1"/>
          <a:lstStyle>
            <a:lvl1pPr marL="0" indent="0">
              <a:buNone/>
              <a:defRPr>
                <a:solidFill>
                  <a:schemeClr val="bg1"/>
                </a:solidFill>
              </a:defRPr>
            </a:lvl1pPr>
          </a:lstStyle>
          <a:p>
            <a:r>
              <a:rPr lang="en-SE"/>
              <a:t>Place your image here</a:t>
            </a:r>
          </a:p>
        </p:txBody>
      </p:sp>
      <p:sp>
        <p:nvSpPr>
          <p:cNvPr id="4" name="Slide Number">
            <a:extLst>
              <a:ext uri="{FF2B5EF4-FFF2-40B4-BE49-F238E27FC236}">
                <a16:creationId xmlns:a16="http://schemas.microsoft.com/office/drawing/2014/main" id="{AB846789-C5FA-4D91-C436-30B53E767677}"/>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mage &amp; Content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543226"/>
          </a:xfrm>
          <a:prstGeom prst="rect">
            <a:avLst/>
          </a:prstGeom>
        </p:spPr>
        <p:txBody>
          <a:bodyPr lIns="360000" tIns="360000" rIns="360000" bIns="179999">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9450" y="1572326"/>
            <a:ext cx="5760720"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a:t>
            </a:r>
            <a:r>
              <a:rPr err="1"/>
              <a:t>spacin</a:t>
            </a:r>
            <a:r>
              <a:rPr lang="en-GB"/>
              <a:t>g</a:t>
            </a:r>
            <a:endParaRPr/>
          </a:p>
        </p:txBody>
      </p:sp>
      <p:sp>
        <p:nvSpPr>
          <p:cNvPr id="9" name="Slide Number">
            <a:extLst>
              <a:ext uri="{FF2B5EF4-FFF2-40B4-BE49-F238E27FC236}">
                <a16:creationId xmlns:a16="http://schemas.microsoft.com/office/drawing/2014/main" id="{9C6D4BE8-A029-DBA3-47F7-0EC88E553DB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14">
            <a:extLst>
              <a:ext uri="{FF2B5EF4-FFF2-40B4-BE49-F238E27FC236}">
                <a16:creationId xmlns:a16="http://schemas.microsoft.com/office/drawing/2014/main" id="{04065A69-4EF5-2632-45EB-74F1CC1B9EDC}"/>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9">
            <a:lum/>
          </a:blip>
          <a:srcRect/>
          <a:stretch>
            <a:fillRect/>
          </a:stretch>
        </a:blipFill>
        <a:effectLst/>
      </p:bgPr>
    </p:bg>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F79875EA-B44A-F492-06AA-9B6AD0A6FD40}"/>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690" r:id="rId4"/>
    <p:sldLayoutId id="2147483697" r:id="rId5"/>
    <p:sldLayoutId id="2147483652" r:id="rId6"/>
    <p:sldLayoutId id="2147483694" r:id="rId7"/>
    <p:sldLayoutId id="2147483653" r:id="rId8"/>
    <p:sldLayoutId id="2147483655" r:id="rId9"/>
    <p:sldLayoutId id="2147483695" r:id="rId10"/>
    <p:sldLayoutId id="2147483700" r:id="rId11"/>
    <p:sldLayoutId id="2147483691" r:id="rId12"/>
    <p:sldLayoutId id="2147483699" r:id="rId13"/>
    <p:sldLayoutId id="2147483701" r:id="rId14"/>
    <p:sldLayoutId id="2147483660" r:id="rId15"/>
    <p:sldLayoutId id="2147483702" r:id="rId16"/>
    <p:sldLayoutId id="2147483696" r:id="rId17"/>
    <p:sldLayoutId id="2147483665" r:id="rId18"/>
    <p:sldLayoutId id="2147483668" r:id="rId19"/>
    <p:sldLayoutId id="2147483698" r:id="rId20"/>
    <p:sldLayoutId id="2147483670" r:id="rId21"/>
    <p:sldLayoutId id="2147483671" r:id="rId22"/>
    <p:sldLayoutId id="2147483672" r:id="rId23"/>
    <p:sldLayoutId id="2147483706" r:id="rId24"/>
    <p:sldLayoutId id="2147483678" r:id="rId25"/>
    <p:sldLayoutId id="2147483676" r:id="rId26"/>
    <p:sldLayoutId id="2147483677" r:id="rId27"/>
    <p:sldLayoutId id="2147483679" r:id="rId28"/>
    <p:sldLayoutId id="2147483693" r:id="rId29"/>
    <p:sldLayoutId id="2147483682" r:id="rId30"/>
    <p:sldLayoutId id="2147483683" r:id="rId31"/>
    <p:sldLayoutId id="2147483684" r:id="rId32"/>
    <p:sldLayoutId id="2147483685" r:id="rId33"/>
    <p:sldLayoutId id="2147483688" r:id="rId34"/>
    <p:sldLayoutId id="2147483689" r:id="rId35"/>
    <p:sldLayoutId id="2147483687" r:id="rId36"/>
    <p:sldLayoutId id="2147483692" r:id="rId37"/>
  </p:sldLayoutIdLst>
  <p:transition spd="med"/>
  <p:hf hdr="0" ftr="0" dt="0"/>
  <p:txStyles>
    <p:titleStyle>
      <a:lvl1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1pPr>
      <a:lvl2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2pPr>
      <a:lvl3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3pPr>
      <a:lvl4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4pPr>
      <a:lvl5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5pPr>
      <a:lvl6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6pPr>
      <a:lvl7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7pPr>
      <a:lvl8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8pPr>
      <a:lvl9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9pPr>
    </p:titleStyle>
    <p:bodyStyle>
      <a:lvl1pPr marL="228714" marR="0" indent="-228714"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1pPr>
      <a:lvl2pPr marL="724262" marR="0" indent="-266833"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2pPr>
      <a:lvl3pPr marL="1235056" marR="0" indent="-320199"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3pPr>
      <a:lvl4pPr marL="1728064" marR="0" indent="-355778"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4pPr>
      <a:lvl5pPr marL="2185492" marR="0" indent="-355778"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5pPr>
      <a:lvl6pPr marL="2642921"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6pPr>
      <a:lvl7pPr marL="3100349"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7pPr>
      <a:lvl8pPr marL="3557778"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8pPr>
      <a:lvl9pPr marL="4015207"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9pPr>
    </p:bodyStyle>
    <p:otherStyle>
      <a:lvl1pPr marL="0" marR="0" indent="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1pPr>
      <a:lvl2pPr marL="0" marR="0" indent="432223"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2pPr>
      <a:lvl3pPr marL="0" marR="0" indent="864449"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3pPr>
      <a:lvl4pPr marL="0" marR="0" indent="1296672"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4pPr>
      <a:lvl5pPr marL="0" marR="0" indent="1728897"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5pPr>
      <a:lvl6pPr marL="0" marR="0" indent="2161121"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6pPr>
      <a:lvl7pPr marL="0" marR="0" indent="2593345"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7pPr>
      <a:lvl8pPr marL="0" marR="0" indent="302557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8pPr>
      <a:lvl9pPr marL="0" marR="0" indent="3457794"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9pPr>
    </p:otherStyle>
  </p:txStyles>
  <p:extLst>
    <p:ext uri="{27BBF7A9-308A-43DC-89C8-2F10F3537804}">
      <p15:sldGuideLst xmlns:p15="http://schemas.microsoft.com/office/powerpoint/2012/main">
        <p15:guide id="1" orient="horz" pos="2041" userDrawn="1">
          <p15:clr>
            <a:srgbClr val="F26B43"/>
          </p15:clr>
        </p15:guide>
        <p15:guide id="2" pos="362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hyperlink" Target="https://neonfutures.org.uk/case-study/automotive-engineer-sujith-kollamthodi/" TargetMode="External"/><Relationship Id="rId7"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hyperlink" Target="https://www.thebigbang.org.uk/the-big-bang-competition/the-big-bang-challenge/" TargetMode="External"/><Relationship Id="rId3" Type="http://schemas.openxmlformats.org/officeDocument/2006/relationships/hyperlink" Target="https://neonfutures.org.uk/case-study/ifeoma-edeh-soil-scientist/" TargetMode="External"/><Relationship Id="rId7" Type="http://schemas.openxmlformats.org/officeDocument/2006/relationships/hyperlink" Target="https://eukeducation.org.uk/our-programmes/climate-schools-programme/"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hyperlink" Target="https://mtfy.org.uk/" TargetMode="External"/><Relationship Id="rId5" Type="http://schemas.openxmlformats.org/officeDocument/2006/relationships/hyperlink" Target="https://eukeducation.org.uk/our-programmes/climate-action-club/about-climate-action-club/" TargetMode="External"/><Relationship Id="rId4" Type="http://schemas.openxmlformats.org/officeDocument/2006/relationships/hyperlink" Target="https://neonfutures.org.uk/case-study/energy-engineer-drew-corbyn/" TargetMode="External"/><Relationship Id="rId9" Type="http://schemas.openxmlformats.org/officeDocument/2006/relationships/image" Target="../media/image4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neonfutures.org.uk/case-study/mechanical-engineer-sally-biddlecombe/"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37EFAC-C9FF-13D3-F896-B46190AE0038}"/>
              </a:ext>
            </a:extLst>
          </p:cNvPr>
          <p:cNvSpPr>
            <a:spLocks noGrp="1"/>
          </p:cNvSpPr>
          <p:nvPr>
            <p:ph type="body" sz="quarter" idx="25"/>
          </p:nvPr>
        </p:nvSpPr>
        <p:spPr/>
        <p:txBody>
          <a:bodyPr>
            <a:normAutofit/>
          </a:bodyPr>
          <a:lstStyle/>
          <a:p>
            <a:r>
              <a:rPr lang="en-GB"/>
              <a:t>To analyse where we get information about climate change from.</a:t>
            </a:r>
          </a:p>
          <a:p>
            <a:r>
              <a:rPr lang="en-GB"/>
              <a:t>To use persuasive language techniques to create a future solution and form an argument.</a:t>
            </a:r>
          </a:p>
        </p:txBody>
      </p:sp>
      <p:sp>
        <p:nvSpPr>
          <p:cNvPr id="3" name="Text Placeholder 2">
            <a:extLst>
              <a:ext uri="{FF2B5EF4-FFF2-40B4-BE49-F238E27FC236}">
                <a16:creationId xmlns:a16="http://schemas.microsoft.com/office/drawing/2014/main" id="{B51F2A4D-6F2B-2EE3-3136-003F358221EB}"/>
              </a:ext>
            </a:extLst>
          </p:cNvPr>
          <p:cNvSpPr>
            <a:spLocks noGrp="1"/>
          </p:cNvSpPr>
          <p:nvPr>
            <p:ph type="body" sz="quarter" idx="26"/>
          </p:nvPr>
        </p:nvSpPr>
        <p:spPr/>
        <p:txBody>
          <a:bodyPr/>
          <a:lstStyle/>
          <a:p>
            <a:r>
              <a:rPr lang="en-GB"/>
              <a:t>Causes of climate change</a:t>
            </a:r>
          </a:p>
          <a:p>
            <a:r>
              <a:rPr lang="en-GB"/>
              <a:t>Green energy transition</a:t>
            </a:r>
          </a:p>
          <a:p>
            <a:r>
              <a:rPr lang="en-GB"/>
              <a:t>Potential green solutions</a:t>
            </a:r>
          </a:p>
          <a:p>
            <a:r>
              <a:rPr lang="en-GB"/>
              <a:t>Green careers</a:t>
            </a:r>
          </a:p>
        </p:txBody>
      </p:sp>
      <p:sp>
        <p:nvSpPr>
          <p:cNvPr id="4" name="Slide Number Placeholder 3">
            <a:extLst>
              <a:ext uri="{FF2B5EF4-FFF2-40B4-BE49-F238E27FC236}">
                <a16:creationId xmlns:a16="http://schemas.microsoft.com/office/drawing/2014/main" id="{BFF4ED33-FF2C-39E5-B405-5FAFC0587BB7}"/>
              </a:ext>
            </a:extLst>
          </p:cNvPr>
          <p:cNvSpPr>
            <a:spLocks noGrp="1"/>
          </p:cNvSpPr>
          <p:nvPr>
            <p:ph type="sldNum" sz="quarter" idx="4"/>
          </p:nvPr>
        </p:nvSpPr>
        <p:spPr/>
        <p:txBody>
          <a:bodyPr/>
          <a:lstStyle/>
          <a:p>
            <a:fld id="{86CB4B4D-7CA3-9044-876B-883B54F8677D}" type="slidenum">
              <a:rPr lang="en-SE" smtClean="0"/>
              <a:pPr/>
              <a:t>1</a:t>
            </a:fld>
            <a:endParaRPr lang="en-SE"/>
          </a:p>
        </p:txBody>
      </p:sp>
      <p:sp>
        <p:nvSpPr>
          <p:cNvPr id="8" name="Rectangle">
            <a:extLst>
              <a:ext uri="{FF2B5EF4-FFF2-40B4-BE49-F238E27FC236}">
                <a16:creationId xmlns:a16="http://schemas.microsoft.com/office/drawing/2014/main" id="{994C1B0E-7CAB-B246-7807-C2D5706A45AE}"/>
              </a:ext>
            </a:extLst>
          </p:cNvPr>
          <p:cNvSpPr/>
          <p:nvPr/>
        </p:nvSpPr>
        <p:spPr>
          <a:xfrm>
            <a:off x="6661747" y="359726"/>
            <a:ext cx="2698154" cy="360542"/>
          </a:xfrm>
          <a:prstGeom prst="rect">
            <a:avLst/>
          </a:prstGeom>
          <a:solidFill>
            <a:srgbClr val="FFFFFF"/>
          </a:solidFill>
          <a:ln w="12700" cap="flat">
            <a:noFill/>
            <a:miter lim="400000"/>
          </a:ln>
          <a:effectLst/>
        </p:spPr>
        <p:txBody>
          <a:bodyPr wrap="square" lIns="45741" tIns="45741" rIns="45741" bIns="45741" numCol="1" anchor="ctr">
            <a:noAutofit/>
          </a:bodyPr>
          <a:lstStyle/>
          <a:p>
            <a:pPr algn="ctr"/>
            <a:endParaRPr sz="170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369295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2AE1B60-D26D-3024-642B-675D60D2910D}"/>
              </a:ext>
            </a:extLst>
          </p:cNvPr>
          <p:cNvSpPr>
            <a:spLocks noGrp="1"/>
          </p:cNvSpPr>
          <p:nvPr>
            <p:ph type="body" sz="quarter" idx="24"/>
          </p:nvPr>
        </p:nvSpPr>
        <p:spPr>
          <a:xfrm>
            <a:off x="0" y="772426"/>
            <a:ext cx="11520000" cy="569685"/>
          </a:xfrm>
        </p:spPr>
        <p:txBody>
          <a:bodyPr lIns="360000" tIns="0" rIns="1800000" bIns="180000" anchor="t">
            <a:normAutofit/>
          </a:bodyPr>
          <a:lstStyle/>
          <a:p>
            <a:r>
              <a:rPr lang="en-US" sz="2800"/>
              <a:t>Persuasive language techniques. Would you rather …?</a:t>
            </a:r>
            <a:endParaRPr lang="en-GB" sz="2800"/>
          </a:p>
          <a:p>
            <a:endParaRPr lang="en-GB"/>
          </a:p>
        </p:txBody>
      </p:sp>
      <p:sp>
        <p:nvSpPr>
          <p:cNvPr id="5" name="Title 4">
            <a:extLst>
              <a:ext uri="{FF2B5EF4-FFF2-40B4-BE49-F238E27FC236}">
                <a16:creationId xmlns:a16="http://schemas.microsoft.com/office/drawing/2014/main" id="{0B0E0923-2D9E-99EC-D388-63AE029EA049}"/>
              </a:ext>
            </a:extLst>
          </p:cNvPr>
          <p:cNvSpPr>
            <a:spLocks noGrp="1"/>
          </p:cNvSpPr>
          <p:nvPr>
            <p:ph type="title"/>
          </p:nvPr>
        </p:nvSpPr>
        <p:spPr>
          <a:xfrm>
            <a:off x="0" y="-354287"/>
            <a:ext cx="11520000" cy="1408077"/>
          </a:xfrm>
        </p:spPr>
        <p:txBody>
          <a:bodyPr>
            <a:noAutofit/>
          </a:bodyPr>
          <a:lstStyle/>
          <a:p>
            <a:r>
              <a:rPr lang="en-US" sz="2800"/>
              <a:t>These are examples of ways to help climate change.</a:t>
            </a:r>
          </a:p>
        </p:txBody>
      </p:sp>
      <p:sp>
        <p:nvSpPr>
          <p:cNvPr id="8" name="Text Placeholder 7">
            <a:extLst>
              <a:ext uri="{FF2B5EF4-FFF2-40B4-BE49-F238E27FC236}">
                <a16:creationId xmlns:a16="http://schemas.microsoft.com/office/drawing/2014/main" id="{59F81976-2D80-2298-DEA5-B01D5A225686}"/>
              </a:ext>
            </a:extLst>
          </p:cNvPr>
          <p:cNvSpPr>
            <a:spLocks noGrp="1"/>
          </p:cNvSpPr>
          <p:nvPr>
            <p:ph type="body" sz="quarter" idx="25"/>
          </p:nvPr>
        </p:nvSpPr>
        <p:spPr>
          <a:xfrm>
            <a:off x="249062" y="1328054"/>
            <a:ext cx="7681464" cy="4797754"/>
          </a:xfrm>
        </p:spPr>
        <p:txBody>
          <a:bodyPr lIns="360000" tIns="360000" rIns="360000" bIns="360000" anchor="ctr">
            <a:noAutofit/>
          </a:bodyPr>
          <a:lstStyle/>
          <a:p>
            <a:pPr marL="0" indent="0">
              <a:buNone/>
            </a:pPr>
            <a:endParaRPr lang="en-US" sz="2000" b="1"/>
          </a:p>
          <a:p>
            <a:pPr marL="0" indent="0">
              <a:buNone/>
            </a:pPr>
            <a:endParaRPr lang="en-US" sz="2000" b="1"/>
          </a:p>
          <a:p>
            <a:pPr marL="0" indent="0">
              <a:buNone/>
            </a:pPr>
            <a:r>
              <a:rPr lang="en-US" sz="2000" b="1"/>
              <a:t>1. Education Solution: </a:t>
            </a:r>
            <a:r>
              <a:rPr lang="en-US" sz="2000"/>
              <a:t>Have your school run one lesson a week all year to learn about climate change solutions </a:t>
            </a:r>
            <a:r>
              <a:rPr lang="en-US" sz="2000" b="1" u="sng"/>
              <a:t>or </a:t>
            </a:r>
            <a:r>
              <a:rPr lang="en-US" sz="2000" b="1"/>
              <a:t> </a:t>
            </a:r>
            <a:r>
              <a:rPr lang="en-US" sz="2000"/>
              <a:t>run a compulsory lunchtime club on climate change for ten weeks for you to create a solution for the school?' </a:t>
            </a:r>
            <a:endParaRPr lang="en-US" sz="2800"/>
          </a:p>
          <a:p>
            <a:pPr marL="0" indent="0">
              <a:buNone/>
            </a:pPr>
            <a:r>
              <a:rPr lang="en-US" sz="2000" b="1"/>
              <a:t>2. Air Quality Solution: </a:t>
            </a:r>
          </a:p>
          <a:p>
            <a:pPr marL="0" indent="0">
              <a:buNone/>
            </a:pPr>
            <a:r>
              <a:rPr lang="en-US" sz="2000"/>
              <a:t>‘Have all cars be banned </a:t>
            </a:r>
            <a:r>
              <a:rPr lang="en-US" sz="2000" b="1" u="sng"/>
              <a:t>or</a:t>
            </a:r>
            <a:r>
              <a:rPr lang="en-US" sz="2000"/>
              <a:t> all </a:t>
            </a:r>
            <a:r>
              <a:rPr lang="en-US" sz="2000" err="1"/>
              <a:t>aeroplanes</a:t>
            </a:r>
            <a:r>
              <a:rPr lang="en-US" sz="2000"/>
              <a:t> be banned.’</a:t>
            </a:r>
            <a:endParaRPr lang="en-US"/>
          </a:p>
          <a:p>
            <a:pPr marL="0" indent="0">
              <a:buNone/>
            </a:pPr>
            <a:r>
              <a:rPr lang="en-US" sz="2000" b="1"/>
              <a:t>3. Food Solution: </a:t>
            </a:r>
            <a:r>
              <a:rPr lang="en-US" sz="2000"/>
              <a:t>‘Your school serves vegetarian food every day </a:t>
            </a:r>
            <a:r>
              <a:rPr lang="en-US" sz="2000" b="1" u="sng"/>
              <a:t>or</a:t>
            </a:r>
            <a:r>
              <a:rPr lang="en-US" sz="2000"/>
              <a:t> vegan food for four days and anything else on the other day?’</a:t>
            </a:r>
          </a:p>
          <a:p>
            <a:pPr marL="0" indent="0">
              <a:buNone/>
            </a:pPr>
            <a:r>
              <a:rPr lang="en-US" sz="2000" b="1"/>
              <a:t>4. Energy Solution: </a:t>
            </a:r>
            <a:r>
              <a:rPr lang="en-US" sz="2000"/>
              <a:t>'Every home gets free solar panels </a:t>
            </a:r>
            <a:r>
              <a:rPr lang="en-US" sz="2000" b="1" u="sng"/>
              <a:t>or</a:t>
            </a:r>
            <a:r>
              <a:rPr lang="en-US" sz="2000"/>
              <a:t> 100 wind turbine farms are built in remote places in the UK to power every home?'</a:t>
            </a:r>
            <a:endParaRPr lang="en-US" sz="2000">
              <a:latin typeface="Calibri" panose="020F0502020204030204" pitchFamily="34" charset="0"/>
              <a:cs typeface="Calibri" panose="020F0502020204030204" pitchFamily="34" charset="0"/>
            </a:endParaRPr>
          </a:p>
          <a:p>
            <a:pPr marL="0" indent="0">
              <a:buNone/>
            </a:pPr>
            <a:endParaRPr lang="en-US" sz="280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6C423EF-DB5F-C655-D8A9-653CDC659173}"/>
              </a:ext>
            </a:extLst>
          </p:cNvPr>
          <p:cNvSpPr txBox="1"/>
          <p:nvPr/>
        </p:nvSpPr>
        <p:spPr>
          <a:xfrm>
            <a:off x="7846492" y="2842226"/>
            <a:ext cx="3312409" cy="1923604"/>
          </a:xfrm>
          <a:prstGeom prst="rect">
            <a:avLst/>
          </a:prstGeom>
          <a:solidFill>
            <a:schemeClr val="accent1">
              <a:lumMod val="20000"/>
              <a:lumOff val="80000"/>
            </a:schemeClr>
          </a:solidFill>
          <a:ln w="34925">
            <a:solidFill>
              <a:schemeClr val="accent1"/>
            </a:solidFill>
          </a:ln>
        </p:spPr>
        <p:txBody>
          <a:bodyPr wrap="square" rtlCol="0">
            <a:spAutoFit/>
          </a:bodyPr>
          <a:lstStyle/>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In pairs pick a statement</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Each of you will argue one side </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Prepare your thoughts</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Each speak for up to 1 minute</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After hearing both sides individually say which side you would choose</a:t>
            </a:r>
            <a:endParaRPr lang="en-GB">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1626530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E1299F-88C4-BEB8-D413-8028DF930E4A}"/>
              </a:ext>
            </a:extLst>
          </p:cNvPr>
          <p:cNvSpPr>
            <a:spLocks noGrp="1"/>
          </p:cNvSpPr>
          <p:nvPr>
            <p:ph type="body" sz="quarter" idx="24"/>
          </p:nvPr>
        </p:nvSpPr>
        <p:spPr/>
        <p:txBody>
          <a:bodyPr lIns="360000" tIns="0" rIns="1800000" bIns="180000" anchor="t">
            <a:normAutofit/>
          </a:bodyPr>
          <a:lstStyle/>
          <a:p>
            <a:r>
              <a:rPr lang="en-US" sz="2800"/>
              <a:t>Persuasive language techniques. Would you rather …?</a:t>
            </a:r>
            <a:endParaRPr lang="en-GB" sz="2800"/>
          </a:p>
          <a:p>
            <a:endParaRPr lang="en-GB"/>
          </a:p>
        </p:txBody>
      </p:sp>
      <p:sp>
        <p:nvSpPr>
          <p:cNvPr id="3" name="Title 2">
            <a:extLst>
              <a:ext uri="{FF2B5EF4-FFF2-40B4-BE49-F238E27FC236}">
                <a16:creationId xmlns:a16="http://schemas.microsoft.com/office/drawing/2014/main" id="{98B2584A-9F9F-EF83-A8C5-91CF7C29DF68}"/>
              </a:ext>
            </a:extLst>
          </p:cNvPr>
          <p:cNvSpPr>
            <a:spLocks noGrp="1"/>
          </p:cNvSpPr>
          <p:nvPr>
            <p:ph type="title"/>
          </p:nvPr>
        </p:nvSpPr>
        <p:spPr/>
        <p:txBody>
          <a:bodyPr>
            <a:normAutofit fontScale="90000"/>
          </a:bodyPr>
          <a:lstStyle/>
          <a:p>
            <a:r>
              <a:rPr lang="en-US"/>
              <a:t>Climate change information is often trying to persuade our opinion or actions.</a:t>
            </a:r>
            <a:endParaRPr lang="en-GB"/>
          </a:p>
        </p:txBody>
      </p:sp>
      <p:sp>
        <p:nvSpPr>
          <p:cNvPr id="4" name="Text Placeholder 3">
            <a:extLst>
              <a:ext uri="{FF2B5EF4-FFF2-40B4-BE49-F238E27FC236}">
                <a16:creationId xmlns:a16="http://schemas.microsoft.com/office/drawing/2014/main" id="{0305D8E3-45A2-BCB8-56B3-DA58D8F2AF65}"/>
              </a:ext>
            </a:extLst>
          </p:cNvPr>
          <p:cNvSpPr>
            <a:spLocks noGrp="1"/>
          </p:cNvSpPr>
          <p:nvPr>
            <p:ph type="body" sz="quarter" idx="25"/>
          </p:nvPr>
        </p:nvSpPr>
        <p:spPr/>
        <p:txBody>
          <a:bodyPr>
            <a:normAutofit lnSpcReduction="10000"/>
          </a:bodyPr>
          <a:lstStyle/>
          <a:p>
            <a:pPr marL="0" indent="0">
              <a:buNone/>
            </a:pPr>
            <a:r>
              <a:rPr lang="en-US" b="1"/>
              <a:t>What did you use to persuade the other person?</a:t>
            </a:r>
          </a:p>
          <a:p>
            <a:pPr marL="0" indent="0">
              <a:buNone/>
            </a:pPr>
            <a:r>
              <a:rPr lang="en-US" sz="2800"/>
              <a:t>Did you include:</a:t>
            </a:r>
          </a:p>
          <a:p>
            <a:r>
              <a:rPr lang="en-US" sz="2800"/>
              <a:t>The positives about your option?</a:t>
            </a:r>
          </a:p>
          <a:p>
            <a:r>
              <a:rPr lang="en-US" sz="2800"/>
              <a:t>The problems of the other option?</a:t>
            </a:r>
          </a:p>
          <a:p>
            <a:r>
              <a:rPr lang="en-US" sz="2800"/>
              <a:t>Links to how </a:t>
            </a:r>
            <a:r>
              <a:rPr lang="en-US"/>
              <a:t>it might benefit something else?</a:t>
            </a:r>
            <a:endParaRPr lang="en-US" sz="2800"/>
          </a:p>
          <a:p>
            <a:r>
              <a:rPr lang="en-US" sz="2800"/>
              <a:t>Arguments that built on your opponent if you went second?</a:t>
            </a:r>
          </a:p>
          <a:p>
            <a:r>
              <a:rPr lang="en-US" sz="2800"/>
              <a:t> A personal story or reflection?</a:t>
            </a:r>
            <a:endParaRPr lang="en-GB"/>
          </a:p>
        </p:txBody>
      </p:sp>
      <p:sp>
        <p:nvSpPr>
          <p:cNvPr id="7" name="Text Placeholder 6">
            <a:extLst>
              <a:ext uri="{FF2B5EF4-FFF2-40B4-BE49-F238E27FC236}">
                <a16:creationId xmlns:a16="http://schemas.microsoft.com/office/drawing/2014/main" id="{32B5E0A6-3C3D-DD57-E6F6-7D5033928D95}"/>
              </a:ext>
            </a:extLst>
          </p:cNvPr>
          <p:cNvSpPr>
            <a:spLocks noGrp="1"/>
          </p:cNvSpPr>
          <p:nvPr>
            <p:ph type="body" sz="quarter" idx="21"/>
          </p:nvPr>
        </p:nvSpPr>
        <p:spPr/>
        <p:txBody>
          <a:bodyPr/>
          <a:lstStyle/>
          <a:p>
            <a:endParaRPr lang="en-GB"/>
          </a:p>
        </p:txBody>
      </p:sp>
      <p:sp>
        <p:nvSpPr>
          <p:cNvPr id="6" name="Slide Number Placeholder 5">
            <a:extLst>
              <a:ext uri="{FF2B5EF4-FFF2-40B4-BE49-F238E27FC236}">
                <a16:creationId xmlns:a16="http://schemas.microsoft.com/office/drawing/2014/main" id="{03DA0118-6934-47E6-EA8A-A49B4FEB50BA}"/>
              </a:ext>
            </a:extLst>
          </p:cNvPr>
          <p:cNvSpPr>
            <a:spLocks noGrp="1"/>
          </p:cNvSpPr>
          <p:nvPr>
            <p:ph type="sldNum" sz="quarter" idx="4"/>
          </p:nvPr>
        </p:nvSpPr>
        <p:spPr/>
        <p:txBody>
          <a:bodyPr/>
          <a:lstStyle/>
          <a:p>
            <a:fld id="{86CB4B4D-7CA3-9044-876B-883B54F8677D}" type="slidenum">
              <a:rPr lang="en-SE" smtClean="0"/>
              <a:pPr/>
              <a:t>11</a:t>
            </a:fld>
            <a:endParaRPr lang="en-SE"/>
          </a:p>
        </p:txBody>
      </p:sp>
    </p:spTree>
    <p:extLst>
      <p:ext uri="{BB962C8B-B14F-4D97-AF65-F5344CB8AC3E}">
        <p14:creationId xmlns:p14="http://schemas.microsoft.com/office/powerpoint/2010/main" val="382321082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CA75B-D588-7742-A07E-B70BC5E405B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768772A-5B93-9E2E-EC89-63F41C76D167}"/>
              </a:ext>
            </a:extLst>
          </p:cNvPr>
          <p:cNvSpPr>
            <a:spLocks noGrp="1"/>
          </p:cNvSpPr>
          <p:nvPr>
            <p:ph type="body" sz="half" idx="1"/>
          </p:nvPr>
        </p:nvSpPr>
        <p:spPr>
          <a:xfrm>
            <a:off x="-24881" y="1637578"/>
            <a:ext cx="9555865" cy="5192437"/>
          </a:xfrm>
        </p:spPr>
        <p:txBody>
          <a:bodyPr wrap="square" lIns="720000" tIns="0" rIns="360000" bIns="0" anchor="t">
            <a:spAutoFit/>
          </a:bodyPr>
          <a:lstStyle/>
          <a:p>
            <a:r>
              <a:rPr lang="en-US" sz="2800"/>
              <a:t>CREATE: An information platform where people could find out about climate change in a way that is helpful and inspires. </a:t>
            </a:r>
          </a:p>
          <a:p>
            <a:r>
              <a:rPr lang="en-US" sz="3200"/>
              <a:t>Think about: </a:t>
            </a:r>
          </a:p>
          <a:p>
            <a:pPr marL="457200" indent="-457200">
              <a:buFont typeface="Arial" panose="020B0604020202020204" pitchFamily="34" charset="0"/>
              <a:buChar char="•"/>
            </a:pPr>
            <a:r>
              <a:rPr lang="en-US" sz="2800"/>
              <a:t>What would it include?</a:t>
            </a:r>
          </a:p>
          <a:p>
            <a:pPr marL="457200" indent="-457200">
              <a:buFont typeface="Arial" panose="020B0604020202020204" pitchFamily="34" charset="0"/>
              <a:buChar char="•"/>
            </a:pPr>
            <a:r>
              <a:rPr lang="en-US" sz="2800"/>
              <a:t>What is the main message? </a:t>
            </a:r>
          </a:p>
          <a:p>
            <a:pPr marL="457200" indent="-457200">
              <a:buFont typeface="Arial" panose="020B0604020202020204" pitchFamily="34" charset="0"/>
              <a:buChar char="•"/>
            </a:pPr>
            <a:r>
              <a:rPr lang="en-US" sz="2800"/>
              <a:t>Format / formats?</a:t>
            </a:r>
          </a:p>
          <a:p>
            <a:pPr marL="457200" indent="-457200">
              <a:buFont typeface="Arial" panose="020B0604020202020204" pitchFamily="34" charset="0"/>
              <a:buChar char="•"/>
            </a:pPr>
            <a:r>
              <a:rPr lang="en-US" sz="2800"/>
              <a:t>Who contributes to content?</a:t>
            </a:r>
          </a:p>
          <a:p>
            <a:pPr marL="457200" indent="-457200">
              <a:buFont typeface="Arial" panose="020B0604020202020204" pitchFamily="34" charset="0"/>
              <a:buChar char="•"/>
            </a:pPr>
            <a:r>
              <a:rPr lang="en-US" sz="2800"/>
              <a:t>How often would it release information?</a:t>
            </a:r>
          </a:p>
          <a:p>
            <a:r>
              <a:rPr lang="en-US" sz="4000"/>
              <a:t> </a:t>
            </a:r>
            <a:endParaRPr lang="en-GB" sz="4000"/>
          </a:p>
        </p:txBody>
      </p:sp>
      <p:sp>
        <p:nvSpPr>
          <p:cNvPr id="3" name="Text Placeholder 2">
            <a:extLst>
              <a:ext uri="{FF2B5EF4-FFF2-40B4-BE49-F238E27FC236}">
                <a16:creationId xmlns:a16="http://schemas.microsoft.com/office/drawing/2014/main" id="{8E6D5FC6-FBC5-FB89-C95B-E693C242683D}"/>
              </a:ext>
            </a:extLst>
          </p:cNvPr>
          <p:cNvSpPr>
            <a:spLocks noGrp="1"/>
          </p:cNvSpPr>
          <p:nvPr>
            <p:ph type="body" sz="half" idx="21"/>
          </p:nvPr>
        </p:nvSpPr>
        <p:spPr>
          <a:xfrm>
            <a:off x="-1" y="16296"/>
            <a:ext cx="8640606" cy="1573585"/>
          </a:xfrm>
        </p:spPr>
        <p:txBody>
          <a:bodyPr/>
          <a:lstStyle/>
          <a:p>
            <a:r>
              <a:rPr lang="en-US" sz="4800"/>
              <a:t>Climate change information</a:t>
            </a:r>
            <a:endParaRPr lang="en-GB" sz="4800"/>
          </a:p>
        </p:txBody>
      </p:sp>
      <p:sp>
        <p:nvSpPr>
          <p:cNvPr id="4" name="Slide Number Placeholder 3">
            <a:extLst>
              <a:ext uri="{FF2B5EF4-FFF2-40B4-BE49-F238E27FC236}">
                <a16:creationId xmlns:a16="http://schemas.microsoft.com/office/drawing/2014/main" id="{2CAB17A7-3F79-2995-9806-B4B71D644072}"/>
              </a:ext>
            </a:extLst>
          </p:cNvPr>
          <p:cNvSpPr>
            <a:spLocks noGrp="1"/>
          </p:cNvSpPr>
          <p:nvPr>
            <p:ph type="sldNum" sz="quarter" idx="4"/>
          </p:nvPr>
        </p:nvSpPr>
        <p:spPr/>
        <p:txBody>
          <a:bodyPr/>
          <a:lstStyle/>
          <a:p>
            <a:fld id="{86CB4B4D-7CA3-9044-876B-883B54F8677D}" type="slidenum">
              <a:rPr lang="en-SE" smtClean="0"/>
              <a:pPr/>
              <a:t>12</a:t>
            </a:fld>
            <a:endParaRPr lang="en-SE"/>
          </a:p>
        </p:txBody>
      </p:sp>
    </p:spTree>
    <p:extLst>
      <p:ext uri="{BB962C8B-B14F-4D97-AF65-F5344CB8AC3E}">
        <p14:creationId xmlns:p14="http://schemas.microsoft.com/office/powerpoint/2010/main" val="9199371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26EB44-1E6A-27D9-89EF-D9685D71CB47}"/>
              </a:ext>
            </a:extLst>
          </p:cNvPr>
          <p:cNvSpPr>
            <a:spLocks noGrp="1"/>
          </p:cNvSpPr>
          <p:nvPr>
            <p:ph type="title"/>
          </p:nvPr>
        </p:nvSpPr>
        <p:spPr/>
        <p:txBody>
          <a:bodyPr>
            <a:noAutofit/>
          </a:bodyPr>
          <a:lstStyle/>
          <a:p>
            <a:r>
              <a:rPr lang="en-US" sz="3600"/>
              <a:t>Time to Pitch Your Idea!</a:t>
            </a:r>
            <a:endParaRPr lang="en-GB" sz="3600"/>
          </a:p>
        </p:txBody>
      </p:sp>
      <p:sp>
        <p:nvSpPr>
          <p:cNvPr id="8" name="Text Placeholder 7">
            <a:extLst>
              <a:ext uri="{FF2B5EF4-FFF2-40B4-BE49-F238E27FC236}">
                <a16:creationId xmlns:a16="http://schemas.microsoft.com/office/drawing/2014/main" id="{BF8B0669-97A9-DCFA-21ED-B6225BABE1B9}"/>
              </a:ext>
            </a:extLst>
          </p:cNvPr>
          <p:cNvSpPr>
            <a:spLocks noGrp="1"/>
          </p:cNvSpPr>
          <p:nvPr>
            <p:ph type="body" sz="quarter" idx="25"/>
          </p:nvPr>
        </p:nvSpPr>
        <p:spPr>
          <a:xfrm>
            <a:off x="277838" y="1418509"/>
            <a:ext cx="10700875" cy="4752255"/>
          </a:xfrm>
        </p:spPr>
        <p:txBody>
          <a:bodyPr lIns="360000" tIns="360000" rIns="360000" bIns="360000" anchor="t">
            <a:noAutofit/>
          </a:bodyPr>
          <a:lstStyle/>
          <a:p>
            <a:pPr marL="0" indent="0">
              <a:buNone/>
            </a:pPr>
            <a:r>
              <a:rPr lang="en-US" sz="2800" b="1"/>
              <a:t>Engineers are problem solvers and can think of many different solutions to a problem. They have to pitch their ideas to decide which is the best solution to create.</a:t>
            </a:r>
          </a:p>
          <a:p>
            <a:pPr marL="0" indent="0">
              <a:buNone/>
            </a:pPr>
            <a:r>
              <a:rPr lang="en-US" sz="2400"/>
              <a:t>As teams you will give a </a:t>
            </a:r>
            <a:r>
              <a:rPr lang="en-US" sz="2400" b="1"/>
              <a:t>90 second</a:t>
            </a:r>
            <a:r>
              <a:rPr lang="en-US" sz="2400"/>
              <a:t> pitch of your idea for where you would get ‘Climate change information’ from. The audience will ask questions after and then the winner will be declared!</a:t>
            </a:r>
          </a:p>
          <a:p>
            <a:pPr marL="228600" indent="-228600">
              <a:buFontTx/>
              <a:buChar char="-"/>
            </a:pPr>
            <a:r>
              <a:rPr lang="en-US" sz="2400"/>
              <a:t>Include: how it will work, format / formats, who contributes, audience, how often it will release content,  what it will include and your reasons for that. Show any images or models.</a:t>
            </a:r>
          </a:p>
          <a:p>
            <a:pPr marL="228600" indent="-228600">
              <a:buFontTx/>
              <a:buChar char="-"/>
            </a:pPr>
            <a:r>
              <a:rPr lang="en-US" sz="2400"/>
              <a:t>The audience will get to ask up to three questions such as who the audience is, finding out more information or checking understanding.</a:t>
            </a:r>
          </a:p>
        </p:txBody>
      </p:sp>
    </p:spTree>
    <p:extLst>
      <p:ext uri="{BB962C8B-B14F-4D97-AF65-F5344CB8AC3E}">
        <p14:creationId xmlns:p14="http://schemas.microsoft.com/office/powerpoint/2010/main" val="103033560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981B3-5B05-95E8-C0A6-87C3F2510A6F}"/>
              </a:ext>
            </a:extLst>
          </p:cNvPr>
          <p:cNvSpPr>
            <a:spLocks noGrp="1"/>
          </p:cNvSpPr>
          <p:nvPr>
            <p:ph type="body" sz="quarter" idx="1"/>
          </p:nvPr>
        </p:nvSpPr>
        <p:spPr/>
        <p:txBody>
          <a:bodyPr wrap="square" lIns="720000" tIns="720000" rIns="360000" bIns="180000" anchor="t">
            <a:spAutoFit/>
          </a:bodyPr>
          <a:lstStyle/>
          <a:p>
            <a:r>
              <a:rPr lang="en-US" sz="3600"/>
              <a:t>Engineering skills</a:t>
            </a:r>
            <a:endParaRPr lang="en-GB"/>
          </a:p>
        </p:txBody>
      </p:sp>
      <p:sp>
        <p:nvSpPr>
          <p:cNvPr id="3" name="Text Placeholder 2">
            <a:extLst>
              <a:ext uri="{FF2B5EF4-FFF2-40B4-BE49-F238E27FC236}">
                <a16:creationId xmlns:a16="http://schemas.microsoft.com/office/drawing/2014/main" id="{D56F97BF-A2E4-6CD0-ECC3-B8FF2176363C}"/>
              </a:ext>
            </a:extLst>
          </p:cNvPr>
          <p:cNvSpPr>
            <a:spLocks noGrp="1"/>
          </p:cNvSpPr>
          <p:nvPr>
            <p:ph type="body" sz="quarter" idx="23"/>
          </p:nvPr>
        </p:nvSpPr>
        <p:spPr>
          <a:xfrm>
            <a:off x="-2" y="1407708"/>
            <a:ext cx="9180262" cy="4458226"/>
          </a:xfrm>
        </p:spPr>
        <p:txBody>
          <a:bodyPr lIns="720000" tIns="0" rIns="360000" bIns="360000" anchor="t">
            <a:spAutoFit/>
          </a:bodyPr>
          <a:lstStyle/>
          <a:p>
            <a:r>
              <a:rPr lang="en-US" sz="2400"/>
              <a:t>All of these skills are important in engineering. Sujith </a:t>
            </a:r>
            <a:r>
              <a:rPr lang="en-US" sz="2400" err="1"/>
              <a:t>Kollamthodi</a:t>
            </a:r>
            <a:r>
              <a:rPr lang="en-US" sz="2400"/>
              <a:t> uses them all in his job to develop better solutions to the problem of air quality. </a:t>
            </a:r>
          </a:p>
          <a:p>
            <a:r>
              <a:rPr lang="en-US"/>
              <a:t>Which one have you practiced or developed the most in this session?</a:t>
            </a:r>
            <a:endParaRPr lang="en-GB"/>
          </a:p>
          <a:p>
            <a:pPr marL="342900" indent="-342900">
              <a:buFontTx/>
              <a:buChar char="-"/>
            </a:pPr>
            <a:r>
              <a:rPr lang="en-GB"/>
              <a:t>Communication: sharing ideas and listening</a:t>
            </a:r>
          </a:p>
          <a:p>
            <a:pPr marL="342900" indent="-342900">
              <a:buFontTx/>
              <a:buChar char="-"/>
            </a:pPr>
            <a:r>
              <a:rPr lang="en-GB"/>
              <a:t>Creativity: using your imagination to create ideas or things</a:t>
            </a:r>
          </a:p>
          <a:p>
            <a:pPr marL="342900" indent="-342900">
              <a:buFontTx/>
              <a:buChar char="-"/>
            </a:pPr>
            <a:r>
              <a:rPr lang="en-GB" sz="2400"/>
              <a:t>Problem solving: working out the best solution</a:t>
            </a:r>
          </a:p>
          <a:p>
            <a:pPr marL="342900" indent="-342900">
              <a:buFontTx/>
              <a:buChar char="-"/>
            </a:pPr>
            <a:r>
              <a:rPr lang="en-GB"/>
              <a:t>Teamworking: working well with other people</a:t>
            </a:r>
          </a:p>
          <a:p>
            <a:pPr marL="342900" indent="-342900">
              <a:buFontTx/>
              <a:buChar char="-"/>
            </a:pPr>
            <a:endParaRPr lang="en-US"/>
          </a:p>
        </p:txBody>
      </p:sp>
      <p:pic>
        <p:nvPicPr>
          <p:cNvPr id="8" name="Picture Placeholder 7" descr="A person wearing glasses and a suit&#10;&#10;Description automatically generated">
            <a:hlinkClick r:id="rId3"/>
            <a:extLst>
              <a:ext uri="{FF2B5EF4-FFF2-40B4-BE49-F238E27FC236}">
                <a16:creationId xmlns:a16="http://schemas.microsoft.com/office/drawing/2014/main" id="{D2178567-A1FE-FAB2-F4A0-14B248621F7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42602" t="-2500" r="13098" b="2500"/>
          <a:stretch/>
        </p:blipFill>
        <p:spPr>
          <a:xfrm>
            <a:off x="8638900" y="1623573"/>
            <a:ext cx="2880000" cy="2880000"/>
          </a:xfrm>
        </p:spPr>
      </p:pic>
      <p:sp>
        <p:nvSpPr>
          <p:cNvPr id="5" name="Slide Number Placeholder 4">
            <a:extLst>
              <a:ext uri="{FF2B5EF4-FFF2-40B4-BE49-F238E27FC236}">
                <a16:creationId xmlns:a16="http://schemas.microsoft.com/office/drawing/2014/main" id="{50C9F126-4A80-E621-B2F5-3FA25CD64F62}"/>
              </a:ext>
            </a:extLst>
          </p:cNvPr>
          <p:cNvSpPr>
            <a:spLocks noGrp="1"/>
          </p:cNvSpPr>
          <p:nvPr>
            <p:ph type="sldNum" sz="quarter" idx="4"/>
          </p:nvPr>
        </p:nvSpPr>
        <p:spPr/>
        <p:txBody>
          <a:bodyPr/>
          <a:lstStyle/>
          <a:p>
            <a:fld id="{86CB4B4D-7CA3-9044-876B-883B54F8677D}" type="slidenum">
              <a:rPr lang="en-SE" smtClean="0"/>
              <a:pPr/>
              <a:t>14</a:t>
            </a:fld>
            <a:endParaRPr lang="en-SE"/>
          </a:p>
        </p:txBody>
      </p:sp>
      <p:pic>
        <p:nvPicPr>
          <p:cNvPr id="4" name="Picture 3" descr="A white and red circle with a speech bubble in the middle&#10;&#10;AI-generated content may be incorrect.">
            <a:extLst>
              <a:ext uri="{FF2B5EF4-FFF2-40B4-BE49-F238E27FC236}">
                <a16:creationId xmlns:a16="http://schemas.microsoft.com/office/drawing/2014/main" id="{8C18719A-D2EE-9063-B529-00946EBF96E3}"/>
              </a:ext>
            </a:extLst>
          </p:cNvPr>
          <p:cNvPicPr>
            <a:picLocks noChangeAspect="1"/>
          </p:cNvPicPr>
          <p:nvPr/>
        </p:nvPicPr>
        <p:blipFill>
          <a:blip r:embed="rId5"/>
          <a:stretch>
            <a:fillRect/>
          </a:stretch>
        </p:blipFill>
        <p:spPr>
          <a:xfrm>
            <a:off x="789832" y="5050464"/>
            <a:ext cx="1115119" cy="1028700"/>
          </a:xfrm>
          <a:prstGeom prst="rect">
            <a:avLst/>
          </a:prstGeom>
        </p:spPr>
      </p:pic>
      <p:pic>
        <p:nvPicPr>
          <p:cNvPr id="6" name="Picture 5" descr="A pink circle with white lines and black text&#10;&#10;AI-generated content may be incorrect.">
            <a:extLst>
              <a:ext uri="{FF2B5EF4-FFF2-40B4-BE49-F238E27FC236}">
                <a16:creationId xmlns:a16="http://schemas.microsoft.com/office/drawing/2014/main" id="{74434684-D80A-E959-788D-0CD83FF84894}"/>
              </a:ext>
            </a:extLst>
          </p:cNvPr>
          <p:cNvPicPr>
            <a:picLocks noChangeAspect="1"/>
          </p:cNvPicPr>
          <p:nvPr/>
        </p:nvPicPr>
        <p:blipFill>
          <a:blip r:embed="rId6"/>
          <a:stretch>
            <a:fillRect/>
          </a:stretch>
        </p:blipFill>
        <p:spPr>
          <a:xfrm>
            <a:off x="2441482" y="5084059"/>
            <a:ext cx="1115119" cy="1000125"/>
          </a:xfrm>
          <a:prstGeom prst="rect">
            <a:avLst/>
          </a:prstGeom>
        </p:spPr>
      </p:pic>
      <p:pic>
        <p:nvPicPr>
          <p:cNvPr id="7" name="Picture 6" descr="A white circle with a puzzle piece in it&#10;&#10;AI-generated content may be incorrect.">
            <a:extLst>
              <a:ext uri="{FF2B5EF4-FFF2-40B4-BE49-F238E27FC236}">
                <a16:creationId xmlns:a16="http://schemas.microsoft.com/office/drawing/2014/main" id="{CCCB7DD0-1FD5-C210-18B6-71F2BE282026}"/>
              </a:ext>
            </a:extLst>
          </p:cNvPr>
          <p:cNvPicPr>
            <a:picLocks noChangeAspect="1"/>
          </p:cNvPicPr>
          <p:nvPr/>
        </p:nvPicPr>
        <p:blipFill>
          <a:blip r:embed="rId7"/>
          <a:stretch>
            <a:fillRect/>
          </a:stretch>
        </p:blipFill>
        <p:spPr>
          <a:xfrm>
            <a:off x="5759334" y="5074533"/>
            <a:ext cx="1124650" cy="1019175"/>
          </a:xfrm>
          <a:prstGeom prst="rect">
            <a:avLst/>
          </a:prstGeom>
        </p:spPr>
      </p:pic>
      <p:pic>
        <p:nvPicPr>
          <p:cNvPr id="9" name="Picture 8" descr="A blue and white logo&#10;&#10;AI-generated content may be incorrect.">
            <a:extLst>
              <a:ext uri="{FF2B5EF4-FFF2-40B4-BE49-F238E27FC236}">
                <a16:creationId xmlns:a16="http://schemas.microsoft.com/office/drawing/2014/main" id="{AD4E579F-874E-A1EC-DC3A-92AE077BAE6B}"/>
              </a:ext>
            </a:extLst>
          </p:cNvPr>
          <p:cNvPicPr>
            <a:picLocks noChangeAspect="1"/>
          </p:cNvPicPr>
          <p:nvPr/>
        </p:nvPicPr>
        <p:blipFill>
          <a:blip r:embed="rId8"/>
          <a:stretch>
            <a:fillRect/>
          </a:stretch>
        </p:blipFill>
        <p:spPr>
          <a:xfrm>
            <a:off x="7521996" y="5031286"/>
            <a:ext cx="1115119" cy="1047750"/>
          </a:xfrm>
          <a:prstGeom prst="rect">
            <a:avLst/>
          </a:prstGeom>
        </p:spPr>
      </p:pic>
      <p:pic>
        <p:nvPicPr>
          <p:cNvPr id="10" name="Picture 9" descr="A white light bulb in a circle with black text&#10;&#10;AI-generated content may be incorrect.">
            <a:extLst>
              <a:ext uri="{FF2B5EF4-FFF2-40B4-BE49-F238E27FC236}">
                <a16:creationId xmlns:a16="http://schemas.microsoft.com/office/drawing/2014/main" id="{DC0DFC35-80B6-6674-563E-48BC41141A95}"/>
              </a:ext>
            </a:extLst>
          </p:cNvPr>
          <p:cNvPicPr>
            <a:picLocks noChangeAspect="1"/>
          </p:cNvPicPr>
          <p:nvPr/>
        </p:nvPicPr>
        <p:blipFill>
          <a:blip r:embed="rId9"/>
          <a:stretch>
            <a:fillRect/>
          </a:stretch>
        </p:blipFill>
        <p:spPr>
          <a:xfrm>
            <a:off x="4043780" y="5035814"/>
            <a:ext cx="1087972" cy="1039006"/>
          </a:xfrm>
          <a:prstGeom prst="rect">
            <a:avLst/>
          </a:prstGeom>
        </p:spPr>
      </p:pic>
    </p:spTree>
    <p:extLst>
      <p:ext uri="{BB962C8B-B14F-4D97-AF65-F5344CB8AC3E}">
        <p14:creationId xmlns:p14="http://schemas.microsoft.com/office/powerpoint/2010/main" val="232676395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FAB544-3DF9-5034-E26B-40E9EB402F82}"/>
              </a:ext>
            </a:extLst>
          </p:cNvPr>
          <p:cNvSpPr>
            <a:spLocks noGrp="1"/>
          </p:cNvSpPr>
          <p:nvPr>
            <p:ph type="body" sz="quarter" idx="1"/>
          </p:nvPr>
        </p:nvSpPr>
        <p:spPr>
          <a:xfrm>
            <a:off x="4487319" y="-87874"/>
            <a:ext cx="5761038" cy="1044192"/>
          </a:xfrm>
        </p:spPr>
        <p:txBody>
          <a:bodyPr lIns="360000" tIns="360000" rIns="360000" bIns="179999" anchor="t">
            <a:spAutoFit/>
          </a:bodyPr>
          <a:lstStyle/>
          <a:p>
            <a:r>
              <a:rPr lang="en-US" sz="3600"/>
              <a:t>Next steps</a:t>
            </a:r>
            <a:endParaRPr lang="en-GB"/>
          </a:p>
        </p:txBody>
      </p:sp>
      <p:sp>
        <p:nvSpPr>
          <p:cNvPr id="3" name="Text Placeholder 2">
            <a:extLst>
              <a:ext uri="{FF2B5EF4-FFF2-40B4-BE49-F238E27FC236}">
                <a16:creationId xmlns:a16="http://schemas.microsoft.com/office/drawing/2014/main" id="{442D6538-2293-18FF-75D9-6FE90CC0436F}"/>
              </a:ext>
            </a:extLst>
          </p:cNvPr>
          <p:cNvSpPr>
            <a:spLocks noGrp="1"/>
          </p:cNvSpPr>
          <p:nvPr>
            <p:ph type="body" sz="quarter" idx="21"/>
          </p:nvPr>
        </p:nvSpPr>
        <p:spPr>
          <a:xfrm>
            <a:off x="4371768" y="950350"/>
            <a:ext cx="7061695" cy="4812769"/>
          </a:xfrm>
        </p:spPr>
        <p:txBody>
          <a:bodyPr lIns="360000" tIns="0" rIns="360000" bIns="180000" anchor="t">
            <a:spAutoFit/>
          </a:bodyPr>
          <a:lstStyle/>
          <a:p>
            <a:r>
              <a:rPr lang="en-US" sz="2400"/>
              <a:t>Find out more about engineers who pitch ideas and solutions to help climate change. </a:t>
            </a:r>
            <a:r>
              <a:rPr lang="en-GB" sz="2400"/>
              <a:t>Examples are: </a:t>
            </a:r>
            <a:r>
              <a:rPr lang="en-GB" sz="2400">
                <a:hlinkClick r:id="rId3"/>
              </a:rPr>
              <a:t>Ifeoma Edeh</a:t>
            </a:r>
            <a:r>
              <a:rPr lang="en-GB" sz="2400"/>
              <a:t> and </a:t>
            </a:r>
            <a:r>
              <a:rPr lang="en-GB" sz="2400">
                <a:hlinkClick r:id="rId4"/>
              </a:rPr>
              <a:t>Drew Corbyn</a:t>
            </a:r>
            <a:endParaRPr lang="en-GB" sz="2400"/>
          </a:p>
          <a:p>
            <a:r>
              <a:rPr lang="en-GB"/>
              <a:t>Do activities to develop your engineering skills such as solving puzzles, debates, playing team sports or creative crafts. </a:t>
            </a:r>
          </a:p>
          <a:p>
            <a:r>
              <a:rPr lang="en-GB" sz="2400"/>
              <a:t>Join or set up a </a:t>
            </a:r>
            <a:r>
              <a:rPr lang="en-GB" sz="2400">
                <a:hlinkClick r:id="rId5"/>
              </a:rPr>
              <a:t>Climate Action Club</a:t>
            </a:r>
            <a:r>
              <a:rPr lang="en-GB" sz="2400"/>
              <a:t> at school.</a:t>
            </a:r>
          </a:p>
          <a:p>
            <a:r>
              <a:rPr lang="en-GB"/>
              <a:t>Do the </a:t>
            </a:r>
            <a:r>
              <a:rPr lang="en-GB">
                <a:hlinkClick r:id="rId6"/>
              </a:rPr>
              <a:t>Meet the Future You </a:t>
            </a:r>
            <a:r>
              <a:rPr lang="en-GB"/>
              <a:t> Quiz.</a:t>
            </a:r>
          </a:p>
          <a:p>
            <a:r>
              <a:rPr lang="en-GB"/>
              <a:t>Learn more about climate change in your lessons with our </a:t>
            </a:r>
            <a:r>
              <a:rPr lang="en-GB">
                <a:hlinkClick r:id="rId7"/>
              </a:rPr>
              <a:t>Climate Schools Programme. </a:t>
            </a:r>
            <a:endParaRPr lang="en-US"/>
          </a:p>
          <a:p>
            <a:r>
              <a:rPr lang="en-US"/>
              <a:t>Create a solution to climate change and enter it into the </a:t>
            </a:r>
            <a:r>
              <a:rPr lang="en-US">
                <a:hlinkClick r:id="rId8"/>
              </a:rPr>
              <a:t>Big Bang Competition.</a:t>
            </a:r>
            <a:endParaRPr lang="en-GB"/>
          </a:p>
        </p:txBody>
      </p:sp>
      <p:sp>
        <p:nvSpPr>
          <p:cNvPr id="4" name="Slide Number Placeholder 3">
            <a:extLst>
              <a:ext uri="{FF2B5EF4-FFF2-40B4-BE49-F238E27FC236}">
                <a16:creationId xmlns:a16="http://schemas.microsoft.com/office/drawing/2014/main" id="{80D60A45-DA4A-EE0D-0BC8-6A0A435808A6}"/>
              </a:ext>
            </a:extLst>
          </p:cNvPr>
          <p:cNvSpPr>
            <a:spLocks noGrp="1"/>
          </p:cNvSpPr>
          <p:nvPr>
            <p:ph type="sldNum" sz="quarter" idx="4"/>
          </p:nvPr>
        </p:nvSpPr>
        <p:spPr/>
        <p:txBody>
          <a:bodyPr/>
          <a:lstStyle/>
          <a:p>
            <a:fld id="{86CB4B4D-7CA3-9044-876B-883B54F8677D}" type="slidenum">
              <a:rPr lang="en-SE" smtClean="0"/>
              <a:pPr/>
              <a:t>15</a:t>
            </a:fld>
            <a:endParaRPr lang="en-SE"/>
          </a:p>
        </p:txBody>
      </p:sp>
      <p:pic>
        <p:nvPicPr>
          <p:cNvPr id="7" name="Picture Placeholder 6" descr="A logo for a school program&#10;&#10;Description automatically generated">
            <a:extLst>
              <a:ext uri="{FF2B5EF4-FFF2-40B4-BE49-F238E27FC236}">
                <a16:creationId xmlns:a16="http://schemas.microsoft.com/office/drawing/2014/main" id="{9D26073D-94A1-D8E1-9C44-2D26BF7032CD}"/>
              </a:ext>
            </a:extLst>
          </p:cNvPr>
          <p:cNvPicPr>
            <a:picLocks noGrp="1" noChangeAspect="1"/>
          </p:cNvPicPr>
          <p:nvPr>
            <p:ph type="pic" sz="quarter" idx="23"/>
          </p:nvPr>
        </p:nvPicPr>
        <p:blipFill>
          <a:blip r:embed="rId9">
            <a:extLst>
              <a:ext uri="{28A0092B-C50C-407E-A947-70E740481C1C}">
                <a14:useLocalDpi xmlns:a14="http://schemas.microsoft.com/office/drawing/2010/main" val="0"/>
              </a:ext>
            </a:extLst>
          </a:blip>
          <a:srcRect l="1346" t="-5" r="62968" b="5"/>
          <a:stretch/>
        </p:blipFill>
        <p:spPr>
          <a:xfrm>
            <a:off x="0" y="-318"/>
            <a:ext cx="4607322" cy="6480175"/>
          </a:xfrm>
        </p:spPr>
      </p:pic>
    </p:spTree>
    <p:extLst>
      <p:ext uri="{BB962C8B-B14F-4D97-AF65-F5344CB8AC3E}">
        <p14:creationId xmlns:p14="http://schemas.microsoft.com/office/powerpoint/2010/main" val="237170019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EBE774F-3398-265B-1664-3156C12C3E25}"/>
              </a:ext>
            </a:extLst>
          </p:cNvPr>
          <p:cNvSpPr>
            <a:spLocks noGrp="1"/>
          </p:cNvSpPr>
          <p:nvPr>
            <p:ph type="body" sz="half" idx="1"/>
          </p:nvPr>
        </p:nvSpPr>
        <p:spPr/>
        <p:txBody>
          <a:bodyPr/>
          <a:lstStyle/>
          <a:p>
            <a:r>
              <a:rPr lang="en-GB"/>
              <a:t>Climate Schools Programme</a:t>
            </a:r>
          </a:p>
        </p:txBody>
      </p:sp>
      <p:sp>
        <p:nvSpPr>
          <p:cNvPr id="6" name="Text Placeholder 5">
            <a:extLst>
              <a:ext uri="{FF2B5EF4-FFF2-40B4-BE49-F238E27FC236}">
                <a16:creationId xmlns:a16="http://schemas.microsoft.com/office/drawing/2014/main" id="{98F6AD3B-E8A0-7677-3791-2B5E2E9CE7EE}"/>
              </a:ext>
            </a:extLst>
          </p:cNvPr>
          <p:cNvSpPr>
            <a:spLocks noGrp="1"/>
          </p:cNvSpPr>
          <p:nvPr>
            <p:ph type="body" sz="quarter" idx="21"/>
          </p:nvPr>
        </p:nvSpPr>
        <p:spPr/>
        <p:txBody>
          <a:bodyPr/>
          <a:lstStyle/>
          <a:p>
            <a:r>
              <a:rPr lang="en-GB" sz="3600"/>
              <a:t>English taster lesson</a:t>
            </a:r>
          </a:p>
        </p:txBody>
      </p:sp>
      <p:sp>
        <p:nvSpPr>
          <p:cNvPr id="4" name="Slide Number Placeholder 3">
            <a:extLst>
              <a:ext uri="{FF2B5EF4-FFF2-40B4-BE49-F238E27FC236}">
                <a16:creationId xmlns:a16="http://schemas.microsoft.com/office/drawing/2014/main" id="{47F5F7A2-67D0-A6AD-D463-C67C122E04B9}"/>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2</a:t>
            </a:fld>
            <a:endParaRPr lang="en-SE"/>
          </a:p>
        </p:txBody>
      </p:sp>
    </p:spTree>
    <p:extLst>
      <p:ext uri="{BB962C8B-B14F-4D97-AF65-F5344CB8AC3E}">
        <p14:creationId xmlns:p14="http://schemas.microsoft.com/office/powerpoint/2010/main" val="45577597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AF24B4A-034D-67FD-BF07-774F634BFEEC}"/>
              </a:ext>
            </a:extLst>
          </p:cNvPr>
          <p:cNvSpPr>
            <a:spLocks noGrp="1"/>
          </p:cNvSpPr>
          <p:nvPr>
            <p:ph type="body" sz="quarter" idx="24"/>
          </p:nvPr>
        </p:nvSpPr>
        <p:spPr/>
        <p:txBody>
          <a:bodyPr lIns="360000" tIns="0" rIns="1800000" bIns="180000" anchor="t">
            <a:normAutofit/>
          </a:bodyPr>
          <a:lstStyle/>
          <a:p>
            <a:r>
              <a:rPr lang="en-GB" sz="2800"/>
              <a:t>Climate schools programme</a:t>
            </a:r>
          </a:p>
          <a:p>
            <a:endParaRPr lang="en-GB"/>
          </a:p>
        </p:txBody>
      </p:sp>
      <p:sp>
        <p:nvSpPr>
          <p:cNvPr id="5" name="Title 4">
            <a:extLst>
              <a:ext uri="{FF2B5EF4-FFF2-40B4-BE49-F238E27FC236}">
                <a16:creationId xmlns:a16="http://schemas.microsoft.com/office/drawing/2014/main" id="{A9DC669A-7F12-7439-303E-4F8E9436C1DF}"/>
              </a:ext>
            </a:extLst>
          </p:cNvPr>
          <p:cNvSpPr>
            <a:spLocks noGrp="1"/>
          </p:cNvSpPr>
          <p:nvPr>
            <p:ph type="title"/>
          </p:nvPr>
        </p:nvSpPr>
        <p:spPr/>
        <p:txBody>
          <a:bodyPr/>
          <a:lstStyle/>
          <a:p>
            <a:r>
              <a:rPr lang="en-GB"/>
              <a:t>Communicating about climate change</a:t>
            </a:r>
          </a:p>
        </p:txBody>
      </p:sp>
      <p:sp>
        <p:nvSpPr>
          <p:cNvPr id="8" name="Text Placeholder 7">
            <a:extLst>
              <a:ext uri="{FF2B5EF4-FFF2-40B4-BE49-F238E27FC236}">
                <a16:creationId xmlns:a16="http://schemas.microsoft.com/office/drawing/2014/main" id="{AF01FF02-B2AD-B376-332C-F37B361F2AF2}"/>
              </a:ext>
            </a:extLst>
          </p:cNvPr>
          <p:cNvSpPr>
            <a:spLocks noGrp="1"/>
          </p:cNvSpPr>
          <p:nvPr>
            <p:ph type="body" sz="quarter" idx="25"/>
          </p:nvPr>
        </p:nvSpPr>
        <p:spPr/>
        <p:txBody>
          <a:bodyPr/>
          <a:lstStyle/>
          <a:p>
            <a:pPr marL="0" indent="0">
              <a:buNone/>
            </a:pPr>
            <a:r>
              <a:rPr lang="en-GB"/>
              <a:t>You will be exploring how people are communicating about climate change.</a:t>
            </a:r>
          </a:p>
          <a:p>
            <a:pPr marL="0" indent="0">
              <a:buNone/>
            </a:pPr>
            <a:r>
              <a:rPr lang="en-GB"/>
              <a:t>You will learn about and investigate:</a:t>
            </a:r>
          </a:p>
          <a:p>
            <a:r>
              <a:rPr lang="en-GB"/>
              <a:t>Sources of information</a:t>
            </a:r>
          </a:p>
          <a:p>
            <a:r>
              <a:rPr lang="en-GB"/>
              <a:t>Techniques used to persuade opinions about climate change</a:t>
            </a:r>
          </a:p>
          <a:p>
            <a:pPr marL="0" indent="0">
              <a:buNone/>
            </a:pPr>
            <a:endParaRPr lang="en-GB"/>
          </a:p>
        </p:txBody>
      </p:sp>
      <p:sp>
        <p:nvSpPr>
          <p:cNvPr id="6" name="Text Placeholder 5">
            <a:extLst>
              <a:ext uri="{FF2B5EF4-FFF2-40B4-BE49-F238E27FC236}">
                <a16:creationId xmlns:a16="http://schemas.microsoft.com/office/drawing/2014/main" id="{9DC21504-D2E8-B317-6D9D-C27EAEB4FCA5}"/>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420925554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4415014-2E21-1E35-F30F-967C7774455A}"/>
              </a:ext>
            </a:extLst>
          </p:cNvPr>
          <p:cNvSpPr>
            <a:spLocks noGrp="1"/>
          </p:cNvSpPr>
          <p:nvPr>
            <p:ph type="body" sz="half" idx="1"/>
          </p:nvPr>
        </p:nvSpPr>
        <p:spPr/>
        <p:txBody>
          <a:bodyPr/>
          <a:lstStyle/>
          <a:p>
            <a:r>
              <a:rPr lang="en-GB" sz="4400"/>
              <a:t>Where do we find out about big issues like climate change?</a:t>
            </a:r>
          </a:p>
        </p:txBody>
      </p:sp>
      <p:sp>
        <p:nvSpPr>
          <p:cNvPr id="8" name="Text Placeholder 7">
            <a:extLst>
              <a:ext uri="{FF2B5EF4-FFF2-40B4-BE49-F238E27FC236}">
                <a16:creationId xmlns:a16="http://schemas.microsoft.com/office/drawing/2014/main" id="{3262E374-C700-048F-5967-FC576AF7939A}"/>
              </a:ext>
            </a:extLst>
          </p:cNvPr>
          <p:cNvSpPr>
            <a:spLocks noGrp="1"/>
          </p:cNvSpPr>
          <p:nvPr>
            <p:ph type="body" sz="quarter" idx="21"/>
          </p:nvPr>
        </p:nvSpPr>
        <p:spPr/>
        <p:txBody>
          <a:bodyPr/>
          <a:lstStyle/>
          <a:p>
            <a:r>
              <a:rPr lang="en-US" sz="3600"/>
              <a:t>Information sources</a:t>
            </a:r>
            <a:endParaRPr lang="en-GB"/>
          </a:p>
        </p:txBody>
      </p:sp>
      <p:sp>
        <p:nvSpPr>
          <p:cNvPr id="6" name="Slide Number Placeholder 5">
            <a:extLst>
              <a:ext uri="{FF2B5EF4-FFF2-40B4-BE49-F238E27FC236}">
                <a16:creationId xmlns:a16="http://schemas.microsoft.com/office/drawing/2014/main" id="{A4A1F80F-E58D-1BCD-5A41-93DC05397BB9}"/>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4</a:t>
            </a:fld>
            <a:endParaRPr lang="en-SE"/>
          </a:p>
        </p:txBody>
      </p:sp>
    </p:spTree>
    <p:extLst>
      <p:ext uri="{BB962C8B-B14F-4D97-AF65-F5344CB8AC3E}">
        <p14:creationId xmlns:p14="http://schemas.microsoft.com/office/powerpoint/2010/main" val="106883472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3FB349-0D99-3858-7573-96B242058E32}"/>
              </a:ext>
            </a:extLst>
          </p:cNvPr>
          <p:cNvSpPr>
            <a:spLocks noGrp="1"/>
          </p:cNvSpPr>
          <p:nvPr>
            <p:ph type="body" sz="half" idx="1"/>
          </p:nvPr>
        </p:nvSpPr>
        <p:spPr>
          <a:xfrm>
            <a:off x="0" y="2443520"/>
            <a:ext cx="8640605" cy="2217274"/>
          </a:xfrm>
        </p:spPr>
        <p:txBody>
          <a:bodyPr/>
          <a:lstStyle/>
          <a:p>
            <a:r>
              <a:rPr lang="en-US"/>
              <a:t>Where we get our information from on important and big issues influences what we know and what we might be persuaded to do. </a:t>
            </a:r>
            <a:endParaRPr lang="en-GB"/>
          </a:p>
        </p:txBody>
      </p:sp>
      <p:sp>
        <p:nvSpPr>
          <p:cNvPr id="3" name="Text Placeholder 2">
            <a:extLst>
              <a:ext uri="{FF2B5EF4-FFF2-40B4-BE49-F238E27FC236}">
                <a16:creationId xmlns:a16="http://schemas.microsoft.com/office/drawing/2014/main" id="{4E000F74-0BDC-3F94-4E58-DA36C7FDAD01}"/>
              </a:ext>
            </a:extLst>
          </p:cNvPr>
          <p:cNvSpPr>
            <a:spLocks noGrp="1"/>
          </p:cNvSpPr>
          <p:nvPr>
            <p:ph type="body" sz="half" idx="21"/>
          </p:nvPr>
        </p:nvSpPr>
        <p:spPr>
          <a:xfrm>
            <a:off x="-2313" y="310498"/>
            <a:ext cx="8640606" cy="1573585"/>
          </a:xfrm>
        </p:spPr>
        <p:txBody>
          <a:bodyPr/>
          <a:lstStyle/>
          <a:p>
            <a:r>
              <a:rPr lang="en-US" sz="4800"/>
              <a:t>Climate Change Information</a:t>
            </a:r>
            <a:endParaRPr lang="en-GB" sz="4800"/>
          </a:p>
        </p:txBody>
      </p:sp>
      <p:sp>
        <p:nvSpPr>
          <p:cNvPr id="4" name="Slide Number Placeholder 3">
            <a:extLst>
              <a:ext uri="{FF2B5EF4-FFF2-40B4-BE49-F238E27FC236}">
                <a16:creationId xmlns:a16="http://schemas.microsoft.com/office/drawing/2014/main" id="{401473CA-4849-611F-2D3D-4D60810924E3}"/>
              </a:ext>
            </a:extLst>
          </p:cNvPr>
          <p:cNvSpPr>
            <a:spLocks noGrp="1"/>
          </p:cNvSpPr>
          <p:nvPr>
            <p:ph type="sldNum" sz="quarter" idx="4"/>
          </p:nvPr>
        </p:nvSpPr>
        <p:spPr/>
        <p:txBody>
          <a:bodyPr/>
          <a:lstStyle/>
          <a:p>
            <a:fld id="{86CB4B4D-7CA3-9044-876B-883B54F8677D}" type="slidenum">
              <a:rPr lang="en-SE" smtClean="0"/>
              <a:pPr/>
              <a:t>5</a:t>
            </a:fld>
            <a:endParaRPr lang="en-SE"/>
          </a:p>
        </p:txBody>
      </p:sp>
    </p:spTree>
    <p:extLst>
      <p:ext uri="{BB962C8B-B14F-4D97-AF65-F5344CB8AC3E}">
        <p14:creationId xmlns:p14="http://schemas.microsoft.com/office/powerpoint/2010/main" val="230075178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CD8692-6E83-311F-778D-F1E19E4EFEC9}"/>
              </a:ext>
            </a:extLst>
          </p:cNvPr>
          <p:cNvSpPr>
            <a:spLocks noGrp="1"/>
          </p:cNvSpPr>
          <p:nvPr>
            <p:ph type="body" sz="quarter" idx="1"/>
          </p:nvPr>
        </p:nvSpPr>
        <p:spPr>
          <a:xfrm>
            <a:off x="3960258" y="360538"/>
            <a:ext cx="6480001" cy="1080530"/>
          </a:xfrm>
        </p:spPr>
        <p:txBody>
          <a:bodyPr anchor="ctr">
            <a:normAutofit/>
          </a:bodyPr>
          <a:lstStyle/>
          <a:p>
            <a:r>
              <a:rPr lang="en-US" sz="3600"/>
              <a:t>Climate change information</a:t>
            </a:r>
            <a:endParaRPr lang="en-GB" sz="3600"/>
          </a:p>
        </p:txBody>
      </p:sp>
      <p:sp>
        <p:nvSpPr>
          <p:cNvPr id="3" name="Text Placeholder 2">
            <a:extLst>
              <a:ext uri="{FF2B5EF4-FFF2-40B4-BE49-F238E27FC236}">
                <a16:creationId xmlns:a16="http://schemas.microsoft.com/office/drawing/2014/main" id="{DAABCA06-7CC5-C7AA-EAA6-E626A3C9E729}"/>
              </a:ext>
            </a:extLst>
          </p:cNvPr>
          <p:cNvSpPr>
            <a:spLocks noGrp="1"/>
          </p:cNvSpPr>
          <p:nvPr>
            <p:ph type="body" sz="quarter" idx="21"/>
          </p:nvPr>
        </p:nvSpPr>
        <p:spPr>
          <a:xfrm>
            <a:off x="4823346" y="1799927"/>
            <a:ext cx="5768975" cy="3382963"/>
          </a:xfrm>
        </p:spPr>
        <p:txBody>
          <a:bodyPr>
            <a:normAutofit/>
          </a:bodyPr>
          <a:lstStyle/>
          <a:p>
            <a:r>
              <a:rPr lang="en-US"/>
              <a:t>What is Climate Change?</a:t>
            </a:r>
          </a:p>
          <a:p>
            <a:endParaRPr lang="en-US"/>
          </a:p>
          <a:p>
            <a:endParaRPr lang="en-US"/>
          </a:p>
          <a:p>
            <a:r>
              <a:rPr lang="en-US"/>
              <a:t>Where do you get information about Climate Change from?</a:t>
            </a:r>
            <a:endParaRPr lang="en-GB"/>
          </a:p>
        </p:txBody>
      </p:sp>
      <p:pic>
        <p:nvPicPr>
          <p:cNvPr id="7" name="Picture Placeholder 6" descr="A pond surrounded by trees and bushes&#10;&#10;Description automatically generated">
            <a:extLst>
              <a:ext uri="{FF2B5EF4-FFF2-40B4-BE49-F238E27FC236}">
                <a16:creationId xmlns:a16="http://schemas.microsoft.com/office/drawing/2014/main" id="{D7176313-7BAC-B294-1F2E-AFFCC8E4ACCF}"/>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0274" r="13227" b="2"/>
          <a:stretch/>
        </p:blipFill>
        <p:spPr>
          <a:xfrm>
            <a:off x="214834" y="1488576"/>
            <a:ext cx="4788677" cy="4788677"/>
          </a:xfrm>
          <a:prstGeom prst="ellipse">
            <a:avLst/>
          </a:prstGeom>
          <a:noFill/>
        </p:spPr>
      </p:pic>
      <p:sp>
        <p:nvSpPr>
          <p:cNvPr id="5" name="Slide Number Placeholder 4">
            <a:extLst>
              <a:ext uri="{FF2B5EF4-FFF2-40B4-BE49-F238E27FC236}">
                <a16:creationId xmlns:a16="http://schemas.microsoft.com/office/drawing/2014/main" id="{1E50EA80-407E-BE2E-6F55-2E6AFF17E884}"/>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6</a:t>
            </a:fld>
            <a:endParaRPr lang="en-SE"/>
          </a:p>
        </p:txBody>
      </p:sp>
    </p:spTree>
    <p:extLst>
      <p:ext uri="{BB962C8B-B14F-4D97-AF65-F5344CB8AC3E}">
        <p14:creationId xmlns:p14="http://schemas.microsoft.com/office/powerpoint/2010/main" val="67819310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EBC524-197F-659C-04DC-1AA3F452ADBB}"/>
              </a:ext>
            </a:extLst>
          </p:cNvPr>
          <p:cNvSpPr>
            <a:spLocks noGrp="1"/>
          </p:cNvSpPr>
          <p:nvPr>
            <p:ph type="body" sz="quarter" idx="1"/>
          </p:nvPr>
        </p:nvSpPr>
        <p:spPr>
          <a:xfrm>
            <a:off x="-2" y="0"/>
            <a:ext cx="7200002" cy="1407708"/>
          </a:xfrm>
        </p:spPr>
        <p:txBody>
          <a:bodyPr lIns="720000" tIns="720000" rIns="360000" bIns="180000" anchor="t">
            <a:normAutofit/>
          </a:bodyPr>
          <a:lstStyle/>
          <a:p>
            <a:r>
              <a:rPr lang="en-US" sz="3600"/>
              <a:t>Climate change information</a:t>
            </a:r>
            <a:endParaRPr lang="en-GB" sz="3600"/>
          </a:p>
        </p:txBody>
      </p:sp>
      <p:sp>
        <p:nvSpPr>
          <p:cNvPr id="3" name="Text Placeholder 2">
            <a:extLst>
              <a:ext uri="{FF2B5EF4-FFF2-40B4-BE49-F238E27FC236}">
                <a16:creationId xmlns:a16="http://schemas.microsoft.com/office/drawing/2014/main" id="{094C9E75-32F5-13A4-D797-DEAA4CD23D00}"/>
              </a:ext>
            </a:extLst>
          </p:cNvPr>
          <p:cNvSpPr>
            <a:spLocks noGrp="1"/>
          </p:cNvSpPr>
          <p:nvPr>
            <p:ph type="body" sz="quarter" idx="23"/>
          </p:nvPr>
        </p:nvSpPr>
        <p:spPr>
          <a:xfrm>
            <a:off x="-2" y="1407708"/>
            <a:ext cx="7487644" cy="4424667"/>
          </a:xfrm>
        </p:spPr>
        <p:txBody>
          <a:bodyPr lIns="720000" tIns="0" rIns="360000" bIns="360000" anchor="t">
            <a:normAutofit fontScale="92500" lnSpcReduction="10000"/>
          </a:bodyPr>
          <a:lstStyle/>
          <a:p>
            <a:r>
              <a:rPr lang="en-US" sz="2400" b="1"/>
              <a:t>Using your most common answer </a:t>
            </a:r>
            <a:r>
              <a:rPr lang="en-US" sz="2400"/>
              <a:t>from where you get information from about climate change – </a:t>
            </a:r>
            <a:r>
              <a:rPr lang="en-US" sz="2400" b="1"/>
              <a:t>imagine this is now the </a:t>
            </a:r>
            <a:r>
              <a:rPr lang="en-US" sz="2400" b="1" u="sng"/>
              <a:t>only source </a:t>
            </a:r>
            <a:r>
              <a:rPr lang="en-US" sz="2400" b="1"/>
              <a:t>of information for everybody. </a:t>
            </a:r>
          </a:p>
          <a:p>
            <a:endParaRPr lang="en-US" sz="2000"/>
          </a:p>
          <a:p>
            <a:r>
              <a:rPr lang="en-US" sz="2600"/>
              <a:t>Discuss: </a:t>
            </a:r>
          </a:p>
          <a:p>
            <a:r>
              <a:rPr lang="en-US" sz="2400" b="1"/>
              <a:t>POSITIVE: </a:t>
            </a:r>
            <a:r>
              <a:rPr lang="en-US" sz="2400"/>
              <a:t>what are the positives that this is the only source of information?  </a:t>
            </a:r>
          </a:p>
          <a:p>
            <a:r>
              <a:rPr lang="en-US" sz="2400" b="1"/>
              <a:t>MINUS: </a:t>
            </a:r>
            <a:r>
              <a:rPr lang="en-US" sz="2400"/>
              <a:t>what are the negatives that this is the only source of information?</a:t>
            </a:r>
          </a:p>
          <a:p>
            <a:r>
              <a:rPr lang="en-US" sz="2400" b="1"/>
              <a:t>INTERESTING: </a:t>
            </a:r>
            <a:r>
              <a:rPr lang="en-US" sz="2400"/>
              <a:t>What are the possibilities about it, questions you would have about it, ways to make it work for everyone, things it might need to work best?</a:t>
            </a:r>
            <a:endParaRPr lang="en-GB" sz="2400"/>
          </a:p>
        </p:txBody>
      </p:sp>
      <p:pic>
        <p:nvPicPr>
          <p:cNvPr id="9" name="Picture Placeholder 8" descr="Yellow 3D brain">
            <a:extLst>
              <a:ext uri="{FF2B5EF4-FFF2-40B4-BE49-F238E27FC236}">
                <a16:creationId xmlns:a16="http://schemas.microsoft.com/office/drawing/2014/main" id="{1E4716B7-B3F7-2186-B0A3-BE613920B3BA}"/>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l="12486" r="12486"/>
          <a:stretch>
            <a:fillRect/>
          </a:stretch>
        </p:blipFill>
        <p:spPr>
          <a:xfrm>
            <a:off x="7772631" y="27706"/>
            <a:ext cx="3746269" cy="3744416"/>
          </a:xfrm>
        </p:spPr>
      </p:pic>
      <p:sp>
        <p:nvSpPr>
          <p:cNvPr id="5" name="Slide Number Placeholder 4">
            <a:extLst>
              <a:ext uri="{FF2B5EF4-FFF2-40B4-BE49-F238E27FC236}">
                <a16:creationId xmlns:a16="http://schemas.microsoft.com/office/drawing/2014/main" id="{F7672C19-0521-15A2-2732-9E44BE56DA28}"/>
              </a:ext>
            </a:extLst>
          </p:cNvPr>
          <p:cNvSpPr>
            <a:spLocks noGrp="1"/>
          </p:cNvSpPr>
          <p:nvPr>
            <p:ph type="sldNum" sz="quarter" idx="4"/>
          </p:nvPr>
        </p:nvSpPr>
        <p:spPr>
          <a:xfrm>
            <a:off x="-1" y="6120446"/>
            <a:ext cx="358775" cy="360000"/>
          </a:xfrm>
        </p:spPr>
        <p:txBody>
          <a:bodyPr anchor="t">
            <a:normAutofit/>
          </a:bodyPr>
          <a:lstStyle/>
          <a:p>
            <a:pPr>
              <a:spcAft>
                <a:spcPts val="600"/>
              </a:spcAft>
            </a:pPr>
            <a:fld id="{86CB4B4D-7CA3-9044-876B-883B54F8677D}" type="slidenum">
              <a:rPr lang="en-SE" smtClean="0"/>
              <a:pPr>
                <a:spcAft>
                  <a:spcPts val="600"/>
                </a:spcAft>
              </a:pPr>
              <a:t>7</a:t>
            </a:fld>
            <a:endParaRPr lang="en-SE"/>
          </a:p>
        </p:txBody>
      </p:sp>
    </p:spTree>
    <p:extLst>
      <p:ext uri="{BB962C8B-B14F-4D97-AF65-F5344CB8AC3E}">
        <p14:creationId xmlns:p14="http://schemas.microsoft.com/office/powerpoint/2010/main" val="36850667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4EC1DCA-D98E-FBEE-E990-5AA009B6BE01}"/>
              </a:ext>
            </a:extLst>
          </p:cNvPr>
          <p:cNvSpPr>
            <a:spLocks noGrp="1"/>
          </p:cNvSpPr>
          <p:nvPr>
            <p:ph type="body" sz="quarter" idx="1"/>
          </p:nvPr>
        </p:nvSpPr>
        <p:spPr>
          <a:xfrm>
            <a:off x="5747261" y="-318"/>
            <a:ext cx="5761038" cy="3624114"/>
          </a:xfrm>
        </p:spPr>
        <p:txBody>
          <a:bodyPr lIns="720000" tIns="720000" rIns="720000" bIns="180000" anchor="t">
            <a:normAutofit/>
          </a:bodyPr>
          <a:lstStyle/>
          <a:p>
            <a:r>
              <a:rPr lang="en-US" sz="1800"/>
              <a:t>Climate information example</a:t>
            </a:r>
          </a:p>
          <a:p>
            <a:r>
              <a:rPr lang="en-US" sz="1800"/>
              <a:t>'In the UK around 40% of our carbon emissions come from buildings, and these can be designed to be more energy efficient [to help with climate change].'</a:t>
            </a:r>
          </a:p>
          <a:p>
            <a:r>
              <a:rPr lang="en-US" sz="1600" b="0"/>
              <a:t>Sally Biddlecombe, a Mechanical Building Service Engineer, who designs buildings to use less energy. </a:t>
            </a:r>
          </a:p>
          <a:p>
            <a:r>
              <a:rPr lang="en-GB" sz="1100" b="0">
                <a:hlinkClick r:id="rId3"/>
              </a:rPr>
              <a:t>Building a sustainable future | Case Study | Neon - Brilliant inspiration</a:t>
            </a:r>
            <a:endParaRPr lang="en-GB" sz="1200"/>
          </a:p>
        </p:txBody>
      </p:sp>
      <p:sp>
        <p:nvSpPr>
          <p:cNvPr id="8" name="Text Placeholder 7">
            <a:extLst>
              <a:ext uri="{FF2B5EF4-FFF2-40B4-BE49-F238E27FC236}">
                <a16:creationId xmlns:a16="http://schemas.microsoft.com/office/drawing/2014/main" id="{3482851F-9479-BB03-C40E-BCE0A5AA3DF1}"/>
              </a:ext>
            </a:extLst>
          </p:cNvPr>
          <p:cNvSpPr>
            <a:spLocks noGrp="1"/>
          </p:cNvSpPr>
          <p:nvPr>
            <p:ph type="body" sz="quarter" idx="21"/>
          </p:nvPr>
        </p:nvSpPr>
        <p:spPr>
          <a:xfrm>
            <a:off x="5755649" y="3051923"/>
            <a:ext cx="5760720" cy="2483099"/>
          </a:xfrm>
        </p:spPr>
        <p:txBody>
          <a:bodyPr lIns="720000" tIns="0" rIns="720000" bIns="180000" anchor="t">
            <a:normAutofit/>
          </a:bodyPr>
          <a:lstStyle/>
          <a:p>
            <a:pPr marL="0" indent="0">
              <a:buNone/>
            </a:pPr>
            <a:r>
              <a:rPr lang="en-GB" sz="1600" b="1"/>
              <a:t>Think, pair, share:</a:t>
            </a:r>
            <a:endParaRPr lang="en-US"/>
          </a:p>
          <a:p>
            <a:r>
              <a:rPr lang="en-GB" sz="1600"/>
              <a:t>How can homes, schools or buildings use, or be designed to use, less energy?</a:t>
            </a:r>
          </a:p>
          <a:p>
            <a:r>
              <a:rPr lang="en-GB" sz="1600"/>
              <a:t>Do you think her statement is convincing to inspire action? Why / Why not?</a:t>
            </a:r>
          </a:p>
          <a:p>
            <a:r>
              <a:rPr lang="en-GB" sz="1600"/>
              <a:t>Extend: How accurate and true do you think Sally's statement is? Why?  </a:t>
            </a:r>
          </a:p>
          <a:p>
            <a:pPr marL="0" indent="0">
              <a:buNone/>
            </a:pPr>
            <a:endParaRPr lang="en-GB" sz="1000"/>
          </a:p>
        </p:txBody>
      </p:sp>
      <p:sp>
        <p:nvSpPr>
          <p:cNvPr id="6" name="Slide Number Placeholder 5">
            <a:extLst>
              <a:ext uri="{FF2B5EF4-FFF2-40B4-BE49-F238E27FC236}">
                <a16:creationId xmlns:a16="http://schemas.microsoft.com/office/drawing/2014/main" id="{2843FC2A-F580-6DF7-5422-B0501448A0BD}"/>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8</a:t>
            </a:fld>
            <a:endParaRPr lang="en-SE"/>
          </a:p>
        </p:txBody>
      </p:sp>
      <p:pic>
        <p:nvPicPr>
          <p:cNvPr id="3" name="Picture 2" descr="Sally Biddlecombe Og (1)">
            <a:extLst>
              <a:ext uri="{FF2B5EF4-FFF2-40B4-BE49-F238E27FC236}">
                <a16:creationId xmlns:a16="http://schemas.microsoft.com/office/drawing/2014/main" id="{34D3EA17-C56E-2768-DA82-14070A2B9D9D}"/>
              </a:ext>
            </a:extLst>
          </p:cNvPr>
          <p:cNvPicPr>
            <a:picLocks noChangeAspect="1"/>
          </p:cNvPicPr>
          <p:nvPr/>
        </p:nvPicPr>
        <p:blipFill>
          <a:blip r:embed="rId4"/>
          <a:srcRect l="21086" r="39586"/>
          <a:stretch/>
        </p:blipFill>
        <p:spPr>
          <a:xfrm>
            <a:off x="20" y="-318"/>
            <a:ext cx="575943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noFill/>
        </p:spPr>
      </p:pic>
    </p:spTree>
    <p:extLst>
      <p:ext uri="{BB962C8B-B14F-4D97-AF65-F5344CB8AC3E}">
        <p14:creationId xmlns:p14="http://schemas.microsoft.com/office/powerpoint/2010/main" val="21159357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9EA2075-5BE9-50DD-3ADA-C23F1A40E9C5}"/>
              </a:ext>
            </a:extLst>
          </p:cNvPr>
          <p:cNvSpPr>
            <a:spLocks noGrp="1"/>
          </p:cNvSpPr>
          <p:nvPr>
            <p:ph type="body" sz="half" idx="1"/>
          </p:nvPr>
        </p:nvSpPr>
        <p:spPr>
          <a:xfrm>
            <a:off x="8433" y="333376"/>
            <a:ext cx="6480334" cy="4322340"/>
          </a:xfrm>
        </p:spPr>
        <p:txBody>
          <a:bodyPr/>
          <a:lstStyle/>
          <a:p>
            <a:r>
              <a:rPr lang="en-US" sz="4000"/>
              <a:t>CLIMATE CHANGE INFORMATION OFTEN TRIES TO CHANGE OPINON OR ACTIONS. How do they do that?</a:t>
            </a:r>
            <a:endParaRPr lang="en-GB" sz="4000"/>
          </a:p>
        </p:txBody>
      </p:sp>
      <p:sp>
        <p:nvSpPr>
          <p:cNvPr id="13" name="Text Placeholder 12">
            <a:extLst>
              <a:ext uri="{FF2B5EF4-FFF2-40B4-BE49-F238E27FC236}">
                <a16:creationId xmlns:a16="http://schemas.microsoft.com/office/drawing/2014/main" id="{7BFCC028-34AC-3D4A-6790-C1681136CDBA}"/>
              </a:ext>
            </a:extLst>
          </p:cNvPr>
          <p:cNvSpPr>
            <a:spLocks noGrp="1"/>
          </p:cNvSpPr>
          <p:nvPr>
            <p:ph type="body" sz="quarter" idx="21"/>
          </p:nvPr>
        </p:nvSpPr>
        <p:spPr/>
        <p:txBody>
          <a:bodyPr/>
          <a:lstStyle/>
          <a:p>
            <a:r>
              <a:rPr lang="en-US" sz="3600"/>
              <a:t>Persuasive techniques</a:t>
            </a:r>
            <a:endParaRPr lang="en-GB"/>
          </a:p>
        </p:txBody>
      </p:sp>
      <p:sp>
        <p:nvSpPr>
          <p:cNvPr id="2" name="Slide Number Placeholder 1">
            <a:extLst>
              <a:ext uri="{FF2B5EF4-FFF2-40B4-BE49-F238E27FC236}">
                <a16:creationId xmlns:a16="http://schemas.microsoft.com/office/drawing/2014/main" id="{E7729680-69FB-1403-1C48-5CA8409BFBBA}"/>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9</a:t>
            </a:fld>
            <a:endParaRPr lang="en-SE"/>
          </a:p>
        </p:txBody>
      </p:sp>
    </p:spTree>
    <p:extLst>
      <p:ext uri="{BB962C8B-B14F-4D97-AF65-F5344CB8AC3E}">
        <p14:creationId xmlns:p14="http://schemas.microsoft.com/office/powerpoint/2010/main" val="1033705892"/>
      </p:ext>
    </p:extLst>
  </p:cSld>
  <p:clrMapOvr>
    <a:masterClrMapping/>
  </p:clrMapOvr>
  <p:transition spd="med"/>
</p:sld>
</file>

<file path=ppt/theme/theme1.xml><?xml version="1.0" encoding="utf-8"?>
<a:theme xmlns:a="http://schemas.openxmlformats.org/drawingml/2006/main" name="EngineeringUK Blank with line">
  <a:themeElements>
    <a:clrScheme name="CSP Colours 1">
      <a:dk1>
        <a:srgbClr val="20145F"/>
      </a:dk1>
      <a:lt1>
        <a:srgbClr val="FFFFFF"/>
      </a:lt1>
      <a:dk2>
        <a:srgbClr val="EA002A"/>
      </a:dk2>
      <a:lt2>
        <a:srgbClr val="3CAF2C"/>
      </a:lt2>
      <a:accent1>
        <a:srgbClr val="E9002A"/>
      </a:accent1>
      <a:accent2>
        <a:srgbClr val="3DAE2B"/>
      </a:accent2>
      <a:accent3>
        <a:srgbClr val="0082CA"/>
      </a:accent3>
      <a:accent4>
        <a:srgbClr val="EC008C"/>
      </a:accent4>
      <a:accent5>
        <a:srgbClr val="773CBE"/>
      </a:accent5>
      <a:accent6>
        <a:srgbClr val="FF6C00"/>
      </a:accent6>
      <a:hlink>
        <a:srgbClr val="FFB700"/>
      </a:hlink>
      <a:folHlink>
        <a:srgbClr val="EC008C"/>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New Presentation Template, Climate Schools Programme Aug-24" id="{0133141D-88FC-1C43-9088-3598DA482A26}" vid="{7B144CCE-8720-364D-8923-EB393DB33642}"/>
    </a:ext>
  </a:extLst>
</a:theme>
</file>

<file path=ppt/theme/theme2.xml><?xml version="1.0" encoding="utf-8"?>
<a:theme xmlns:a="http://schemas.openxmlformats.org/drawingml/2006/main" name="EngineeringUK Blank with line">
  <a:themeElements>
    <a:clrScheme name="EngineeringUK Blank with line">
      <a:dk1>
        <a:srgbClr val="000000"/>
      </a:dk1>
      <a:lt1>
        <a:srgbClr val="FFFFFF"/>
      </a:lt1>
      <a:dk2>
        <a:srgbClr val="A7A7A7"/>
      </a:dk2>
      <a:lt2>
        <a:srgbClr val="535353"/>
      </a:lt2>
      <a:accent1>
        <a:srgbClr val="E9002A"/>
      </a:accent1>
      <a:accent2>
        <a:srgbClr val="3CAF2C"/>
      </a:accent2>
      <a:accent3>
        <a:srgbClr val="0082CA"/>
      </a:accent3>
      <a:accent4>
        <a:srgbClr val="EC008C"/>
      </a:accent4>
      <a:accent5>
        <a:srgbClr val="773CBE"/>
      </a:accent5>
      <a:accent6>
        <a:srgbClr val="FF6C00"/>
      </a:accent6>
      <a:hlink>
        <a:srgbClr val="0000FF"/>
      </a:hlink>
      <a:folHlink>
        <a:srgbClr val="FF00FF"/>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6DDCE0A9848D49B3BBFB06A23888F4" ma:contentTypeVersion="13" ma:contentTypeDescription="Create a new document." ma:contentTypeScope="" ma:versionID="1412be418a8aadc3ff9a716240ce7c9f">
  <xsd:schema xmlns:xsd="http://www.w3.org/2001/XMLSchema" xmlns:xs="http://www.w3.org/2001/XMLSchema" xmlns:p="http://schemas.microsoft.com/office/2006/metadata/properties" xmlns:ns2="fc82e50e-2fce-41ec-ac57-d8198dff1c42" xmlns:ns3="fc908b23-5cea-42c0-8877-75876beef8e1" targetNamespace="http://schemas.microsoft.com/office/2006/metadata/properties" ma:root="true" ma:fieldsID="ed92a99344e3b7320067251b60f817e4" ns2:_="" ns3:_="">
    <xsd:import namespace="fc82e50e-2fce-41ec-ac57-d8198dff1c42"/>
    <xsd:import namespace="fc908b23-5cea-42c0-8877-75876beef8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82e50e-2fce-41ec-ac57-d8198dff1c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c908b23-5cea-42c0-8877-75876beef8e1"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8ed2be-e189-4704-bfbc-f79604ce90c8}" ma:internalName="TaxCatchAll" ma:showField="CatchAllData" ma:web="fc908b23-5cea-42c0-8877-75876beef8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c82e50e-2fce-41ec-ac57-d8198dff1c42">
      <Terms xmlns="http://schemas.microsoft.com/office/infopath/2007/PartnerControls"/>
    </lcf76f155ced4ddcb4097134ff3c332f>
    <TaxCatchAll xmlns="fc908b23-5cea-42c0-8877-75876beef8e1" xsi:nil="true"/>
  </documentManagement>
</p:properties>
</file>

<file path=customXml/itemProps1.xml><?xml version="1.0" encoding="utf-8"?>
<ds:datastoreItem xmlns:ds="http://schemas.openxmlformats.org/officeDocument/2006/customXml" ds:itemID="{68CF12B3-5447-426A-B730-3C17D195A80D}">
  <ds:schemaRefs>
    <ds:schemaRef ds:uri="http://schemas.microsoft.com/sharepoint/v3/contenttype/forms"/>
  </ds:schemaRefs>
</ds:datastoreItem>
</file>

<file path=customXml/itemProps2.xml><?xml version="1.0" encoding="utf-8"?>
<ds:datastoreItem xmlns:ds="http://schemas.openxmlformats.org/officeDocument/2006/customXml" ds:itemID="{ECA7017B-8DCB-4E2D-9333-E532B2780A5A}"/>
</file>

<file path=customXml/itemProps3.xml><?xml version="1.0" encoding="utf-8"?>
<ds:datastoreItem xmlns:ds="http://schemas.openxmlformats.org/officeDocument/2006/customXml" ds:itemID="{006C429F-3B27-44A4-9335-FFAFF8553FEC}">
  <ds:schemaRefs>
    <ds:schemaRef ds:uri="0befba30-5e88-4887-b2a6-d954fe54006f"/>
    <ds:schemaRef ds:uri="1c5f394f-947a-44cf-b0b7-8f7362a3aeb8"/>
    <ds:schemaRef ds:uri="5e4e0ff1-ebfb-4b7a-b9b5-dd757a80274b"/>
    <ds:schemaRef ds:uri="79c5fb5e-cf73-4c97-b6b7-9fe0ea7d2743"/>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NEW SCHOOLS FACING EUK_Presentation Template_Climate Schools Programme_Aug 24</Template>
  <Application>Microsoft Office PowerPoint</Application>
  <PresentationFormat>Custom</PresentationFormat>
  <Slides>15</Slides>
  <Notes>9</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EngineeringUK Blank with line</vt:lpstr>
      <vt:lpstr>PowerPoint Presentation</vt:lpstr>
      <vt:lpstr>PowerPoint Presentation</vt:lpstr>
      <vt:lpstr>Communicating about climate change</vt:lpstr>
      <vt:lpstr>PowerPoint Presentation</vt:lpstr>
      <vt:lpstr>PowerPoint Presentation</vt:lpstr>
      <vt:lpstr>PowerPoint Presentation</vt:lpstr>
      <vt:lpstr>PowerPoint Presentation</vt:lpstr>
      <vt:lpstr>PowerPoint Presentation</vt:lpstr>
      <vt:lpstr>PowerPoint Presentation</vt:lpstr>
      <vt:lpstr>These are examples of ways to help climate change.</vt:lpstr>
      <vt:lpstr>Climate change information is often trying to persuade our opinion or actions.</vt:lpstr>
      <vt:lpstr>PowerPoint Presentation</vt:lpstr>
      <vt:lpstr>Time to Pitch Your Idea!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Edwards</dc:creator>
  <cp:revision>1</cp:revision>
  <dcterms:created xsi:type="dcterms:W3CDTF">2024-09-11T16:04:28Z</dcterms:created>
  <dcterms:modified xsi:type="dcterms:W3CDTF">2025-02-21T16:37:44Z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0x010100936DDCE0A9848D49B3BBFB06A23888F4</vt:lpwstr>
  </property>
  <property fmtid="{D5CDD505-2E9C-101B-9397-08002B2CF9AE}" pid="3" name="MediaServiceImageTags">
    <vt:lpwstr/>
  </property>
</Properties>
</file>