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18"/>
  </p:notesMasterIdLst>
  <p:sldIdLst>
    <p:sldId id="262" r:id="rId5"/>
    <p:sldId id="267" r:id="rId6"/>
    <p:sldId id="295" r:id="rId7"/>
    <p:sldId id="296" r:id="rId8"/>
    <p:sldId id="297" r:id="rId9"/>
    <p:sldId id="302" r:id="rId10"/>
    <p:sldId id="300" r:id="rId11"/>
    <p:sldId id="299" r:id="rId12"/>
    <p:sldId id="298" r:id="rId13"/>
    <p:sldId id="301" r:id="rId14"/>
    <p:sldId id="303" r:id="rId15"/>
    <p:sldId id="290" r:id="rId16"/>
    <p:sldId id="289" r:id="rId17"/>
  </p:sldIdLst>
  <p:sldSz cx="11518900" cy="6480175"/>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p:defaultTextStyle>
  <p:extLst>
    <p:ext uri="{EFAFB233-063F-42B5-8137-9DF3F51BA10A}">
      <p15:sldGuideLst xmlns:p15="http://schemas.microsoft.com/office/powerpoint/2012/main">
        <p15:guide id="1" orient="horz" pos="2041" userDrawn="1">
          <p15:clr>
            <a:srgbClr val="A4A3A4"/>
          </p15:clr>
        </p15:guide>
        <p15:guide id="2" pos="362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D7D28C-1166-80A4-9FEA-06A35A7D1FE1}" name="Kim Biddulph" initials="KB" userId="S::KBiddulph@engineeringuk.com::d1c4f287-a662-4354-8dbf-70bef54d5f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5AE07F-F4E0-CDC1-D176-709C47AC8BAE}" v="311" dt="2025-02-21T16:30:27.279"/>
    <p1510:client id="{D08E562B-5C70-4523-887B-659DF9437CDB}" v="1" dt="2025-02-21T16:40:55.82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CACB"/>
          </a:solidFill>
        </a:fill>
      </a:tcStyle>
    </a:wholeTbl>
    <a:band2H>
      <a:tcTxStyle/>
      <a:tcStyle>
        <a:tcBdr/>
        <a:fill>
          <a:solidFill>
            <a:srgbClr val="FBE6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8EC"/>
          </a:solidFill>
        </a:fill>
      </a:tcStyle>
    </a:wholeTbl>
    <a:band2H>
      <a:tcTxStyle/>
      <a:tcStyle>
        <a:tcBdr/>
        <a:fill>
          <a:solidFill>
            <a:srgbClr val="E6ECF5"/>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3CA"/>
          </a:solidFill>
        </a:fill>
      </a:tcStyle>
    </a:wholeTbl>
    <a:band2H>
      <a:tcTxStyle/>
      <a:tcStyle>
        <a:tcBdr/>
        <a:fill>
          <a:solidFill>
            <a:srgbClr val="FFEA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2014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9"/>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20145F"/>
      </a:tcTxStyle>
      <a:tcStyle>
        <a:tcBdr>
          <a:left>
            <a:ln w="12700" cap="flat">
              <a:noFill/>
              <a:miter lim="400000"/>
            </a:ln>
          </a:left>
          <a:right>
            <a:ln w="12700" cap="flat">
              <a:noFill/>
              <a:miter lim="400000"/>
            </a:ln>
          </a:right>
          <a:top>
            <a:ln w="508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20145F"/>
              </a:solidFill>
              <a:prstDash val="solid"/>
              <a:round/>
            </a:ln>
          </a:top>
          <a:bottom>
            <a:ln w="25400" cap="flat">
              <a:solidFill>
                <a:srgbClr val="20145F"/>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20145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D1"/>
          </a:solidFill>
        </a:fill>
      </a:tcStyle>
    </a:wholeTbl>
    <a:band2H>
      <a:tcTxStyle/>
      <a:tcStyle>
        <a:tcBdr/>
        <a:fill>
          <a:solidFill>
            <a:srgbClr val="E7E7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20145F"/>
          </a:solidFill>
        </a:fill>
      </a:tcStyle>
    </a:firstRow>
  </a:tblStyle>
  <a:tblStyle styleId="{2708684C-4D16-4618-839F-0558EEFCDFE6}" styleName="">
    <a:tblBg/>
    <a:wholeTbl>
      <a:tcTxStyle b="off"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wholeTbl>
    <a:band2H>
      <a:tcTxStyle/>
      <a:tcStyle>
        <a:tcBdr/>
        <a:fill>
          <a:solidFill>
            <a:srgbClr val="FFFFFF"/>
          </a:solidFill>
        </a:fill>
      </a:tcStyle>
    </a:band2H>
    <a:firstCol>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solidFill>
            <a:srgbClr val="20145F">
              <a:alpha val="20000"/>
            </a:srgbClr>
          </a:solidFill>
        </a:fill>
      </a:tcStyle>
    </a:firstCol>
    <a:la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50800" cap="flat">
              <a:solidFill>
                <a:srgbClr val="20145F"/>
              </a:solidFill>
              <a:prstDash val="solid"/>
              <a:round/>
            </a:ln>
          </a:top>
          <a:bottom>
            <a:ln w="127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lastRow>
    <a:firstRow>
      <a:tcTxStyle b="on" i="off">
        <a:font>
          <a:latin typeface="Arial"/>
          <a:ea typeface="Arial"/>
          <a:cs typeface="Arial"/>
        </a:font>
        <a:srgbClr val="20145F"/>
      </a:tcTxStyle>
      <a:tcStyle>
        <a:tcBdr>
          <a:left>
            <a:ln w="12700" cap="flat">
              <a:solidFill>
                <a:srgbClr val="20145F"/>
              </a:solidFill>
              <a:prstDash val="solid"/>
              <a:round/>
            </a:ln>
          </a:left>
          <a:right>
            <a:ln w="12700" cap="flat">
              <a:solidFill>
                <a:srgbClr val="20145F"/>
              </a:solidFill>
              <a:prstDash val="solid"/>
              <a:round/>
            </a:ln>
          </a:right>
          <a:top>
            <a:ln w="12700" cap="flat">
              <a:solidFill>
                <a:srgbClr val="20145F"/>
              </a:solidFill>
              <a:prstDash val="solid"/>
              <a:round/>
            </a:ln>
          </a:top>
          <a:bottom>
            <a:ln w="25400" cap="flat">
              <a:solidFill>
                <a:srgbClr val="20145F"/>
              </a:solidFill>
              <a:prstDash val="solid"/>
              <a:round/>
            </a:ln>
          </a:bottom>
          <a:insideH>
            <a:ln w="12700" cap="flat">
              <a:solidFill>
                <a:srgbClr val="20145F"/>
              </a:solidFill>
              <a:prstDash val="solid"/>
              <a:round/>
            </a:ln>
          </a:insideH>
          <a:insideV>
            <a:ln w="12700" cap="flat">
              <a:solidFill>
                <a:srgbClr val="20145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041"/>
        <p:guide pos="3628"/>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ale" userId="831bf4ad-65d1-43d3-8352-901b5a03a29b" providerId="ADAL" clId="{D08E562B-5C70-4523-887B-659DF9437CDB}"/>
    <pc:docChg chg="undo custSel addSld delSld modSld sldOrd">
      <pc:chgData name="Rebecca Hale" userId="831bf4ad-65d1-43d3-8352-901b5a03a29b" providerId="ADAL" clId="{D08E562B-5C70-4523-887B-659DF9437CDB}" dt="2025-02-21T16:40:55.826" v="8194" actId="20577"/>
      <pc:docMkLst>
        <pc:docMk/>
      </pc:docMkLst>
      <pc:sldChg chg="del">
        <pc:chgData name="Rebecca Hale" userId="831bf4ad-65d1-43d3-8352-901b5a03a29b" providerId="ADAL" clId="{D08E562B-5C70-4523-887B-659DF9437CDB}" dt="2025-02-07T19:44:40.915" v="6877" actId="47"/>
        <pc:sldMkLst>
          <pc:docMk/>
          <pc:sldMk cId="3174005874" sldId="261"/>
        </pc:sldMkLst>
      </pc:sldChg>
      <pc:sldChg chg="delSp modSp mod">
        <pc:chgData name="Rebecca Hale" userId="831bf4ad-65d1-43d3-8352-901b5a03a29b" providerId="ADAL" clId="{D08E562B-5C70-4523-887B-659DF9437CDB}" dt="2025-02-13T19:18:31.052" v="8193" actId="478"/>
        <pc:sldMkLst>
          <pc:docMk/>
          <pc:sldMk cId="873692957" sldId="262"/>
        </pc:sldMkLst>
        <pc:spChg chg="mod">
          <ac:chgData name="Rebecca Hale" userId="831bf4ad-65d1-43d3-8352-901b5a03a29b" providerId="ADAL" clId="{D08E562B-5C70-4523-887B-659DF9437CDB}" dt="2025-02-07T17:02:27.926" v="436"/>
          <ac:spMkLst>
            <pc:docMk/>
            <pc:sldMk cId="873692957" sldId="262"/>
            <ac:spMk id="2" creationId="{1E37EFAC-C9FF-13D3-F896-B46190AE0038}"/>
          </ac:spMkLst>
        </pc:spChg>
        <pc:spChg chg="mod">
          <ac:chgData name="Rebecca Hale" userId="831bf4ad-65d1-43d3-8352-901b5a03a29b" providerId="ADAL" clId="{D08E562B-5C70-4523-887B-659DF9437CDB}" dt="2025-02-07T17:02:32.129" v="437" actId="20577"/>
          <ac:spMkLst>
            <pc:docMk/>
            <pc:sldMk cId="873692957" sldId="262"/>
            <ac:spMk id="3" creationId="{B51F2A4D-6F2B-2EE3-3136-003F358221EB}"/>
          </ac:spMkLst>
        </pc:spChg>
      </pc:sldChg>
      <pc:sldChg chg="del">
        <pc:chgData name="Rebecca Hale" userId="831bf4ad-65d1-43d3-8352-901b5a03a29b" providerId="ADAL" clId="{D08E562B-5C70-4523-887B-659DF9437CDB}" dt="2025-02-07T19:44:42.713" v="6881" actId="47"/>
        <pc:sldMkLst>
          <pc:docMk/>
          <pc:sldMk cId="162382708" sldId="263"/>
        </pc:sldMkLst>
      </pc:sldChg>
      <pc:sldChg chg="modSp del mod">
        <pc:chgData name="Rebecca Hale" userId="831bf4ad-65d1-43d3-8352-901b5a03a29b" providerId="ADAL" clId="{D08E562B-5C70-4523-887B-659DF9437CDB}" dt="2025-02-07T17:02:38.506" v="438" actId="47"/>
        <pc:sldMkLst>
          <pc:docMk/>
          <pc:sldMk cId="2006762484" sldId="266"/>
        </pc:sldMkLst>
      </pc:sldChg>
      <pc:sldChg chg="modSp mod modNotesTx">
        <pc:chgData name="Rebecca Hale" userId="831bf4ad-65d1-43d3-8352-901b5a03a29b" providerId="ADAL" clId="{D08E562B-5C70-4523-887B-659DF9437CDB}" dt="2025-02-10T17:34:24.526" v="8188" actId="113"/>
        <pc:sldMkLst>
          <pc:docMk/>
          <pc:sldMk cId="3733737861" sldId="267"/>
        </pc:sldMkLst>
        <pc:spChg chg="mod">
          <ac:chgData name="Rebecca Hale" userId="831bf4ad-65d1-43d3-8352-901b5a03a29b" providerId="ADAL" clId="{D08E562B-5C70-4523-887B-659DF9437CDB}" dt="2025-02-07T16:27:01.076" v="28" actId="20577"/>
          <ac:spMkLst>
            <pc:docMk/>
            <pc:sldMk cId="3733737861" sldId="267"/>
            <ac:spMk id="5" creationId="{B4393F00-D3DA-45F9-05A2-BA0F32A7BB60}"/>
          </ac:spMkLst>
        </pc:spChg>
        <pc:spChg chg="mod">
          <ac:chgData name="Rebecca Hale" userId="831bf4ad-65d1-43d3-8352-901b5a03a29b" providerId="ADAL" clId="{D08E562B-5C70-4523-887B-659DF9437CDB}" dt="2025-02-07T16:27:10.432" v="61" actId="20577"/>
          <ac:spMkLst>
            <pc:docMk/>
            <pc:sldMk cId="3733737861" sldId="267"/>
            <ac:spMk id="6" creationId="{45B8A7E8-0EED-2474-E29B-1C93E08E6CB8}"/>
          </ac:spMkLst>
        </pc:spChg>
      </pc:sldChg>
      <pc:sldChg chg="del">
        <pc:chgData name="Rebecca Hale" userId="831bf4ad-65d1-43d3-8352-901b5a03a29b" providerId="ADAL" clId="{D08E562B-5C70-4523-887B-659DF9437CDB}" dt="2025-02-07T19:44:27.884" v="6860" actId="47"/>
        <pc:sldMkLst>
          <pc:docMk/>
          <pc:sldMk cId="2060871295" sldId="272"/>
        </pc:sldMkLst>
      </pc:sldChg>
      <pc:sldChg chg="modSp del mod">
        <pc:chgData name="Rebecca Hale" userId="831bf4ad-65d1-43d3-8352-901b5a03a29b" providerId="ADAL" clId="{D08E562B-5C70-4523-887B-659DF9437CDB}" dt="2025-02-07T19:44:29.933" v="6861" actId="47"/>
        <pc:sldMkLst>
          <pc:docMk/>
          <pc:sldMk cId="2850878405" sldId="273"/>
        </pc:sldMkLst>
      </pc:sldChg>
      <pc:sldChg chg="del">
        <pc:chgData name="Rebecca Hale" userId="831bf4ad-65d1-43d3-8352-901b5a03a29b" providerId="ADAL" clId="{D08E562B-5C70-4523-887B-659DF9437CDB}" dt="2025-02-07T19:44:30.779" v="6862" actId="47"/>
        <pc:sldMkLst>
          <pc:docMk/>
          <pc:sldMk cId="2371685410" sldId="274"/>
        </pc:sldMkLst>
      </pc:sldChg>
      <pc:sldChg chg="del">
        <pc:chgData name="Rebecca Hale" userId="831bf4ad-65d1-43d3-8352-901b5a03a29b" providerId="ADAL" clId="{D08E562B-5C70-4523-887B-659DF9437CDB}" dt="2025-02-07T19:44:32.115" v="6863" actId="47"/>
        <pc:sldMkLst>
          <pc:docMk/>
          <pc:sldMk cId="903009975" sldId="276"/>
        </pc:sldMkLst>
      </pc:sldChg>
      <pc:sldChg chg="del">
        <pc:chgData name="Rebecca Hale" userId="831bf4ad-65d1-43d3-8352-901b5a03a29b" providerId="ADAL" clId="{D08E562B-5C70-4523-887B-659DF9437CDB}" dt="2025-02-07T19:44:32.909" v="6864" actId="47"/>
        <pc:sldMkLst>
          <pc:docMk/>
          <pc:sldMk cId="2835805395" sldId="277"/>
        </pc:sldMkLst>
      </pc:sldChg>
      <pc:sldChg chg="del">
        <pc:chgData name="Rebecca Hale" userId="831bf4ad-65d1-43d3-8352-901b5a03a29b" providerId="ADAL" clId="{D08E562B-5C70-4523-887B-659DF9437CDB}" dt="2025-02-07T19:44:34.429" v="6866" actId="47"/>
        <pc:sldMkLst>
          <pc:docMk/>
          <pc:sldMk cId="4062055981" sldId="280"/>
        </pc:sldMkLst>
      </pc:sldChg>
      <pc:sldChg chg="del">
        <pc:chgData name="Rebecca Hale" userId="831bf4ad-65d1-43d3-8352-901b5a03a29b" providerId="ADAL" clId="{D08E562B-5C70-4523-887B-659DF9437CDB}" dt="2025-02-07T19:44:33.730" v="6865" actId="47"/>
        <pc:sldMkLst>
          <pc:docMk/>
          <pc:sldMk cId="2821792907" sldId="281"/>
        </pc:sldMkLst>
      </pc:sldChg>
      <pc:sldChg chg="del">
        <pc:chgData name="Rebecca Hale" userId="831bf4ad-65d1-43d3-8352-901b5a03a29b" providerId="ADAL" clId="{D08E562B-5C70-4523-887B-659DF9437CDB}" dt="2025-02-07T19:44:35.047" v="6867" actId="47"/>
        <pc:sldMkLst>
          <pc:docMk/>
          <pc:sldMk cId="2703219778" sldId="282"/>
        </pc:sldMkLst>
      </pc:sldChg>
      <pc:sldChg chg="del">
        <pc:chgData name="Rebecca Hale" userId="831bf4ad-65d1-43d3-8352-901b5a03a29b" providerId="ADAL" clId="{D08E562B-5C70-4523-887B-659DF9437CDB}" dt="2025-02-07T19:44:37.636" v="6868" actId="47"/>
        <pc:sldMkLst>
          <pc:docMk/>
          <pc:sldMk cId="2011303748" sldId="283"/>
        </pc:sldMkLst>
      </pc:sldChg>
      <pc:sldChg chg="del">
        <pc:chgData name="Rebecca Hale" userId="831bf4ad-65d1-43d3-8352-901b5a03a29b" providerId="ADAL" clId="{D08E562B-5C70-4523-887B-659DF9437CDB}" dt="2025-02-07T19:44:37.783" v="6869" actId="47"/>
        <pc:sldMkLst>
          <pc:docMk/>
          <pc:sldMk cId="295196499" sldId="284"/>
        </pc:sldMkLst>
      </pc:sldChg>
      <pc:sldChg chg="del">
        <pc:chgData name="Rebecca Hale" userId="831bf4ad-65d1-43d3-8352-901b5a03a29b" providerId="ADAL" clId="{D08E562B-5C70-4523-887B-659DF9437CDB}" dt="2025-02-07T19:44:38.020" v="6870" actId="47"/>
        <pc:sldMkLst>
          <pc:docMk/>
          <pc:sldMk cId="2319735555" sldId="285"/>
        </pc:sldMkLst>
      </pc:sldChg>
      <pc:sldChg chg="del">
        <pc:chgData name="Rebecca Hale" userId="831bf4ad-65d1-43d3-8352-901b5a03a29b" providerId="ADAL" clId="{D08E562B-5C70-4523-887B-659DF9437CDB}" dt="2025-02-07T19:44:38.555" v="6871" actId="47"/>
        <pc:sldMkLst>
          <pc:docMk/>
          <pc:sldMk cId="2465639663" sldId="286"/>
        </pc:sldMkLst>
      </pc:sldChg>
      <pc:sldChg chg="del">
        <pc:chgData name="Rebecca Hale" userId="831bf4ad-65d1-43d3-8352-901b5a03a29b" providerId="ADAL" clId="{D08E562B-5C70-4523-887B-659DF9437CDB}" dt="2025-02-07T19:44:38.831" v="6872" actId="47"/>
        <pc:sldMkLst>
          <pc:docMk/>
          <pc:sldMk cId="3602852103" sldId="287"/>
        </pc:sldMkLst>
      </pc:sldChg>
      <pc:sldChg chg="del">
        <pc:chgData name="Rebecca Hale" userId="831bf4ad-65d1-43d3-8352-901b5a03a29b" providerId="ADAL" clId="{D08E562B-5C70-4523-887B-659DF9437CDB}" dt="2025-02-07T19:44:39.061" v="6873" actId="47"/>
        <pc:sldMkLst>
          <pc:docMk/>
          <pc:sldMk cId="3661470402" sldId="288"/>
        </pc:sldMkLst>
      </pc:sldChg>
      <pc:sldChg chg="del">
        <pc:chgData name="Rebecca Hale" userId="831bf4ad-65d1-43d3-8352-901b5a03a29b" providerId="ADAL" clId="{D08E562B-5C70-4523-887B-659DF9437CDB}" dt="2025-02-07T19:44:39.577" v="6874" actId="47"/>
        <pc:sldMkLst>
          <pc:docMk/>
          <pc:sldMk cId="1155257677" sldId="289"/>
        </pc:sldMkLst>
      </pc:sldChg>
      <pc:sldChg chg="modSp add mod modNotesTx">
        <pc:chgData name="Rebecca Hale" userId="831bf4ad-65d1-43d3-8352-901b5a03a29b" providerId="ADAL" clId="{D08E562B-5C70-4523-887B-659DF9437CDB}" dt="2025-02-07T20:03:24.978" v="8187" actId="20577"/>
        <pc:sldMkLst>
          <pc:docMk/>
          <pc:sldMk cId="2371700197" sldId="289"/>
        </pc:sldMkLst>
        <pc:spChg chg="mod">
          <ac:chgData name="Rebecca Hale" userId="831bf4ad-65d1-43d3-8352-901b5a03a29b" providerId="ADAL" clId="{D08E562B-5C70-4523-887B-659DF9437CDB}" dt="2025-02-07T20:03:24.978" v="8187" actId="20577"/>
          <ac:spMkLst>
            <pc:docMk/>
            <pc:sldMk cId="2371700197" sldId="289"/>
            <ac:spMk id="3" creationId="{442D6538-2293-18FF-75D9-6FE90CC0436F}"/>
          </ac:spMkLst>
        </pc:spChg>
      </pc:sldChg>
      <pc:sldChg chg="modSp add mod modNotesTx">
        <pc:chgData name="Rebecca Hale" userId="831bf4ad-65d1-43d3-8352-901b5a03a29b" providerId="ADAL" clId="{D08E562B-5C70-4523-887B-659DF9437CDB}" dt="2025-02-10T17:34:48.947" v="8189" actId="113"/>
        <pc:sldMkLst>
          <pc:docMk/>
          <pc:sldMk cId="2326763952" sldId="290"/>
        </pc:sldMkLst>
        <pc:spChg chg="mod">
          <ac:chgData name="Rebecca Hale" userId="831bf4ad-65d1-43d3-8352-901b5a03a29b" providerId="ADAL" clId="{D08E562B-5C70-4523-887B-659DF9437CDB}" dt="2025-02-07T19:49:48.802" v="7312" actId="20577"/>
          <ac:spMkLst>
            <pc:docMk/>
            <pc:sldMk cId="2326763952" sldId="290"/>
            <ac:spMk id="3" creationId="{D56F97BF-A2E4-6CD0-ECC3-B8FF2176363C}"/>
          </ac:spMkLst>
        </pc:spChg>
        <pc:picChg chg="mod">
          <ac:chgData name="Rebecca Hale" userId="831bf4ad-65d1-43d3-8352-901b5a03a29b" providerId="ADAL" clId="{D08E562B-5C70-4523-887B-659DF9437CDB}" dt="2025-02-07T19:51:04.701" v="7344"/>
          <ac:picMkLst>
            <pc:docMk/>
            <pc:sldMk cId="2326763952" sldId="290"/>
            <ac:picMk id="8" creationId="{D2178567-A1FE-FAB2-F4A0-14B248621F7A}"/>
          </ac:picMkLst>
        </pc:picChg>
      </pc:sldChg>
      <pc:sldChg chg="modSp del mod">
        <pc:chgData name="Rebecca Hale" userId="831bf4ad-65d1-43d3-8352-901b5a03a29b" providerId="ADAL" clId="{D08E562B-5C70-4523-887B-659DF9437CDB}" dt="2025-02-07T19:44:39.997" v="6875" actId="47"/>
        <pc:sldMkLst>
          <pc:docMk/>
          <pc:sldMk cId="2890040395" sldId="290"/>
        </pc:sldMkLst>
      </pc:sldChg>
      <pc:sldChg chg="del">
        <pc:chgData name="Rebecca Hale" userId="831bf4ad-65d1-43d3-8352-901b5a03a29b" providerId="ADAL" clId="{D08E562B-5C70-4523-887B-659DF9437CDB}" dt="2025-02-07T19:44:40.675" v="6876" actId="47"/>
        <pc:sldMkLst>
          <pc:docMk/>
          <pc:sldMk cId="856124154" sldId="291"/>
        </pc:sldMkLst>
      </pc:sldChg>
      <pc:sldChg chg="del">
        <pc:chgData name="Rebecca Hale" userId="831bf4ad-65d1-43d3-8352-901b5a03a29b" providerId="ADAL" clId="{D08E562B-5C70-4523-887B-659DF9437CDB}" dt="2025-02-07T19:44:41.124" v="6878" actId="47"/>
        <pc:sldMkLst>
          <pc:docMk/>
          <pc:sldMk cId="1668836601" sldId="292"/>
        </pc:sldMkLst>
      </pc:sldChg>
      <pc:sldChg chg="del">
        <pc:chgData name="Rebecca Hale" userId="831bf4ad-65d1-43d3-8352-901b5a03a29b" providerId="ADAL" clId="{D08E562B-5C70-4523-887B-659DF9437CDB}" dt="2025-02-07T19:44:41.735" v="6879" actId="47"/>
        <pc:sldMkLst>
          <pc:docMk/>
          <pc:sldMk cId="292588670" sldId="293"/>
        </pc:sldMkLst>
      </pc:sldChg>
      <pc:sldChg chg="del">
        <pc:chgData name="Rebecca Hale" userId="831bf4ad-65d1-43d3-8352-901b5a03a29b" providerId="ADAL" clId="{D08E562B-5C70-4523-887B-659DF9437CDB}" dt="2025-02-07T19:44:42.203" v="6880" actId="47"/>
        <pc:sldMkLst>
          <pc:docMk/>
          <pc:sldMk cId="2528649552" sldId="294"/>
        </pc:sldMkLst>
      </pc:sldChg>
      <pc:sldChg chg="add del">
        <pc:chgData name="Rebecca Hale" userId="831bf4ad-65d1-43d3-8352-901b5a03a29b" providerId="ADAL" clId="{D08E562B-5C70-4523-887B-659DF9437CDB}" dt="2025-02-07T17:01:05.136" v="102"/>
        <pc:sldMkLst>
          <pc:docMk/>
          <pc:sldMk cId="2427896282" sldId="295"/>
        </pc:sldMkLst>
      </pc:sldChg>
      <pc:sldChg chg="modSp add mod">
        <pc:chgData name="Rebecca Hale" userId="831bf4ad-65d1-43d3-8352-901b5a03a29b" providerId="ADAL" clId="{D08E562B-5C70-4523-887B-659DF9437CDB}" dt="2025-02-07T17:47:25.688" v="3001" actId="6549"/>
        <pc:sldMkLst>
          <pc:docMk/>
          <pc:sldMk cId="4209255545" sldId="295"/>
        </pc:sldMkLst>
        <pc:spChg chg="mod">
          <ac:chgData name="Rebecca Hale" userId="831bf4ad-65d1-43d3-8352-901b5a03a29b" providerId="ADAL" clId="{D08E562B-5C70-4523-887B-659DF9437CDB}" dt="2025-02-07T17:45:56.382" v="2964" actId="20577"/>
          <ac:spMkLst>
            <pc:docMk/>
            <pc:sldMk cId="4209255545" sldId="295"/>
            <ac:spMk id="5" creationId="{A9DC669A-7F12-7439-303E-4F8E9436C1DF}"/>
          </ac:spMkLst>
        </pc:spChg>
        <pc:spChg chg="mod">
          <ac:chgData name="Rebecca Hale" userId="831bf4ad-65d1-43d3-8352-901b5a03a29b" providerId="ADAL" clId="{D08E562B-5C70-4523-887B-659DF9437CDB}" dt="2025-02-07T17:47:25.688" v="3001" actId="6549"/>
          <ac:spMkLst>
            <pc:docMk/>
            <pc:sldMk cId="4209255545" sldId="295"/>
            <ac:spMk id="8" creationId="{AF01FF02-B2AD-B376-332C-F37B361F2AF2}"/>
          </ac:spMkLst>
        </pc:spChg>
      </pc:sldChg>
      <pc:sldChg chg="new del">
        <pc:chgData name="Rebecca Hale" userId="831bf4ad-65d1-43d3-8352-901b5a03a29b" providerId="ADAL" clId="{D08E562B-5C70-4523-887B-659DF9437CDB}" dt="2025-02-07T17:05:36.810" v="775" actId="47"/>
        <pc:sldMkLst>
          <pc:docMk/>
          <pc:sldMk cId="417646352" sldId="296"/>
        </pc:sldMkLst>
      </pc:sldChg>
      <pc:sldChg chg="modSp new mod">
        <pc:chgData name="Rebecca Hale" userId="831bf4ad-65d1-43d3-8352-901b5a03a29b" providerId="ADAL" clId="{D08E562B-5C70-4523-887B-659DF9437CDB}" dt="2025-02-07T19:55:58.082" v="7464" actId="20577"/>
        <pc:sldMkLst>
          <pc:docMk/>
          <pc:sldMk cId="1260954464" sldId="296"/>
        </pc:sldMkLst>
        <pc:spChg chg="mod">
          <ac:chgData name="Rebecca Hale" userId="831bf4ad-65d1-43d3-8352-901b5a03a29b" providerId="ADAL" clId="{D08E562B-5C70-4523-887B-659DF9437CDB}" dt="2025-02-07T19:55:58.082" v="7464" actId="20577"/>
          <ac:spMkLst>
            <pc:docMk/>
            <pc:sldMk cId="1260954464" sldId="296"/>
            <ac:spMk id="2" creationId="{97F63DC7-0EF1-D46A-E798-9EB80932F442}"/>
          </ac:spMkLst>
        </pc:spChg>
        <pc:spChg chg="mod">
          <ac:chgData name="Rebecca Hale" userId="831bf4ad-65d1-43d3-8352-901b5a03a29b" providerId="ADAL" clId="{D08E562B-5C70-4523-887B-659DF9437CDB}" dt="2025-02-07T19:55:50.641" v="7438" actId="20577"/>
          <ac:spMkLst>
            <pc:docMk/>
            <pc:sldMk cId="1260954464" sldId="296"/>
            <ac:spMk id="3" creationId="{01CC5936-4D40-C77B-1B2B-506BE85948C2}"/>
          </ac:spMkLst>
        </pc:spChg>
      </pc:sldChg>
      <pc:sldChg chg="addSp delSp modSp new mod modNotesTx">
        <pc:chgData name="Rebecca Hale" userId="831bf4ad-65d1-43d3-8352-901b5a03a29b" providerId="ADAL" clId="{D08E562B-5C70-4523-887B-659DF9437CDB}" dt="2025-02-21T16:40:55.826" v="8194" actId="20577"/>
        <pc:sldMkLst>
          <pc:docMk/>
          <pc:sldMk cId="3664769584" sldId="297"/>
        </pc:sldMkLst>
        <pc:spChg chg="mod">
          <ac:chgData name="Rebecca Hale" userId="831bf4ad-65d1-43d3-8352-901b5a03a29b" providerId="ADAL" clId="{D08E562B-5C70-4523-887B-659DF9437CDB}" dt="2025-02-07T17:09:00.314" v="1205" actId="26606"/>
          <ac:spMkLst>
            <pc:docMk/>
            <pc:sldMk cId="3664769584" sldId="297"/>
            <ac:spMk id="2" creationId="{D6406646-0C5A-6D52-E990-77FF8F1E33EA}"/>
          </ac:spMkLst>
        </pc:spChg>
        <pc:spChg chg="mod">
          <ac:chgData name="Rebecca Hale" userId="831bf4ad-65d1-43d3-8352-901b5a03a29b" providerId="ADAL" clId="{D08E562B-5C70-4523-887B-659DF9437CDB}" dt="2025-02-07T18:54:38.209" v="4057" actId="27636"/>
          <ac:spMkLst>
            <pc:docMk/>
            <pc:sldMk cId="3664769584" sldId="297"/>
            <ac:spMk id="3" creationId="{EF26512C-4CC4-8404-2971-B6C9CF5B3D5E}"/>
          </ac:spMkLst>
        </pc:spChg>
        <pc:spChg chg="mod">
          <ac:chgData name="Rebecca Hale" userId="831bf4ad-65d1-43d3-8352-901b5a03a29b" providerId="ADAL" clId="{D08E562B-5C70-4523-887B-659DF9437CDB}" dt="2025-02-07T17:09:00.314" v="1205" actId="26606"/>
          <ac:spMkLst>
            <pc:docMk/>
            <pc:sldMk cId="3664769584" sldId="297"/>
            <ac:spMk id="5" creationId="{5248D0B1-4399-87BD-3B1A-FA03DC70A16C}"/>
          </ac:spMkLst>
        </pc:spChg>
        <pc:picChg chg="add mod">
          <ac:chgData name="Rebecca Hale" userId="831bf4ad-65d1-43d3-8352-901b5a03a29b" providerId="ADAL" clId="{D08E562B-5C70-4523-887B-659DF9437CDB}" dt="2025-02-07T17:09:09.698" v="1208" actId="1076"/>
          <ac:picMkLst>
            <pc:docMk/>
            <pc:sldMk cId="3664769584" sldId="297"/>
            <ac:picMk id="7" creationId="{2F512BB7-BCD8-B502-7A85-EC87FCCF064A}"/>
          </ac:picMkLst>
        </pc:picChg>
      </pc:sldChg>
      <pc:sldChg chg="addSp delSp modSp new mod modClrScheme chgLayout">
        <pc:chgData name="Rebecca Hale" userId="831bf4ad-65d1-43d3-8352-901b5a03a29b" providerId="ADAL" clId="{D08E562B-5C70-4523-887B-659DF9437CDB}" dt="2025-02-07T19:39:12.109" v="5885" actId="5793"/>
        <pc:sldMkLst>
          <pc:docMk/>
          <pc:sldMk cId="799301476" sldId="298"/>
        </pc:sldMkLst>
        <pc:spChg chg="mod">
          <ac:chgData name="Rebecca Hale" userId="831bf4ad-65d1-43d3-8352-901b5a03a29b" providerId="ADAL" clId="{D08E562B-5C70-4523-887B-659DF9437CDB}" dt="2025-02-07T19:28:48.619" v="4546" actId="1076"/>
          <ac:spMkLst>
            <pc:docMk/>
            <pc:sldMk cId="799301476" sldId="298"/>
            <ac:spMk id="2" creationId="{F85CF913-1F5A-CB1E-B858-0FF17B4624DA}"/>
          </ac:spMkLst>
        </pc:spChg>
        <pc:spChg chg="mod">
          <ac:chgData name="Rebecca Hale" userId="831bf4ad-65d1-43d3-8352-901b5a03a29b" providerId="ADAL" clId="{D08E562B-5C70-4523-887B-659DF9437CDB}" dt="2025-02-07T19:39:12.109" v="5885" actId="5793"/>
          <ac:spMkLst>
            <pc:docMk/>
            <pc:sldMk cId="799301476" sldId="298"/>
            <ac:spMk id="3" creationId="{7714AFA5-7466-B8D7-F44E-21E5645D1A76}"/>
          </ac:spMkLst>
        </pc:spChg>
        <pc:spChg chg="mod ord">
          <ac:chgData name="Rebecca Hale" userId="831bf4ad-65d1-43d3-8352-901b5a03a29b" providerId="ADAL" clId="{D08E562B-5C70-4523-887B-659DF9437CDB}" dt="2025-02-07T19:28:05.241" v="4531" actId="26606"/>
          <ac:spMkLst>
            <pc:docMk/>
            <pc:sldMk cId="799301476" sldId="298"/>
            <ac:spMk id="5" creationId="{F3EC1306-9B43-AAC4-9675-33405A626945}"/>
          </ac:spMkLst>
        </pc:spChg>
        <pc:picChg chg="add mod">
          <ac:chgData name="Rebecca Hale" userId="831bf4ad-65d1-43d3-8352-901b5a03a29b" providerId="ADAL" clId="{D08E562B-5C70-4523-887B-659DF9437CDB}" dt="2025-02-07T19:28:05.241" v="4531" actId="26606"/>
          <ac:picMkLst>
            <pc:docMk/>
            <pc:sldMk cId="799301476" sldId="298"/>
            <ac:picMk id="7" creationId="{C6E875DD-CC5E-4DCC-B5AC-8D8AB0C88A70}"/>
          </ac:picMkLst>
        </pc:picChg>
      </pc:sldChg>
      <pc:sldChg chg="addSp delSp modSp new mod modNotesTx">
        <pc:chgData name="Rebecca Hale" userId="831bf4ad-65d1-43d3-8352-901b5a03a29b" providerId="ADAL" clId="{D08E562B-5C70-4523-887B-659DF9437CDB}" dt="2025-02-07T18:01:18.357" v="3087" actId="20577"/>
        <pc:sldMkLst>
          <pc:docMk/>
          <pc:sldMk cId="3023930732" sldId="299"/>
        </pc:sldMkLst>
        <pc:spChg chg="mod">
          <ac:chgData name="Rebecca Hale" userId="831bf4ad-65d1-43d3-8352-901b5a03a29b" providerId="ADAL" clId="{D08E562B-5C70-4523-887B-659DF9437CDB}" dt="2025-02-07T18:01:18.357" v="3087" actId="20577"/>
          <ac:spMkLst>
            <pc:docMk/>
            <pc:sldMk cId="3023930732" sldId="299"/>
            <ac:spMk id="2" creationId="{02E39921-B5A6-9591-4528-FA67B900BA44}"/>
          </ac:spMkLst>
        </pc:spChg>
        <pc:spChg chg="mod">
          <ac:chgData name="Rebecca Hale" userId="831bf4ad-65d1-43d3-8352-901b5a03a29b" providerId="ADAL" clId="{D08E562B-5C70-4523-887B-659DF9437CDB}" dt="2025-02-07T17:38:18.965" v="2752" actId="20577"/>
          <ac:spMkLst>
            <pc:docMk/>
            <pc:sldMk cId="3023930732" sldId="299"/>
            <ac:spMk id="3" creationId="{EB6C2C9A-C526-FD44-04DA-BBE901EC9081}"/>
          </ac:spMkLst>
        </pc:spChg>
        <pc:picChg chg="add mod modCrop">
          <ac:chgData name="Rebecca Hale" userId="831bf4ad-65d1-43d3-8352-901b5a03a29b" providerId="ADAL" clId="{D08E562B-5C70-4523-887B-659DF9437CDB}" dt="2025-02-07T17:29:40.572" v="2412" actId="14100"/>
          <ac:picMkLst>
            <pc:docMk/>
            <pc:sldMk cId="3023930732" sldId="299"/>
            <ac:picMk id="7" creationId="{EE2B9E69-B3B0-37A4-9CCA-BAFD48B8CE10}"/>
          </ac:picMkLst>
        </pc:picChg>
      </pc:sldChg>
      <pc:sldChg chg="modSp new mod ord">
        <pc:chgData name="Rebecca Hale" userId="831bf4ad-65d1-43d3-8352-901b5a03a29b" providerId="ADAL" clId="{D08E562B-5C70-4523-887B-659DF9437CDB}" dt="2025-02-07T19:00:49.389" v="4510"/>
        <pc:sldMkLst>
          <pc:docMk/>
          <pc:sldMk cId="2271527285" sldId="300"/>
        </pc:sldMkLst>
        <pc:spChg chg="mod">
          <ac:chgData name="Rebecca Hale" userId="831bf4ad-65d1-43d3-8352-901b5a03a29b" providerId="ADAL" clId="{D08E562B-5C70-4523-887B-659DF9437CDB}" dt="2025-02-07T17:47:35.776" v="3030" actId="20577"/>
          <ac:spMkLst>
            <pc:docMk/>
            <pc:sldMk cId="2271527285" sldId="300"/>
            <ac:spMk id="2" creationId="{CD4C35F0-149E-CFC2-154B-9465B6F36532}"/>
          </ac:spMkLst>
        </pc:spChg>
        <pc:spChg chg="mod">
          <ac:chgData name="Rebecca Hale" userId="831bf4ad-65d1-43d3-8352-901b5a03a29b" providerId="ADAL" clId="{D08E562B-5C70-4523-887B-659DF9437CDB}" dt="2025-02-07T17:47:55.056" v="3059" actId="20577"/>
          <ac:spMkLst>
            <pc:docMk/>
            <pc:sldMk cId="2271527285" sldId="300"/>
            <ac:spMk id="3" creationId="{EB6028C7-2007-219A-2948-C4BC97430193}"/>
          </ac:spMkLst>
        </pc:spChg>
      </pc:sldChg>
      <pc:sldChg chg="modSp new del mod">
        <pc:chgData name="Rebecca Hale" userId="831bf4ad-65d1-43d3-8352-901b5a03a29b" providerId="ADAL" clId="{D08E562B-5C70-4523-887B-659DF9437CDB}" dt="2025-02-07T18:09:43.532" v="3446" actId="2696"/>
        <pc:sldMkLst>
          <pc:docMk/>
          <pc:sldMk cId="135177836" sldId="301"/>
        </pc:sldMkLst>
      </pc:sldChg>
      <pc:sldChg chg="addSp delSp modSp new mod modNotesTx">
        <pc:chgData name="Rebecca Hale" userId="831bf4ad-65d1-43d3-8352-901b5a03a29b" providerId="ADAL" clId="{D08E562B-5C70-4523-887B-659DF9437CDB}" dt="2025-02-07T19:57:24.061" v="7648" actId="20577"/>
        <pc:sldMkLst>
          <pc:docMk/>
          <pc:sldMk cId="2513072884" sldId="301"/>
        </pc:sldMkLst>
        <pc:spChg chg="mod">
          <ac:chgData name="Rebecca Hale" userId="831bf4ad-65d1-43d3-8352-901b5a03a29b" providerId="ADAL" clId="{D08E562B-5C70-4523-887B-659DF9437CDB}" dt="2025-02-07T19:56:37.979" v="7512" actId="20577"/>
          <ac:spMkLst>
            <pc:docMk/>
            <pc:sldMk cId="2513072884" sldId="301"/>
            <ac:spMk id="2" creationId="{F83D1F3F-E3EA-602C-1B68-3BF7A7970519}"/>
          </ac:spMkLst>
        </pc:spChg>
        <pc:spChg chg="mod">
          <ac:chgData name="Rebecca Hale" userId="831bf4ad-65d1-43d3-8352-901b5a03a29b" providerId="ADAL" clId="{D08E562B-5C70-4523-887B-659DF9437CDB}" dt="2025-02-07T19:56:31.017" v="7498" actId="20577"/>
          <ac:spMkLst>
            <pc:docMk/>
            <pc:sldMk cId="2513072884" sldId="301"/>
            <ac:spMk id="4" creationId="{016915DA-D910-F9ED-E2B1-193AC7C5C837}"/>
          </ac:spMkLst>
        </pc:spChg>
        <pc:spChg chg="mod">
          <ac:chgData name="Rebecca Hale" userId="831bf4ad-65d1-43d3-8352-901b5a03a29b" providerId="ADAL" clId="{D08E562B-5C70-4523-887B-659DF9437CDB}" dt="2025-02-07T18:10:06.254" v="3490" actId="20577"/>
          <ac:spMkLst>
            <pc:docMk/>
            <pc:sldMk cId="2513072884" sldId="301"/>
            <ac:spMk id="5" creationId="{198C15C0-A31F-DABD-4711-B21272857D13}"/>
          </ac:spMkLst>
        </pc:spChg>
        <pc:picChg chg="add mod">
          <ac:chgData name="Rebecca Hale" userId="831bf4ad-65d1-43d3-8352-901b5a03a29b" providerId="ADAL" clId="{D08E562B-5C70-4523-887B-659DF9437CDB}" dt="2025-02-07T19:39:56.577" v="5953" actId="1076"/>
          <ac:picMkLst>
            <pc:docMk/>
            <pc:sldMk cId="2513072884" sldId="301"/>
            <ac:picMk id="9" creationId="{45F2781F-0899-C1B0-A852-DFED3D4B9F10}"/>
          </ac:picMkLst>
        </pc:picChg>
      </pc:sldChg>
      <pc:sldChg chg="modSp new mod modNotesTx">
        <pc:chgData name="Rebecca Hale" userId="831bf4ad-65d1-43d3-8352-901b5a03a29b" providerId="ADAL" clId="{D08E562B-5C70-4523-887B-659DF9437CDB}" dt="2025-02-07T18:56:26.026" v="4508" actId="20577"/>
        <pc:sldMkLst>
          <pc:docMk/>
          <pc:sldMk cId="307619529" sldId="302"/>
        </pc:sldMkLst>
        <pc:spChg chg="mod">
          <ac:chgData name="Rebecca Hale" userId="831bf4ad-65d1-43d3-8352-901b5a03a29b" providerId="ADAL" clId="{D08E562B-5C70-4523-887B-659DF9437CDB}" dt="2025-02-07T18:55:16.720" v="4115" actId="20577"/>
          <ac:spMkLst>
            <pc:docMk/>
            <pc:sldMk cId="307619529" sldId="302"/>
            <ac:spMk id="3" creationId="{046594DB-5959-6C22-67BD-E9BA60EF929A}"/>
          </ac:spMkLst>
        </pc:spChg>
        <pc:spChg chg="mod">
          <ac:chgData name="Rebecca Hale" userId="831bf4ad-65d1-43d3-8352-901b5a03a29b" providerId="ADAL" clId="{D08E562B-5C70-4523-887B-659DF9437CDB}" dt="2025-02-07T18:55:08.398" v="4070" actId="20577"/>
          <ac:spMkLst>
            <pc:docMk/>
            <pc:sldMk cId="307619529" sldId="302"/>
            <ac:spMk id="4" creationId="{694EDDB2-3738-E4BD-B5E6-AC5778872FF0}"/>
          </ac:spMkLst>
        </pc:spChg>
      </pc:sldChg>
      <pc:sldChg chg="modSp new mod modNotesTx">
        <pc:chgData name="Rebecca Hale" userId="831bf4ad-65d1-43d3-8352-901b5a03a29b" providerId="ADAL" clId="{D08E562B-5C70-4523-887B-659DF9437CDB}" dt="2025-02-07T19:45:36.298" v="7083" actId="20577"/>
        <pc:sldMkLst>
          <pc:docMk/>
          <pc:sldMk cId="3732644342" sldId="303"/>
        </pc:sldMkLst>
        <pc:spChg chg="mod">
          <ac:chgData name="Rebecca Hale" userId="831bf4ad-65d1-43d3-8352-901b5a03a29b" providerId="ADAL" clId="{D08E562B-5C70-4523-887B-659DF9437CDB}" dt="2025-02-07T19:44:14.922" v="6859" actId="20577"/>
          <ac:spMkLst>
            <pc:docMk/>
            <pc:sldMk cId="3732644342" sldId="303"/>
            <ac:spMk id="2" creationId="{F1EDDA04-7696-3063-8A3E-1C028EE6B63F}"/>
          </ac:spMkLst>
        </pc:spChg>
        <pc:spChg chg="mod">
          <ac:chgData name="Rebecca Hale" userId="831bf4ad-65d1-43d3-8352-901b5a03a29b" providerId="ADAL" clId="{D08E562B-5C70-4523-887B-659DF9437CDB}" dt="2025-02-07T19:43:57.123" v="6761" actId="20577"/>
          <ac:spMkLst>
            <pc:docMk/>
            <pc:sldMk cId="3732644342" sldId="303"/>
            <ac:spMk id="3" creationId="{72F38D0A-3124-13DE-5D31-A60D79D46D4C}"/>
          </ac:spMkLst>
        </pc:spChg>
      </pc:sldChg>
      <pc:sldMasterChg chg="delSldLayout">
        <pc:chgData name="Rebecca Hale" userId="831bf4ad-65d1-43d3-8352-901b5a03a29b" providerId="ADAL" clId="{D08E562B-5C70-4523-887B-659DF9437CDB}" dt="2025-02-07T19:44:42.713" v="6881" actId="47"/>
        <pc:sldMasterMkLst>
          <pc:docMk/>
          <pc:sldMasterMk cId="0" sldId="2147483648"/>
        </pc:sldMasterMkLst>
        <pc:sldLayoutChg chg="del">
          <pc:chgData name="Rebecca Hale" userId="831bf4ad-65d1-43d3-8352-901b5a03a29b" providerId="ADAL" clId="{D08E562B-5C70-4523-887B-659DF9437CDB}" dt="2025-02-07T19:44:29.933" v="6861" actId="47"/>
          <pc:sldLayoutMkLst>
            <pc:docMk/>
            <pc:sldMasterMk cId="0" sldId="2147483648"/>
            <pc:sldLayoutMk cId="0" sldId="2147483668"/>
          </pc:sldLayoutMkLst>
        </pc:sldLayoutChg>
        <pc:sldLayoutChg chg="del">
          <pc:chgData name="Rebecca Hale" userId="831bf4ad-65d1-43d3-8352-901b5a03a29b" providerId="ADAL" clId="{D08E562B-5C70-4523-887B-659DF9437CDB}" dt="2025-02-07T19:44:40.915" v="6877" actId="47"/>
          <pc:sldLayoutMkLst>
            <pc:docMk/>
            <pc:sldMasterMk cId="0" sldId="2147483648"/>
            <pc:sldLayoutMk cId="0" sldId="2147483674"/>
          </pc:sldLayoutMkLst>
        </pc:sldLayoutChg>
        <pc:sldLayoutChg chg="del">
          <pc:chgData name="Rebecca Hale" userId="831bf4ad-65d1-43d3-8352-901b5a03a29b" providerId="ADAL" clId="{D08E562B-5C70-4523-887B-659DF9437CDB}" dt="2025-02-07T19:44:42.713" v="6881" actId="47"/>
          <pc:sldLayoutMkLst>
            <pc:docMk/>
            <pc:sldMasterMk cId="0" sldId="2147483648"/>
            <pc:sldLayoutMk cId="0" sldId="2147483675"/>
          </pc:sldLayoutMkLst>
        </pc:sldLayoutChg>
      </pc:sldMasterChg>
    </pc:docChg>
  </pc:docChgLst>
  <pc:docChgLst>
    <pc:chgData name="Rebecca Hale" userId="S::rhale@engineeringuk.com::831bf4ad-65d1-43d3-8352-901b5a03a29b" providerId="AD" clId="Web-{855AE07F-F4E0-CDC1-D176-709C47AC8BAE}"/>
    <pc:docChg chg="modSld">
      <pc:chgData name="Rebecca Hale" userId="S::rhale@engineeringuk.com::831bf4ad-65d1-43d3-8352-901b5a03a29b" providerId="AD" clId="Web-{855AE07F-F4E0-CDC1-D176-709C47AC8BAE}" dt="2025-02-21T12:02:47.851" v="453" actId="1076"/>
      <pc:docMkLst>
        <pc:docMk/>
      </pc:docMkLst>
      <pc:sldChg chg="modSp modCm">
        <pc:chgData name="Rebecca Hale" userId="S::rhale@engineeringuk.com::831bf4ad-65d1-43d3-8352-901b5a03a29b" providerId="AD" clId="Web-{855AE07F-F4E0-CDC1-D176-709C47AC8BAE}" dt="2025-02-21T11:26:10.892" v="25" actId="20577"/>
        <pc:sldMkLst>
          <pc:docMk/>
          <pc:sldMk cId="873692957" sldId="262"/>
        </pc:sldMkLst>
        <pc:spChg chg="mod">
          <ac:chgData name="Rebecca Hale" userId="S::rhale@engineeringuk.com::831bf4ad-65d1-43d3-8352-901b5a03a29b" providerId="AD" clId="Web-{855AE07F-F4E0-CDC1-D176-709C47AC8BAE}" dt="2025-02-21T11:26:10.892" v="25" actId="20577"/>
          <ac:spMkLst>
            <pc:docMk/>
            <pc:sldMk cId="873692957" sldId="262"/>
            <ac:spMk id="2" creationId="{1E37EFAC-C9FF-13D3-F896-B46190AE0038}"/>
          </ac:spMkLst>
        </pc:spChg>
        <pc:extLst>
          <p:ext xmlns:p="http://schemas.openxmlformats.org/presentationml/2006/main" uri="{D6D511B9-2390-475A-947B-AFAB55BFBCF1}">
            <pc226:cmChg xmlns:pc226="http://schemas.microsoft.com/office/powerpoint/2022/06/main/command" chg="mod">
              <pc226:chgData name="Rebecca Hale" userId="S::rhale@engineeringuk.com::831bf4ad-65d1-43d3-8352-901b5a03a29b" providerId="AD" clId="Web-{855AE07F-F4E0-CDC1-D176-709C47AC8BAE}" dt="2025-02-21T11:25:56.907" v="24" actId="20577"/>
              <pc2:cmMkLst xmlns:pc2="http://schemas.microsoft.com/office/powerpoint/2019/9/main/command">
                <pc:docMk/>
                <pc:sldMk cId="873692957" sldId="262"/>
                <pc2:cmMk id="{E61B5F71-66AB-4C51-AB61-E795BD0599C3}"/>
              </pc2:cmMkLst>
            </pc226:cmChg>
          </p:ext>
        </pc:extLst>
      </pc:sldChg>
      <pc:sldChg chg="modSp">
        <pc:chgData name="Rebecca Hale" userId="S::rhale@engineeringuk.com::831bf4ad-65d1-43d3-8352-901b5a03a29b" providerId="AD" clId="Web-{855AE07F-F4E0-CDC1-D176-709C47AC8BAE}" dt="2025-02-21T11:28:58.903" v="163" actId="20577"/>
        <pc:sldMkLst>
          <pc:docMk/>
          <pc:sldMk cId="3733737861" sldId="267"/>
        </pc:sldMkLst>
        <pc:spChg chg="mod">
          <ac:chgData name="Rebecca Hale" userId="S::rhale@engineeringuk.com::831bf4ad-65d1-43d3-8352-901b5a03a29b" providerId="AD" clId="Web-{855AE07F-F4E0-CDC1-D176-709C47AC8BAE}" dt="2025-02-21T11:28:58.903" v="163" actId="20577"/>
          <ac:spMkLst>
            <pc:docMk/>
            <pc:sldMk cId="3733737861" sldId="267"/>
            <ac:spMk id="6" creationId="{45B8A7E8-0EED-2474-E29B-1C93E08E6CB8}"/>
          </ac:spMkLst>
        </pc:spChg>
      </pc:sldChg>
      <pc:sldChg chg="modSp modCm">
        <pc:chgData name="Rebecca Hale" userId="S::rhale@engineeringuk.com::831bf4ad-65d1-43d3-8352-901b5a03a29b" providerId="AD" clId="Web-{855AE07F-F4E0-CDC1-D176-709C47AC8BAE}" dt="2025-02-21T12:02:47.851" v="453" actId="1076"/>
        <pc:sldMkLst>
          <pc:docMk/>
          <pc:sldMk cId="2371700197" sldId="289"/>
        </pc:sldMkLst>
        <pc:spChg chg="mod">
          <ac:chgData name="Rebecca Hale" userId="S::rhale@engineeringuk.com::831bf4ad-65d1-43d3-8352-901b5a03a29b" providerId="AD" clId="Web-{855AE07F-F4E0-CDC1-D176-709C47AC8BAE}" dt="2025-02-21T12:02:47.851" v="453" actId="1076"/>
          <ac:spMkLst>
            <pc:docMk/>
            <pc:sldMk cId="2371700197" sldId="289"/>
            <ac:spMk id="2" creationId="{3FFAB544-3DF9-5034-E26B-40E9EB402F82}"/>
          </ac:spMkLst>
        </pc:spChg>
        <pc:spChg chg="mod">
          <ac:chgData name="Rebecca Hale" userId="S::rhale@engineeringuk.com::831bf4ad-65d1-43d3-8352-901b5a03a29b" providerId="AD" clId="Web-{855AE07F-F4E0-CDC1-D176-709C47AC8BAE}" dt="2025-02-21T11:43:27.008" v="432" actId="20577"/>
          <ac:spMkLst>
            <pc:docMk/>
            <pc:sldMk cId="2371700197" sldId="289"/>
            <ac:spMk id="3" creationId="{442D6538-2293-18FF-75D9-6FE90CC0436F}"/>
          </ac:spMkLst>
        </pc:spChg>
        <pc:extLst>
          <p:ext xmlns:p="http://schemas.openxmlformats.org/presentationml/2006/main" uri="{D6D511B9-2390-475A-947B-AFAB55BFBCF1}">
            <pc226:cmChg xmlns:pc226="http://schemas.microsoft.com/office/powerpoint/2022/06/main/command" chg="mod">
              <pc226:chgData name="Rebecca Hale" userId="S::rhale@engineeringuk.com::831bf4ad-65d1-43d3-8352-901b5a03a29b" providerId="AD" clId="Web-{855AE07F-F4E0-CDC1-D176-709C47AC8BAE}" dt="2025-02-21T11:42:51.475" v="430" actId="20577"/>
              <pc2:cmMkLst xmlns:pc2="http://schemas.microsoft.com/office/powerpoint/2019/9/main/command">
                <pc:docMk/>
                <pc:sldMk cId="2371700197" sldId="289"/>
                <pc2:cmMk id="{3011D25F-1E1C-4A6F-AABB-BDA94509A548}"/>
              </pc2:cmMkLst>
            </pc226:cmChg>
            <pc226:cmChg xmlns:pc226="http://schemas.microsoft.com/office/powerpoint/2022/06/main/command" chg="mod">
              <pc226:chgData name="Rebecca Hale" userId="S::rhale@engineeringuk.com::831bf4ad-65d1-43d3-8352-901b5a03a29b" providerId="AD" clId="Web-{855AE07F-F4E0-CDC1-D176-709C47AC8BAE}" dt="2025-02-21T11:42:51.475" v="430" actId="20577"/>
              <pc2:cmMkLst xmlns:pc2="http://schemas.microsoft.com/office/powerpoint/2019/9/main/command">
                <pc:docMk/>
                <pc:sldMk cId="2371700197" sldId="289"/>
                <pc2:cmMk id="{DC64B978-84D2-414F-BD83-E4103011C213}"/>
              </pc2:cmMkLst>
            </pc226:cmChg>
          </p:ext>
        </pc:extLst>
      </pc:sldChg>
      <pc:sldChg chg="addSp modSp modCm">
        <pc:chgData name="Rebecca Hale" userId="S::rhale@engineeringuk.com::831bf4ad-65d1-43d3-8352-901b5a03a29b" providerId="AD" clId="Web-{855AE07F-F4E0-CDC1-D176-709C47AC8BAE}" dt="2025-02-21T12:02:30.600" v="449" actId="20577"/>
        <pc:sldMkLst>
          <pc:docMk/>
          <pc:sldMk cId="2326763952" sldId="290"/>
        </pc:sldMkLst>
        <pc:spChg chg="mod">
          <ac:chgData name="Rebecca Hale" userId="S::rhale@engineeringuk.com::831bf4ad-65d1-43d3-8352-901b5a03a29b" providerId="AD" clId="Web-{855AE07F-F4E0-CDC1-D176-709C47AC8BAE}" dt="2025-02-21T12:02:18.006" v="444" actId="20577"/>
          <ac:spMkLst>
            <pc:docMk/>
            <pc:sldMk cId="2326763952" sldId="290"/>
            <ac:spMk id="2" creationId="{581981B3-5B05-95E8-C0A6-87C3F2510A6F}"/>
          </ac:spMkLst>
        </pc:spChg>
        <pc:spChg chg="mod">
          <ac:chgData name="Rebecca Hale" userId="S::rhale@engineeringuk.com::831bf4ad-65d1-43d3-8352-901b5a03a29b" providerId="AD" clId="Web-{855AE07F-F4E0-CDC1-D176-709C47AC8BAE}" dt="2025-02-21T12:02:30.600" v="449" actId="20577"/>
          <ac:spMkLst>
            <pc:docMk/>
            <pc:sldMk cId="2326763952" sldId="290"/>
            <ac:spMk id="3" creationId="{D56F97BF-A2E4-6CD0-ECC3-B8FF2176363C}"/>
          </ac:spMkLst>
        </pc:spChg>
        <pc:picChg chg="add mod">
          <ac:chgData name="Rebecca Hale" userId="S::rhale@engineeringuk.com::831bf4ad-65d1-43d3-8352-901b5a03a29b" providerId="AD" clId="Web-{855AE07F-F4E0-CDC1-D176-709C47AC8BAE}" dt="2025-02-21T11:39:03.428" v="329" actId="1076"/>
          <ac:picMkLst>
            <pc:docMk/>
            <pc:sldMk cId="2326763952" sldId="290"/>
            <ac:picMk id="4" creationId="{A86566A4-7DF0-391C-74A7-D126183AA803}"/>
          </ac:picMkLst>
        </pc:picChg>
        <pc:picChg chg="add mod">
          <ac:chgData name="Rebecca Hale" userId="S::rhale@engineeringuk.com::831bf4ad-65d1-43d3-8352-901b5a03a29b" providerId="AD" clId="Web-{855AE07F-F4E0-CDC1-D176-709C47AC8BAE}" dt="2025-02-21T11:44:15.527" v="441" actId="1076"/>
          <ac:picMkLst>
            <pc:docMk/>
            <pc:sldMk cId="2326763952" sldId="290"/>
            <ac:picMk id="6" creationId="{02FD7325-433F-81C0-1D1D-3EC7ECC3ED3D}"/>
          </ac:picMkLst>
        </pc:picChg>
        <pc:picChg chg="add mod">
          <ac:chgData name="Rebecca Hale" userId="S::rhale@engineeringuk.com::831bf4ad-65d1-43d3-8352-901b5a03a29b" providerId="AD" clId="Web-{855AE07F-F4E0-CDC1-D176-709C47AC8BAE}" dt="2025-02-21T11:44:22.106" v="443" actId="1076"/>
          <ac:picMkLst>
            <pc:docMk/>
            <pc:sldMk cId="2326763952" sldId="290"/>
            <ac:picMk id="7" creationId="{DFDF03FE-3261-1353-838D-6D6E6E8BFCF2}"/>
          </ac:picMkLst>
        </pc:picChg>
        <pc:picChg chg="add mod">
          <ac:chgData name="Rebecca Hale" userId="S::rhale@engineeringuk.com::831bf4ad-65d1-43d3-8352-901b5a03a29b" providerId="AD" clId="Web-{855AE07F-F4E0-CDC1-D176-709C47AC8BAE}" dt="2025-02-21T11:44:10.839" v="439" actId="1076"/>
          <ac:picMkLst>
            <pc:docMk/>
            <pc:sldMk cId="2326763952" sldId="290"/>
            <ac:picMk id="9" creationId="{04EBB5E5-3BEE-DDC4-6EF0-D1B0E36CEFF2}"/>
          </ac:picMkLst>
        </pc:picChg>
        <pc:extLst>
          <p:ext xmlns:p="http://schemas.openxmlformats.org/presentationml/2006/main" uri="{D6D511B9-2390-475A-947B-AFAB55BFBCF1}">
            <pc226:cmChg xmlns:pc226="http://schemas.microsoft.com/office/powerpoint/2022/06/main/command" chg="mod">
              <pc226:chgData name="Rebecca Hale" userId="S::rhale@engineeringuk.com::831bf4ad-65d1-43d3-8352-901b5a03a29b" providerId="AD" clId="Web-{855AE07F-F4E0-CDC1-D176-709C47AC8BAE}" dt="2025-02-21T12:02:28.038" v="448" actId="20577"/>
              <pc2:cmMkLst xmlns:pc2="http://schemas.microsoft.com/office/powerpoint/2019/9/main/command">
                <pc:docMk/>
                <pc:sldMk cId="2326763952" sldId="290"/>
                <pc2:cmMk id="{E26E2690-BE97-4097-8804-321350E9F371}"/>
              </pc2:cmMkLst>
            </pc226:cmChg>
          </p:ext>
        </pc:extLst>
      </pc:sldChg>
      <pc:sldChg chg="modSp">
        <pc:chgData name="Rebecca Hale" userId="S::rhale@engineeringuk.com::831bf4ad-65d1-43d3-8352-901b5a03a29b" providerId="AD" clId="Web-{855AE07F-F4E0-CDC1-D176-709C47AC8BAE}" dt="2025-02-21T11:29:12.592" v="171" actId="20577"/>
        <pc:sldMkLst>
          <pc:docMk/>
          <pc:sldMk cId="4209255545" sldId="295"/>
        </pc:sldMkLst>
        <pc:spChg chg="mod">
          <ac:chgData name="Rebecca Hale" userId="S::rhale@engineeringuk.com::831bf4ad-65d1-43d3-8352-901b5a03a29b" providerId="AD" clId="Web-{855AE07F-F4E0-CDC1-D176-709C47AC8BAE}" dt="2025-02-21T11:29:06.029" v="167" actId="20577"/>
          <ac:spMkLst>
            <pc:docMk/>
            <pc:sldMk cId="4209255545" sldId="295"/>
            <ac:spMk id="5" creationId="{A9DC669A-7F12-7439-303E-4F8E9436C1DF}"/>
          </ac:spMkLst>
        </pc:spChg>
        <pc:spChg chg="mod">
          <ac:chgData name="Rebecca Hale" userId="S::rhale@engineeringuk.com::831bf4ad-65d1-43d3-8352-901b5a03a29b" providerId="AD" clId="Web-{855AE07F-F4E0-CDC1-D176-709C47AC8BAE}" dt="2025-02-21T11:29:12.592" v="171" actId="20577"/>
          <ac:spMkLst>
            <pc:docMk/>
            <pc:sldMk cId="4209255545" sldId="295"/>
            <ac:spMk id="7" creationId="{CAF24B4A-034D-67FD-BF07-774F634BFEEC}"/>
          </ac:spMkLst>
        </pc:spChg>
      </pc:sldChg>
      <pc:sldChg chg="modSp">
        <pc:chgData name="Rebecca Hale" userId="S::rhale@engineeringuk.com::831bf4ad-65d1-43d3-8352-901b5a03a29b" providerId="AD" clId="Web-{855AE07F-F4E0-CDC1-D176-709C47AC8BAE}" dt="2025-02-21T11:30:22.362" v="251" actId="20577"/>
        <pc:sldMkLst>
          <pc:docMk/>
          <pc:sldMk cId="1260954464" sldId="296"/>
        </pc:sldMkLst>
        <pc:spChg chg="mod">
          <ac:chgData name="Rebecca Hale" userId="S::rhale@engineeringuk.com::831bf4ad-65d1-43d3-8352-901b5a03a29b" providerId="AD" clId="Web-{855AE07F-F4E0-CDC1-D176-709C47AC8BAE}" dt="2025-02-21T11:30:22.362" v="251" actId="20577"/>
          <ac:spMkLst>
            <pc:docMk/>
            <pc:sldMk cId="1260954464" sldId="296"/>
            <ac:spMk id="3" creationId="{01CC5936-4D40-C77B-1B2B-506BE85948C2}"/>
          </ac:spMkLst>
        </pc:spChg>
      </pc:sldChg>
      <pc:sldChg chg="modSp modNotes">
        <pc:chgData name="Rebecca Hale" userId="S::rhale@engineeringuk.com::831bf4ad-65d1-43d3-8352-901b5a03a29b" providerId="AD" clId="Web-{855AE07F-F4E0-CDC1-D176-709C47AC8BAE}" dt="2025-02-21T11:28:36.136" v="152"/>
        <pc:sldMkLst>
          <pc:docMk/>
          <pc:sldMk cId="3664769584" sldId="297"/>
        </pc:sldMkLst>
        <pc:spChg chg="mod">
          <ac:chgData name="Rebecca Hale" userId="S::rhale@engineeringuk.com::831bf4ad-65d1-43d3-8352-901b5a03a29b" providerId="AD" clId="Web-{855AE07F-F4E0-CDC1-D176-709C47AC8BAE}" dt="2025-02-21T11:27:07.208" v="32" actId="20577"/>
          <ac:spMkLst>
            <pc:docMk/>
            <pc:sldMk cId="3664769584" sldId="297"/>
            <ac:spMk id="2" creationId="{D6406646-0C5A-6D52-E990-77FF8F1E33EA}"/>
          </ac:spMkLst>
        </pc:spChg>
        <pc:spChg chg="mod">
          <ac:chgData name="Rebecca Hale" userId="S::rhale@engineeringuk.com::831bf4ad-65d1-43d3-8352-901b5a03a29b" providerId="AD" clId="Web-{855AE07F-F4E0-CDC1-D176-709C47AC8BAE}" dt="2025-02-21T11:27:24.850" v="35" actId="20577"/>
          <ac:spMkLst>
            <pc:docMk/>
            <pc:sldMk cId="3664769584" sldId="297"/>
            <ac:spMk id="3" creationId="{EF26512C-4CC4-8404-2971-B6C9CF5B3D5E}"/>
          </ac:spMkLst>
        </pc:spChg>
      </pc:sldChg>
      <pc:sldChg chg="modSp modCm">
        <pc:chgData name="Rebecca Hale" userId="S::rhale@engineeringuk.com::831bf4ad-65d1-43d3-8352-901b5a03a29b" providerId="AD" clId="Web-{855AE07F-F4E0-CDC1-D176-709C47AC8BAE}" dt="2025-02-21T11:31:51.321" v="297" actId="20577"/>
        <pc:sldMkLst>
          <pc:docMk/>
          <pc:sldMk cId="799301476" sldId="298"/>
        </pc:sldMkLst>
        <pc:spChg chg="mod">
          <ac:chgData name="Rebecca Hale" userId="S::rhale@engineeringuk.com::831bf4ad-65d1-43d3-8352-901b5a03a29b" providerId="AD" clId="Web-{855AE07F-F4E0-CDC1-D176-709C47AC8BAE}" dt="2025-02-21T11:31:12.225" v="290" actId="20577"/>
          <ac:spMkLst>
            <pc:docMk/>
            <pc:sldMk cId="799301476" sldId="298"/>
            <ac:spMk id="2" creationId="{F85CF913-1F5A-CB1E-B858-0FF17B4624DA}"/>
          </ac:spMkLst>
        </pc:spChg>
        <pc:spChg chg="mod">
          <ac:chgData name="Rebecca Hale" userId="S::rhale@engineeringuk.com::831bf4ad-65d1-43d3-8352-901b5a03a29b" providerId="AD" clId="Web-{855AE07F-F4E0-CDC1-D176-709C47AC8BAE}" dt="2025-02-21T11:31:51.321" v="297" actId="20577"/>
          <ac:spMkLst>
            <pc:docMk/>
            <pc:sldMk cId="799301476" sldId="298"/>
            <ac:spMk id="3" creationId="{7714AFA5-7466-B8D7-F44E-21E5645D1A76}"/>
          </ac:spMkLst>
        </pc:spChg>
        <pc:extLst>
          <p:ext xmlns:p="http://schemas.openxmlformats.org/presentationml/2006/main" uri="{D6D511B9-2390-475A-947B-AFAB55BFBCF1}">
            <pc226:cmChg xmlns:pc226="http://schemas.microsoft.com/office/powerpoint/2022/06/main/command" chg="mod">
              <pc226:chgData name="Rebecca Hale" userId="S::rhale@engineeringuk.com::831bf4ad-65d1-43d3-8352-901b5a03a29b" providerId="AD" clId="Web-{855AE07F-F4E0-CDC1-D176-709C47AC8BAE}" dt="2025-02-21T11:31:50.056" v="296" actId="20577"/>
              <pc2:cmMkLst xmlns:pc2="http://schemas.microsoft.com/office/powerpoint/2019/9/main/command">
                <pc:docMk/>
                <pc:sldMk cId="799301476" sldId="298"/>
                <pc2:cmMk id="{2C2CF339-5FF0-49A4-ACF6-FCF1F79038DE}"/>
              </pc2:cmMkLst>
            </pc226:cmChg>
          </p:ext>
        </pc:extLst>
      </pc:sldChg>
      <pc:sldChg chg="modSp">
        <pc:chgData name="Rebecca Hale" userId="S::rhale@engineeringuk.com::831bf4ad-65d1-43d3-8352-901b5a03a29b" providerId="AD" clId="Web-{855AE07F-F4E0-CDC1-D176-709C47AC8BAE}" dt="2025-02-21T11:31:41.617" v="295" actId="20577"/>
        <pc:sldMkLst>
          <pc:docMk/>
          <pc:sldMk cId="3023930732" sldId="299"/>
        </pc:sldMkLst>
        <pc:spChg chg="mod">
          <ac:chgData name="Rebecca Hale" userId="S::rhale@engineeringuk.com::831bf4ad-65d1-43d3-8352-901b5a03a29b" providerId="AD" clId="Web-{855AE07F-F4E0-CDC1-D176-709C47AC8BAE}" dt="2025-02-21T11:31:41.617" v="295" actId="20577"/>
          <ac:spMkLst>
            <pc:docMk/>
            <pc:sldMk cId="3023930732" sldId="299"/>
            <ac:spMk id="2" creationId="{02E39921-B5A6-9591-4528-FA67B900BA44}"/>
          </ac:spMkLst>
        </pc:spChg>
      </pc:sldChg>
      <pc:sldChg chg="modSp">
        <pc:chgData name="Rebecca Hale" userId="S::rhale@engineeringuk.com::831bf4ad-65d1-43d3-8352-901b5a03a29b" providerId="AD" clId="Web-{855AE07F-F4E0-CDC1-D176-709C47AC8BAE}" dt="2025-02-21T11:31:26.804" v="292" actId="20577"/>
        <pc:sldMkLst>
          <pc:docMk/>
          <pc:sldMk cId="2271527285" sldId="300"/>
        </pc:sldMkLst>
        <pc:spChg chg="mod">
          <ac:chgData name="Rebecca Hale" userId="S::rhale@engineeringuk.com::831bf4ad-65d1-43d3-8352-901b5a03a29b" providerId="AD" clId="Web-{855AE07F-F4E0-CDC1-D176-709C47AC8BAE}" dt="2025-02-21T11:31:26.804" v="292" actId="20577"/>
          <ac:spMkLst>
            <pc:docMk/>
            <pc:sldMk cId="2271527285" sldId="300"/>
            <ac:spMk id="3" creationId="{EB6028C7-2007-219A-2948-C4BC97430193}"/>
          </ac:spMkLst>
        </pc:spChg>
      </pc:sldChg>
      <pc:sldChg chg="modSp">
        <pc:chgData name="Rebecca Hale" userId="S::rhale@engineeringuk.com::831bf4ad-65d1-43d3-8352-901b5a03a29b" providerId="AD" clId="Web-{855AE07F-F4E0-CDC1-D176-709C47AC8BAE}" dt="2025-02-21T11:33:07.670" v="298" actId="20577"/>
        <pc:sldMkLst>
          <pc:docMk/>
          <pc:sldMk cId="2513072884" sldId="301"/>
        </pc:sldMkLst>
        <pc:spChg chg="mod">
          <ac:chgData name="Rebecca Hale" userId="S::rhale@engineeringuk.com::831bf4ad-65d1-43d3-8352-901b5a03a29b" providerId="AD" clId="Web-{855AE07F-F4E0-CDC1-D176-709C47AC8BAE}" dt="2025-02-21T11:33:07.670" v="298" actId="20577"/>
          <ac:spMkLst>
            <pc:docMk/>
            <pc:sldMk cId="2513072884" sldId="301"/>
            <ac:spMk id="5" creationId="{198C15C0-A31F-DABD-4711-B21272857D13}"/>
          </ac:spMkLst>
        </pc:spChg>
      </pc:sldChg>
      <pc:sldChg chg="modSp">
        <pc:chgData name="Rebecca Hale" userId="S::rhale@engineeringuk.com::831bf4ad-65d1-43d3-8352-901b5a03a29b" providerId="AD" clId="Web-{855AE07F-F4E0-CDC1-D176-709C47AC8BAE}" dt="2025-02-21T11:33:32.672" v="305" actId="20577"/>
        <pc:sldMkLst>
          <pc:docMk/>
          <pc:sldMk cId="3732644342" sldId="303"/>
        </pc:sldMkLst>
        <pc:spChg chg="mod">
          <ac:chgData name="Rebecca Hale" userId="S::rhale@engineeringuk.com::831bf4ad-65d1-43d3-8352-901b5a03a29b" providerId="AD" clId="Web-{855AE07F-F4E0-CDC1-D176-709C47AC8BAE}" dt="2025-02-21T11:33:32.672" v="305" actId="20577"/>
          <ac:spMkLst>
            <pc:docMk/>
            <pc:sldMk cId="3732644342" sldId="303"/>
            <ac:spMk id="2" creationId="{F1EDDA04-7696-3063-8A3E-1C028EE6B63F}"/>
          </ac:spMkLst>
        </pc:spChg>
        <pc:spChg chg="mod">
          <ac:chgData name="Rebecca Hale" userId="S::rhale@engineeringuk.com::831bf4ad-65d1-43d3-8352-901b5a03a29b" providerId="AD" clId="Web-{855AE07F-F4E0-CDC1-D176-709C47AC8BAE}" dt="2025-02-21T11:33:22.015" v="299" actId="20577"/>
          <ac:spMkLst>
            <pc:docMk/>
            <pc:sldMk cId="3732644342" sldId="303"/>
            <ac:spMk id="3" creationId="{72F38D0A-3124-13DE-5D31-A60D79D46D4C}"/>
          </ac:spMkLst>
        </pc:spChg>
      </pc:sldChg>
    </pc:docChg>
  </pc:docChgLst>
  <pc:docChgLst>
    <pc:chgData name="Phillip McShane" userId="S::pmcshane@engineeringuk.com::2701afd7-c085-47c0-8ca3-d0957263d7e5" providerId="AD" clId="Web-{3486F9F5-B54A-0EE3-7B6E-3168947ED2C2}"/>
    <pc:docChg chg="modSld">
      <pc:chgData name="Phillip McShane" userId="S::pmcshane@engineeringuk.com::2701afd7-c085-47c0-8ca3-d0957263d7e5" providerId="AD" clId="Web-{3486F9F5-B54A-0EE3-7B6E-3168947ED2C2}" dt="2025-02-17T13:18:31.813" v="0" actId="20577"/>
      <pc:docMkLst>
        <pc:docMk/>
      </pc:docMkLst>
      <pc:sldChg chg="modSp">
        <pc:chgData name="Phillip McShane" userId="S::pmcshane@engineeringuk.com::2701afd7-c085-47c0-8ca3-d0957263d7e5" providerId="AD" clId="Web-{3486F9F5-B54A-0EE3-7B6E-3168947ED2C2}" dt="2025-02-17T13:18:31.813" v="0" actId="20577"/>
        <pc:sldMkLst>
          <pc:docMk/>
          <pc:sldMk cId="3023930732" sldId="299"/>
        </pc:sldMkLst>
        <pc:spChg chg="mod">
          <ac:chgData name="Phillip McShane" userId="S::pmcshane@engineeringuk.com::2701afd7-c085-47c0-8ca3-d0957263d7e5" providerId="AD" clId="Web-{3486F9F5-B54A-0EE3-7B6E-3168947ED2C2}" dt="2025-02-17T13:18:31.813" v="0" actId="20577"/>
          <ac:spMkLst>
            <pc:docMk/>
            <pc:sldMk cId="3023930732" sldId="299"/>
            <ac:spMk id="3" creationId="{EB6C2C9A-C526-FD44-04DA-BBE901EC9081}"/>
          </ac:spMkLst>
        </pc:spChg>
      </pc:sldChg>
    </pc:docChg>
  </pc:docChgLst>
  <pc:docChgLst>
    <pc:chgData name="Kim Biddulph" userId="d1c4f287-a662-4354-8dbf-70bef54d5fdc" providerId="ADAL" clId="{2DF721F8-27B5-4F76-874A-23825B6A4B47}"/>
    <pc:docChg chg="custSel modSld">
      <pc:chgData name="Kim Biddulph" userId="d1c4f287-a662-4354-8dbf-70bef54d5fdc" providerId="ADAL" clId="{2DF721F8-27B5-4F76-874A-23825B6A4B47}" dt="2025-02-19T10:21:20.006" v="4" actId="20577"/>
      <pc:docMkLst>
        <pc:docMk/>
      </pc:docMkLst>
      <pc:sldChg chg="modSp mod modCm">
        <pc:chgData name="Kim Biddulph" userId="d1c4f287-a662-4354-8dbf-70bef54d5fdc" providerId="ADAL" clId="{2DF721F8-27B5-4F76-874A-23825B6A4B47}" dt="2025-02-19T10:20:37.235" v="2" actId="313"/>
        <pc:sldMkLst>
          <pc:docMk/>
          <pc:sldMk cId="873692957" sldId="262"/>
        </pc:sldMkLst>
        <pc:spChg chg="mod">
          <ac:chgData name="Kim Biddulph" userId="d1c4f287-a662-4354-8dbf-70bef54d5fdc" providerId="ADAL" clId="{2DF721F8-27B5-4F76-874A-23825B6A4B47}" dt="2025-02-19T10:20:37.235" v="2" actId="313"/>
          <ac:spMkLst>
            <pc:docMk/>
            <pc:sldMk cId="873692957" sldId="262"/>
            <ac:spMk id="2" creationId="{1E37EFAC-C9FF-13D3-F896-B46190AE0038}"/>
          </ac:spMkLst>
        </pc:spChg>
        <pc:extLst>
          <p:ext xmlns:p="http://schemas.openxmlformats.org/presentationml/2006/main" uri="{D6D511B9-2390-475A-947B-AFAB55BFBCF1}">
            <pc226:cmChg xmlns:pc226="http://schemas.microsoft.com/office/powerpoint/2022/06/main/command" chg="mod">
              <pc226:chgData name="Kim Biddulph" userId="d1c4f287-a662-4354-8dbf-70bef54d5fdc" providerId="ADAL" clId="{2DF721F8-27B5-4F76-874A-23825B6A4B47}" dt="2025-02-19T10:20:37.235" v="2" actId="313"/>
              <pc2:cmMkLst xmlns:pc2="http://schemas.microsoft.com/office/powerpoint/2019/9/main/command">
                <pc:docMk/>
                <pc:sldMk cId="873692957" sldId="262"/>
                <pc2:cmMk id="{E61B5F71-66AB-4C51-AB61-E795BD0599C3}"/>
              </pc2:cmMkLst>
            </pc226:cmChg>
          </p:ext>
        </pc:extLst>
      </pc:sldChg>
      <pc:sldChg chg="modNotesTx">
        <pc:chgData name="Kim Biddulph" userId="d1c4f287-a662-4354-8dbf-70bef54d5fdc" providerId="ADAL" clId="{2DF721F8-27B5-4F76-874A-23825B6A4B47}" dt="2025-02-19T10:21:20.006" v="4" actId="20577"/>
        <pc:sldMkLst>
          <pc:docMk/>
          <pc:sldMk cId="3733737861" sldId="2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03" name="Shape 603"/>
          <p:cNvSpPr>
            <a:spLocks noGrp="1" noRot="1" noChangeAspect="1"/>
          </p:cNvSpPr>
          <p:nvPr>
            <p:ph type="sldImg"/>
          </p:nvPr>
        </p:nvSpPr>
        <p:spPr>
          <a:xfrm>
            <a:off x="382588" y="685800"/>
            <a:ext cx="6092825" cy="3429000"/>
          </a:xfrm>
          <a:prstGeom prst="rect">
            <a:avLst/>
          </a:prstGeom>
        </p:spPr>
        <p:txBody>
          <a:bodyPr/>
          <a:lstStyle/>
          <a:p>
            <a:endParaRPr/>
          </a:p>
        </p:txBody>
      </p:sp>
      <p:sp>
        <p:nvSpPr>
          <p:cNvPr id="604" name="Shape 60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864017" latinLnBrk="0">
      <a:defRPr sz="1100" b="0" i="0">
        <a:latin typeface="Calibri" panose="020F0502020204030204" pitchFamily="34" charset="0"/>
        <a:ea typeface="+mn-ea"/>
        <a:cs typeface="Calibri" panose="020F0502020204030204" pitchFamily="34" charset="0"/>
        <a:sym typeface="Trebuchet MS"/>
      </a:defRPr>
    </a:lvl1pPr>
    <a:lvl2pPr indent="228600" defTabSz="864017" latinLnBrk="0">
      <a:defRPr sz="1100">
        <a:latin typeface="+mn-lt"/>
        <a:ea typeface="+mn-ea"/>
        <a:cs typeface="+mn-cs"/>
        <a:sym typeface="Trebuchet MS"/>
      </a:defRPr>
    </a:lvl2pPr>
    <a:lvl3pPr indent="457200" defTabSz="864017" latinLnBrk="0">
      <a:defRPr sz="1100">
        <a:latin typeface="+mn-lt"/>
        <a:ea typeface="+mn-ea"/>
        <a:cs typeface="+mn-cs"/>
        <a:sym typeface="Trebuchet MS"/>
      </a:defRPr>
    </a:lvl3pPr>
    <a:lvl4pPr indent="685800" defTabSz="864017" latinLnBrk="0">
      <a:defRPr sz="1100">
        <a:latin typeface="+mn-lt"/>
        <a:ea typeface="+mn-ea"/>
        <a:cs typeface="+mn-cs"/>
        <a:sym typeface="Trebuchet MS"/>
      </a:defRPr>
    </a:lvl4pPr>
    <a:lvl5pPr indent="914400" defTabSz="864017" latinLnBrk="0">
      <a:defRPr sz="1100">
        <a:latin typeface="+mn-lt"/>
        <a:ea typeface="+mn-ea"/>
        <a:cs typeface="+mn-cs"/>
        <a:sym typeface="Trebuchet MS"/>
      </a:defRPr>
    </a:lvl5pPr>
    <a:lvl6pPr indent="1143000" defTabSz="864017" latinLnBrk="0">
      <a:defRPr sz="1100">
        <a:latin typeface="+mn-lt"/>
        <a:ea typeface="+mn-ea"/>
        <a:cs typeface="+mn-cs"/>
        <a:sym typeface="Trebuchet MS"/>
      </a:defRPr>
    </a:lvl6pPr>
    <a:lvl7pPr indent="1371600" defTabSz="864017" latinLnBrk="0">
      <a:defRPr sz="1100">
        <a:latin typeface="+mn-lt"/>
        <a:ea typeface="+mn-ea"/>
        <a:cs typeface="+mn-cs"/>
        <a:sym typeface="Trebuchet MS"/>
      </a:defRPr>
    </a:lvl7pPr>
    <a:lvl8pPr indent="1600200" defTabSz="864017" latinLnBrk="0">
      <a:defRPr sz="1100">
        <a:latin typeface="+mn-lt"/>
        <a:ea typeface="+mn-ea"/>
        <a:cs typeface="+mn-cs"/>
        <a:sym typeface="Trebuchet MS"/>
      </a:defRPr>
    </a:lvl8pPr>
    <a:lvl9pPr indent="1828800" defTabSz="864017" latinLnBrk="0">
      <a:defRPr sz="1100">
        <a:latin typeface="+mn-lt"/>
        <a:ea typeface="+mn-ea"/>
        <a:cs typeface="+mn-cs"/>
        <a:sym typeface="Trebuchet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neonfutures.org.uk/case-study/mechanical-engineer-jaz-rabadia/"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neonfutures.org.uk/case-study/divya-bhanderi-civil-enginee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r>
              <a:rPr lang="en-US"/>
              <a:t>This is a taster of the types of activities that you will find in the Geography Lessons of the Climate Schools </a:t>
            </a:r>
            <a:r>
              <a:rPr lang="en-US" err="1"/>
              <a:t>Programme</a:t>
            </a:r>
            <a:r>
              <a:rPr lang="en-US"/>
              <a:t>. The Climate Schools </a:t>
            </a:r>
            <a:r>
              <a:rPr lang="en-US" err="1"/>
              <a:t>Programme</a:t>
            </a:r>
            <a:r>
              <a:rPr lang="en-US"/>
              <a:t> is a series of lessons that are designed to fit within your curriculum and teaching time. They are directly linked to the curriculum and embed the subject of climate, and careers information, into activities and learning opportunities.</a:t>
            </a:r>
          </a:p>
          <a:p>
            <a:endParaRPr lang="en-US"/>
          </a:p>
          <a:p>
            <a:r>
              <a:rPr lang="en-US"/>
              <a:t>In the Climate Schools </a:t>
            </a:r>
            <a:r>
              <a:rPr lang="en-US" err="1"/>
              <a:t>Programme</a:t>
            </a:r>
            <a:r>
              <a:rPr lang="en-US"/>
              <a:t> there are two sets of Geography Lessons for you to embed into your curriculum:</a:t>
            </a:r>
          </a:p>
          <a:p>
            <a:pPr marL="171450" indent="-171450">
              <a:buFontTx/>
              <a:buChar char="-"/>
            </a:pPr>
            <a:r>
              <a:rPr lang="en-US"/>
              <a:t>Geography Lesson introduction (climate change, carbon removal and net zero)</a:t>
            </a:r>
          </a:p>
          <a:p>
            <a:pPr marL="171450" indent="-171450">
              <a:buFontTx/>
              <a:buChar char="-"/>
            </a:pPr>
            <a:r>
              <a:rPr lang="en-US"/>
              <a:t>Geography Lessons on Sustainable Energy (what it is and activities around the My2050 net zero game available online)</a:t>
            </a:r>
          </a:p>
          <a:p>
            <a:pPr marL="171450" indent="-171450">
              <a:buFontTx/>
              <a:buChar char="-"/>
            </a:pPr>
            <a:r>
              <a:rPr lang="en-US"/>
              <a:t>Geography Lessons on where to locate a new wind turbine (using UK geography and real engineering case studies)</a:t>
            </a:r>
          </a:p>
          <a:p>
            <a:endParaRPr lang="en-GB"/>
          </a:p>
        </p:txBody>
      </p:sp>
    </p:spTree>
    <p:extLst>
      <p:ext uri="{BB962C8B-B14F-4D97-AF65-F5344CB8AC3E}">
        <p14:creationId xmlns:p14="http://schemas.microsoft.com/office/powerpoint/2010/main" val="137386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a:latin typeface="Calibri"/>
                <a:cs typeface="Calibri"/>
              </a:rPr>
              <a:t>This is designed as an introduction to the key terms used in this activity, and if your students are confident on these terms you can go straight to the next slide and 'Big Question' activity. You</a:t>
            </a:r>
            <a:r>
              <a:rPr lang="en-US" b="0">
                <a:latin typeface="Calibri"/>
                <a:cs typeface="Calibri"/>
              </a:rPr>
              <a:t> could do this on </a:t>
            </a:r>
            <a:r>
              <a:rPr lang="en-US" b="0" err="1">
                <a:latin typeface="Calibri"/>
                <a:cs typeface="Calibri"/>
              </a:rPr>
              <a:t>mentimeter</a:t>
            </a:r>
            <a:r>
              <a:rPr lang="en-US" b="0">
                <a:latin typeface="Calibri"/>
                <a:cs typeface="Calibri"/>
              </a:rPr>
              <a:t>, to generate a word cloud of their answers. Or, put suggestions on Kahoot to make it a quiz. </a:t>
            </a:r>
          </a:p>
          <a:p>
            <a:endParaRPr lang="en-US" b="0"/>
          </a:p>
          <a:p>
            <a:r>
              <a:rPr lang="en-US" b="0"/>
              <a:t>Sustainable definition: Doing something that will cause little or no damage to the environment and will be able to continue for a long period of time. </a:t>
            </a:r>
          </a:p>
          <a:p>
            <a:r>
              <a:rPr lang="en-US" b="0"/>
              <a:t>Examples include:</a:t>
            </a:r>
          </a:p>
          <a:p>
            <a:r>
              <a:rPr lang="en-US" b="0"/>
              <a:t>- Not using single-use plastics (e.g. reusable water bottle, metal straw, coffee cup)</a:t>
            </a:r>
          </a:p>
          <a:p>
            <a:pPr marL="171450" indent="-171450">
              <a:buFontTx/>
              <a:buChar char="-"/>
            </a:pPr>
            <a:r>
              <a:rPr lang="en-US" b="0"/>
              <a:t>Replanting the same diversity of trees</a:t>
            </a:r>
          </a:p>
          <a:p>
            <a:pPr marL="171450" indent="-171450">
              <a:buFontTx/>
              <a:buChar char="-"/>
            </a:pPr>
            <a:r>
              <a:rPr lang="en-US" b="0"/>
              <a:t>Growing your own food</a:t>
            </a:r>
          </a:p>
          <a:p>
            <a:pPr marL="171450" indent="-171450">
              <a:buFontTx/>
              <a:buChar char="-"/>
            </a:pPr>
            <a:r>
              <a:rPr lang="en-US" b="0"/>
              <a:t>Eating seasonally</a:t>
            </a:r>
          </a:p>
          <a:p>
            <a:pPr marL="171450" indent="-171450">
              <a:buFontTx/>
              <a:buChar char="-"/>
            </a:pPr>
            <a:r>
              <a:rPr lang="en-US" b="0"/>
              <a:t>Walking or cycling to places</a:t>
            </a:r>
          </a:p>
          <a:p>
            <a:pPr marL="171450" indent="-171450">
              <a:buFontTx/>
              <a:buChar char="-"/>
            </a:pPr>
            <a:r>
              <a:rPr lang="en-US">
                <a:latin typeface="Calibri"/>
                <a:cs typeface="Calibri"/>
              </a:rPr>
              <a:t>Not</a:t>
            </a:r>
            <a:r>
              <a:rPr lang="en-US" b="0">
                <a:latin typeface="Calibri"/>
                <a:cs typeface="Calibri"/>
              </a:rPr>
              <a:t> wasting food</a:t>
            </a:r>
          </a:p>
          <a:p>
            <a:pPr marL="171450" indent="-171450">
              <a:buFontTx/>
              <a:buChar char="-"/>
            </a:pPr>
            <a:r>
              <a:rPr lang="en-US" b="0"/>
              <a:t>Buying second-hand</a:t>
            </a:r>
          </a:p>
          <a:p>
            <a:pPr marL="171450" indent="-171450">
              <a:buFontTx/>
              <a:buChar char="-"/>
            </a:pPr>
            <a:r>
              <a:rPr lang="en-US" b="0"/>
              <a:t>Mending clothes where possible</a:t>
            </a:r>
          </a:p>
          <a:p>
            <a:pPr marL="171450" indent="-171450">
              <a:buFontTx/>
              <a:buChar char="-"/>
            </a:pPr>
            <a:r>
              <a:rPr lang="en-US" b="0"/>
              <a:t>Recycle</a:t>
            </a:r>
          </a:p>
          <a:p>
            <a:pPr marL="171450" indent="-171450">
              <a:buFontTx/>
              <a:buChar char="-"/>
            </a:pPr>
            <a:endParaRPr lang="en-US" b="0"/>
          </a:p>
        </p:txBody>
      </p:sp>
    </p:spTree>
    <p:extLst>
      <p:ext uri="{BB962C8B-B14F-4D97-AF65-F5344CB8AC3E}">
        <p14:creationId xmlns:p14="http://schemas.microsoft.com/office/powerpoint/2010/main" val="2983731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r>
              <a:rPr lang="en-US" b="0"/>
              <a:t>This is designed to generate a lot of answers and build on their answers from before. You can structure this however you wish, but the sentences should be longer than the answers before and provoke discussion. Therefore, we recommend a discussion structure such as Think Pair Share. </a:t>
            </a:r>
            <a:endParaRPr lang="en-GB" b="0"/>
          </a:p>
        </p:txBody>
      </p:sp>
    </p:spTree>
    <p:extLst>
      <p:ext uri="{BB962C8B-B14F-4D97-AF65-F5344CB8AC3E}">
        <p14:creationId xmlns:p14="http://schemas.microsoft.com/office/powerpoint/2010/main" val="3478291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b="0"/>
              <a:t>Jaz </a:t>
            </a:r>
            <a:r>
              <a:rPr lang="en-US" b="0" err="1"/>
              <a:t>Rabadia’s</a:t>
            </a:r>
            <a:r>
              <a:rPr lang="en-US" b="0"/>
              <a:t> career case study can be found here </a:t>
            </a:r>
            <a:r>
              <a:rPr lang="en-US">
                <a:hlinkClick r:id="rId3"/>
              </a:rPr>
              <a:t>Carbon Counting | Case Study | Neon - Brilliant inspiration</a:t>
            </a:r>
            <a:endParaRPr lang="en-US"/>
          </a:p>
          <a:p>
            <a:endParaRPr lang="en-US" b="0"/>
          </a:p>
          <a:p>
            <a:endParaRPr lang="en-GB" b="0"/>
          </a:p>
        </p:txBody>
      </p:sp>
    </p:spTree>
    <p:extLst>
      <p:ext uri="{BB962C8B-B14F-4D97-AF65-F5344CB8AC3E}">
        <p14:creationId xmlns:p14="http://schemas.microsoft.com/office/powerpoint/2010/main" val="69661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b="0"/>
              <a:t>You provide each student with their sheet that aligns with their role of Transport, Energy, Food or Buildings / Grounds. Each sheet has three options for them to spend money on. Each option has a financial cost and a sustainability point. </a:t>
            </a:r>
          </a:p>
          <a:p>
            <a:r>
              <a:rPr lang="en-US" b="0"/>
              <a:t>For each sheet there is an opportunity to get bonus points, if they combine one choice with another. They could also leave out one category in their decision.</a:t>
            </a:r>
          </a:p>
          <a:p>
            <a:endParaRPr lang="en-US" b="0"/>
          </a:p>
          <a:p>
            <a:r>
              <a:rPr lang="en-US" b="0"/>
              <a:t>You can arrange the timings here that best suit your students, for instance it could be:</a:t>
            </a:r>
          </a:p>
          <a:p>
            <a:r>
              <a:rPr lang="en-US" b="0"/>
              <a:t> - 5 minutes to read through and decide individually</a:t>
            </a:r>
          </a:p>
          <a:p>
            <a:pPr marL="171450" indent="-171450">
              <a:buFontTx/>
              <a:buChar char="-"/>
            </a:pPr>
            <a:r>
              <a:rPr lang="en-US" b="0"/>
              <a:t>10 minutes to each speak and explain their reasons to the group</a:t>
            </a:r>
          </a:p>
          <a:p>
            <a:pPr marL="171450" indent="-171450">
              <a:buFontTx/>
              <a:buChar char="-"/>
            </a:pPr>
            <a:r>
              <a:rPr lang="en-US" b="0"/>
              <a:t>5 minutes to decide what they will pick and why as a group.</a:t>
            </a:r>
            <a:endParaRPr lang="en-GB" b="0"/>
          </a:p>
        </p:txBody>
      </p:sp>
    </p:spTree>
    <p:extLst>
      <p:ext uri="{BB962C8B-B14F-4D97-AF65-F5344CB8AC3E}">
        <p14:creationId xmlns:p14="http://schemas.microsoft.com/office/powerpoint/2010/main" val="2605561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p>
          <a:p>
            <a:r>
              <a:rPr lang="en-US" b="0"/>
              <a:t>Each group explains their decisions, and includes their working out to show the total budget spend and the sustainable points they choices have given them. </a:t>
            </a:r>
            <a:endParaRPr lang="en-GB" b="0"/>
          </a:p>
        </p:txBody>
      </p:sp>
    </p:spTree>
    <p:extLst>
      <p:ext uri="{BB962C8B-B14F-4D97-AF65-F5344CB8AC3E}">
        <p14:creationId xmlns:p14="http://schemas.microsoft.com/office/powerpoint/2010/main" val="3069720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a:t>
            </a:r>
          </a:p>
          <a:p>
            <a:r>
              <a:rPr lang="en-US"/>
              <a:t>After students have reflected on their skills developed you can show the video of </a:t>
            </a:r>
            <a:r>
              <a:rPr lang="en-GB"/>
              <a:t>engineer </a:t>
            </a:r>
            <a:r>
              <a:rPr lang="en-GB" b="0" i="0">
                <a:solidFill>
                  <a:srgbClr val="333333"/>
                </a:solidFill>
                <a:effectLst/>
                <a:latin typeface="silka"/>
              </a:rPr>
              <a:t>Divya </a:t>
            </a:r>
            <a:r>
              <a:rPr lang="en-GB" b="0" i="0" err="1">
                <a:solidFill>
                  <a:srgbClr val="333333"/>
                </a:solidFill>
                <a:effectLst/>
                <a:latin typeface="silka"/>
              </a:rPr>
              <a:t>Bhanderi</a:t>
            </a:r>
            <a:r>
              <a:rPr lang="en-GB" b="0" i="0">
                <a:solidFill>
                  <a:srgbClr val="333333"/>
                </a:solidFill>
                <a:effectLst/>
                <a:latin typeface="silka"/>
              </a:rPr>
              <a:t>.</a:t>
            </a:r>
            <a:r>
              <a:rPr lang="en-GB">
                <a:solidFill>
                  <a:srgbClr val="333333"/>
                </a:solidFill>
                <a:latin typeface="silka"/>
              </a:rPr>
              <a:t> </a:t>
            </a:r>
            <a:r>
              <a:rPr lang="en-US">
                <a:hlinkClick r:id="rId3"/>
              </a:rPr>
              <a:t>Divya civil engineer | Case Study | Neon - Brilliant inspiration</a:t>
            </a:r>
            <a:endParaRPr lang="en-US"/>
          </a:p>
          <a:p>
            <a:r>
              <a:rPr lang="en-GB">
                <a:solidFill>
                  <a:srgbClr val="333333"/>
                </a:solidFill>
                <a:latin typeface="silka"/>
              </a:rPr>
              <a:t>You can ask students to identify where they might see those skills in her video to help show how their skills link directly to engineering.</a:t>
            </a:r>
          </a:p>
          <a:p>
            <a:pPr marL="0" marR="0" lvl="0" indent="0" defTabSz="864017" eaLnBrk="1" fontAlgn="auto" latinLnBrk="0" hangingPunct="1">
              <a:lnSpc>
                <a:spcPct val="100000"/>
              </a:lnSpc>
              <a:spcBef>
                <a:spcPts val="0"/>
              </a:spcBef>
              <a:spcAft>
                <a:spcPts val="0"/>
              </a:spcAft>
              <a:buClrTx/>
              <a:buSzTx/>
              <a:buFontTx/>
              <a:buNone/>
              <a:tabLst/>
              <a:defRPr/>
            </a:pPr>
            <a:endParaRPr lang="en-GB"/>
          </a:p>
          <a:p>
            <a:endParaRPr lang="en-GB"/>
          </a:p>
        </p:txBody>
      </p:sp>
    </p:spTree>
    <p:extLst>
      <p:ext uri="{BB962C8B-B14F-4D97-AF65-F5344CB8AC3E}">
        <p14:creationId xmlns:p14="http://schemas.microsoft.com/office/powerpoint/2010/main" val="560487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77568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Tree>
    <p:extLst>
      <p:ext uri="{BB962C8B-B14F-4D97-AF65-F5344CB8AC3E}">
        <p14:creationId xmlns:p14="http://schemas.microsoft.com/office/powerpoint/2010/main" val="3296254774"/>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mp; Content Dar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906625"/>
          </a:xfrm>
          <a:prstGeom prst="rect">
            <a:avLst/>
          </a:prstGeom>
        </p:spPr>
        <p:txBody>
          <a:bodyPr lIns="720000" tIns="720000" rIns="72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8180" y="1906307"/>
            <a:ext cx="5760720" cy="1179339"/>
          </a:xfrm>
          <a:prstGeom prst="rect">
            <a:avLst/>
          </a:prstGeom>
        </p:spPr>
        <p:txBody>
          <a:bodyPr lIns="720000" tIns="0" rIns="72000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a:t>
            </a:r>
            <a:r>
              <a:rPr err="1"/>
              <a:t>spacin</a:t>
            </a:r>
            <a:r>
              <a:rPr lang="en-GB"/>
              <a:t>g</a:t>
            </a:r>
            <a:endParaRPr/>
          </a:p>
        </p:txBody>
      </p:sp>
      <p:sp>
        <p:nvSpPr>
          <p:cNvPr id="2" name="Slide Number">
            <a:extLst>
              <a:ext uri="{FF2B5EF4-FFF2-40B4-BE49-F238E27FC236}">
                <a16:creationId xmlns:a16="http://schemas.microsoft.com/office/drawing/2014/main" id="{34D984D8-9DBF-D8CF-91D0-2FDC8C8970F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Picture Placeholder 14">
            <a:extLst>
              <a:ext uri="{FF2B5EF4-FFF2-40B4-BE49-F238E27FC236}">
                <a16:creationId xmlns:a16="http://schemas.microsoft.com/office/drawing/2014/main" id="{517FBBC0-F72C-5107-F5B1-E8A6E1E180FF}"/>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extLst>
      <p:ext uri="{BB962C8B-B14F-4D97-AF65-F5344CB8AC3E}">
        <p14:creationId xmlns:p14="http://schemas.microsoft.com/office/powerpoint/2010/main" val="1955085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pic>
        <p:nvPicPr>
          <p:cNvPr id="2" name="Graphic 2" descr="Graphic 2">
            <a:extLst>
              <a:ext uri="{FF2B5EF4-FFF2-40B4-BE49-F238E27FC236}">
                <a16:creationId xmlns:a16="http://schemas.microsoft.com/office/drawing/2014/main" id="{F776C2D1-6BAD-CD16-188E-2E88457CD1CF}"/>
              </a:ext>
            </a:extLst>
          </p:cNvPr>
          <p:cNvPicPr>
            <a:picLocks noChangeAspect="1"/>
          </p:cNvPicPr>
          <p:nvPr userDrawn="1"/>
        </p:nvPicPr>
        <p:blipFill>
          <a:blip r:embed="rId3"/>
          <a:stretch>
            <a:fillRect/>
          </a:stretch>
        </p:blipFill>
        <p:spPr>
          <a:xfrm>
            <a:off x="9000125" y="360540"/>
            <a:ext cx="2160000" cy="2161059"/>
          </a:xfrm>
          <a:prstGeom prst="rect">
            <a:avLst/>
          </a:prstGeom>
          <a:ln w="12700">
            <a:miter lim="400000"/>
          </a:ln>
        </p:spPr>
      </p:pic>
      <p:sp>
        <p:nvSpPr>
          <p:cNvPr id="5" name="Body Level One…">
            <a:extLst>
              <a:ext uri="{FF2B5EF4-FFF2-40B4-BE49-F238E27FC236}">
                <a16:creationId xmlns:a16="http://schemas.microsoft.com/office/drawing/2014/main" id="{D11EABC0-8126-20C3-6F70-328D1E2CFC36}"/>
              </a:ext>
            </a:extLst>
          </p:cNvPr>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6" name="Question">
            <a:extLst>
              <a:ext uri="{FF2B5EF4-FFF2-40B4-BE49-F238E27FC236}">
                <a16:creationId xmlns:a16="http://schemas.microsoft.com/office/drawing/2014/main" id="{E46D0216-DB85-E030-2C94-DB749760B597}"/>
              </a:ext>
            </a:extLst>
          </p:cNvPr>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t>Question</a:t>
            </a:r>
          </a:p>
        </p:txBody>
      </p:sp>
    </p:spTree>
    <p:extLst>
      <p:ext uri="{BB962C8B-B14F-4D97-AF65-F5344CB8AC3E}">
        <p14:creationId xmlns:p14="http://schemas.microsoft.com/office/powerpoint/2010/main" val="241345008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Answ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 name="Body Level One…"/>
          <p:cNvSpPr txBox="1">
            <a:spLocks noGrp="1"/>
          </p:cNvSpPr>
          <p:nvPr>
            <p:ph type="body" sz="half" idx="1" hasCustomPrompt="1"/>
          </p:nvPr>
        </p:nvSpPr>
        <p:spPr>
          <a:xfrm>
            <a:off x="-476" y="2881486"/>
            <a:ext cx="8640605" cy="554319"/>
          </a:xfrm>
          <a:prstGeom prst="rect">
            <a:avLst/>
          </a:prstGeom>
        </p:spPr>
        <p:txBody>
          <a:bodyPr lIns="720000" tIns="0" rIns="360000" bIns="0">
            <a:spAutoFit/>
          </a:bodyPr>
          <a:lstStyle>
            <a:lvl1pPr marL="0" indent="0">
              <a:buSzTx/>
              <a:buNone/>
              <a:defRPr sz="4002" b="1">
                <a:solidFill>
                  <a:srgbClr val="EA002A"/>
                </a:solidFill>
              </a:defRPr>
            </a:lvl1pPr>
            <a:lvl2pPr marL="457428" indent="0">
              <a:buNone/>
              <a:defRPr sz="4002" b="1">
                <a:solidFill>
                  <a:srgbClr val="EA002A"/>
                </a:solidFill>
              </a:defRPr>
            </a:lvl2pPr>
            <a:lvl3pPr marL="914857" indent="0">
              <a:buNone/>
              <a:defRPr sz="4002" b="1">
                <a:solidFill>
                  <a:srgbClr val="EA002A"/>
                </a:solidFill>
              </a:defRPr>
            </a:lvl3pPr>
            <a:lvl4pPr marL="1372286" indent="0">
              <a:buNone/>
              <a:defRPr sz="4002" b="1">
                <a:solidFill>
                  <a:srgbClr val="EA002A"/>
                </a:solidFill>
              </a:defRPr>
            </a:lvl4pPr>
            <a:lvl5pPr marL="1829714" indent="0">
              <a:buNone/>
              <a:defRPr sz="4002" b="1">
                <a:solidFill>
                  <a:srgbClr val="EA002A"/>
                </a:solidFill>
              </a:defRPr>
            </a:lvl5pPr>
          </a:lstStyle>
          <a:p>
            <a:r>
              <a:t>Note</a:t>
            </a:r>
          </a:p>
        </p:txBody>
      </p:sp>
      <p:sp>
        <p:nvSpPr>
          <p:cNvPr id="82" name="Question"/>
          <p:cNvSpPr>
            <a:spLocks noGrp="1"/>
          </p:cNvSpPr>
          <p:nvPr>
            <p:ph type="body" sz="half" idx="21" hasCustomPrompt="1"/>
          </p:nvPr>
        </p:nvSpPr>
        <p:spPr>
          <a:xfrm>
            <a:off x="-1" y="1224416"/>
            <a:ext cx="8640606" cy="1657070"/>
          </a:xfrm>
          <a:prstGeom prst="rect">
            <a:avLst/>
          </a:prstGeom>
        </p:spPr>
        <p:txBody>
          <a:bodyPr lIns="720000" tIns="720000" rIns="360000" bIns="179999" anchor="b">
            <a:spAutoFit/>
          </a:bodyPr>
          <a:lstStyle>
            <a:lvl1pPr marL="0" indent="0">
              <a:buSzTx/>
              <a:buNone/>
              <a:defRPr sz="5403" b="1">
                <a:solidFill>
                  <a:srgbClr val="25215D"/>
                </a:solidFill>
              </a:defRPr>
            </a:lvl1pPr>
          </a:lstStyle>
          <a:p>
            <a:r>
              <a:rPr lang="en-GB"/>
              <a:t>Answer</a:t>
            </a:r>
            <a:endParaRPr/>
          </a:p>
        </p:txBody>
      </p:sp>
      <p:pic>
        <p:nvPicPr>
          <p:cNvPr id="3" name="Graphic 1" descr="Graphic 1">
            <a:extLst>
              <a:ext uri="{FF2B5EF4-FFF2-40B4-BE49-F238E27FC236}">
                <a16:creationId xmlns:a16="http://schemas.microsoft.com/office/drawing/2014/main" id="{847C7102-5F69-C919-5109-0536966298FA}"/>
              </a:ext>
            </a:extLst>
          </p:cNvPr>
          <p:cNvPicPr>
            <a:picLocks noChangeAspect="1"/>
          </p:cNvPicPr>
          <p:nvPr userDrawn="1"/>
        </p:nvPicPr>
        <p:blipFill>
          <a:blip r:embed="rId3"/>
          <a:stretch>
            <a:fillRect/>
          </a:stretch>
        </p:blipFill>
        <p:spPr>
          <a:xfrm>
            <a:off x="9360534" y="360540"/>
            <a:ext cx="1799590" cy="1800472"/>
          </a:xfrm>
          <a:prstGeom prst="rect">
            <a:avLst/>
          </a:prstGeom>
          <a:ln w="12700">
            <a:miter lim="400000"/>
          </a:ln>
        </p:spPr>
      </p:pic>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296930056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ody Level One…">
            <a:extLst>
              <a:ext uri="{FF2B5EF4-FFF2-40B4-BE49-F238E27FC236}">
                <a16:creationId xmlns:a16="http://schemas.microsoft.com/office/drawing/2014/main" id="{653B09D6-1D84-F9BC-C4A3-95F770C82382}"/>
              </a:ext>
            </a:extLst>
          </p:cNvPr>
          <p:cNvSpPr txBox="1">
            <a:spLocks noGrp="1"/>
          </p:cNvSpPr>
          <p:nvPr>
            <p:ph type="body" sz="quarter" idx="1" hasCustomPrompt="1"/>
          </p:nvPr>
        </p:nvSpPr>
        <p:spPr>
          <a:xfrm>
            <a:off x="-1" y="2882984"/>
            <a:ext cx="11518899" cy="748282"/>
          </a:xfrm>
          <a:prstGeom prst="rect">
            <a:avLst/>
          </a:prstGeom>
        </p:spPr>
        <p:txBody>
          <a:bodyPr lIns="720000" tIns="0" rIns="720000" bIns="0">
            <a:spAutoFit/>
          </a:bodyPr>
          <a:lstStyle>
            <a:lvl1pPr marL="0" indent="0">
              <a:buSzTx/>
              <a:buNone/>
              <a:defRPr sz="5403">
                <a:solidFill>
                  <a:srgbClr val="25215D"/>
                </a:solidFill>
              </a:defRPr>
            </a:lvl1pPr>
            <a:lvl2pPr marL="972036" indent="-514607">
              <a:buBlip>
                <a:blip r:embed="rId3"/>
              </a:buBlip>
              <a:defRPr sz="5403">
                <a:solidFill>
                  <a:srgbClr val="25215D"/>
                </a:solidFill>
              </a:defRPr>
            </a:lvl2pPr>
            <a:lvl3pPr marL="1532385" indent="-617528">
              <a:buBlip>
                <a:blip r:embed="rId3"/>
              </a:buBlip>
              <a:defRPr sz="5403">
                <a:solidFill>
                  <a:srgbClr val="25215D"/>
                </a:solidFill>
              </a:defRPr>
            </a:lvl3pPr>
            <a:lvl4pPr marL="1372286" indent="0">
              <a:buNone/>
              <a:defRPr sz="5403">
                <a:solidFill>
                  <a:srgbClr val="25215D"/>
                </a:solidFill>
              </a:defRPr>
            </a:lvl4pPr>
            <a:lvl5pPr marL="1829714" indent="0">
              <a:buNone/>
              <a:defRPr sz="5403">
                <a:solidFill>
                  <a:srgbClr val="25215D"/>
                </a:solidFill>
              </a:defRPr>
            </a:lvl5pPr>
          </a:lstStyle>
          <a:p>
            <a:r>
              <a:t>Meaning</a:t>
            </a:r>
          </a:p>
        </p:txBody>
      </p:sp>
      <p:sp>
        <p:nvSpPr>
          <p:cNvPr id="5" name="Statement">
            <a:extLst>
              <a:ext uri="{FF2B5EF4-FFF2-40B4-BE49-F238E27FC236}">
                <a16:creationId xmlns:a16="http://schemas.microsoft.com/office/drawing/2014/main" id="{E0C2D400-885C-A503-2A4C-313B725B731C}"/>
              </a:ext>
            </a:extLst>
          </p:cNvPr>
          <p:cNvSpPr>
            <a:spLocks noGrp="1"/>
          </p:cNvSpPr>
          <p:nvPr>
            <p:ph type="body" sz="half" idx="21" hasCustomPrompt="1"/>
          </p:nvPr>
        </p:nvSpPr>
        <p:spPr>
          <a:xfrm>
            <a:off x="-2" y="1967005"/>
            <a:ext cx="11518901" cy="914481"/>
          </a:xfrm>
          <a:prstGeom prst="rect">
            <a:avLst/>
          </a:prstGeom>
        </p:spPr>
        <p:txBody>
          <a:bodyPr lIns="720000" tIns="0" rIns="720000" bIns="0" anchor="b">
            <a:spAutoFit/>
          </a:bodyPr>
          <a:lstStyle>
            <a:lvl1pPr marL="0" indent="0">
              <a:buSzTx/>
              <a:buNone/>
              <a:defRPr sz="6603" b="1">
                <a:solidFill>
                  <a:srgbClr val="0085D0"/>
                </a:solidFill>
              </a:defRPr>
            </a:lvl1pPr>
          </a:lstStyle>
          <a:p>
            <a:r>
              <a:t>Statement</a:t>
            </a:r>
          </a:p>
        </p:txBody>
      </p:sp>
      <p:sp>
        <p:nvSpPr>
          <p:cNvPr id="6" name="Slide Number">
            <a:extLst>
              <a:ext uri="{FF2B5EF4-FFF2-40B4-BE49-F238E27FC236}">
                <a16:creationId xmlns:a16="http://schemas.microsoft.com/office/drawing/2014/main" id="{2646ACD0-B8FA-84E7-A415-E31AC7265979}"/>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5199018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d you kn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1B0D3E2A-0B68-9E75-8DA7-61A0B48474B4}"/>
              </a:ext>
            </a:extLst>
          </p:cNvPr>
          <p:cNvSpPr>
            <a:spLocks noGrp="1"/>
          </p:cNvSpPr>
          <p:nvPr>
            <p:ph type="pic" sz="quarter" idx="26" hasCustomPrompt="1"/>
          </p:nvPr>
        </p:nvSpPr>
        <p:spPr>
          <a:xfrm>
            <a:off x="6119493" y="-1"/>
            <a:ext cx="5400000" cy="6480175"/>
          </a:xfrm>
          <a:prstGeom prst="rect">
            <a:avLst/>
          </a:prstGeom>
          <a:solidFill>
            <a:schemeClr val="bg1"/>
          </a:solidFill>
        </p:spPr>
        <p:txBody>
          <a:bodyPr tIns="1080000" anchor="t" anchorCtr="1"/>
          <a:lstStyle/>
          <a:p>
            <a:r>
              <a:rPr lang="en-GB"/>
              <a:t>Click icon to add image</a:t>
            </a:r>
          </a:p>
        </p:txBody>
      </p:sp>
      <p:sp>
        <p:nvSpPr>
          <p:cNvPr id="4" name="Slide Number">
            <a:extLst>
              <a:ext uri="{FF2B5EF4-FFF2-40B4-BE49-F238E27FC236}">
                <a16:creationId xmlns:a16="http://schemas.microsoft.com/office/drawing/2014/main" id="{57CCC400-950C-6D15-5039-DC11FB563081}"/>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Heading">
            <a:extLst>
              <a:ext uri="{FF2B5EF4-FFF2-40B4-BE49-F238E27FC236}">
                <a16:creationId xmlns:a16="http://schemas.microsoft.com/office/drawing/2014/main" id="{4419B0C9-E282-8BFC-D9FA-64DE7FEABDAE}"/>
              </a:ext>
            </a:extLst>
          </p:cNvPr>
          <p:cNvSpPr txBox="1"/>
          <p:nvPr userDrawn="1"/>
        </p:nvSpPr>
        <p:spPr>
          <a:xfrm>
            <a:off x="0" y="0"/>
            <a:ext cx="5759454" cy="14405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20000" tIns="720000" rIns="360000" bIns="180000" anchor="ctr">
            <a:normAutofit/>
          </a:bodyPr>
          <a:lstStyle>
            <a:lvl1pPr defTabSz="914400">
              <a:lnSpc>
                <a:spcPct val="90000"/>
              </a:lnSpc>
              <a:defRPr sz="3600" b="1">
                <a:solidFill>
                  <a:srgbClr val="25215D"/>
                </a:solidFill>
                <a:latin typeface="Calibri"/>
                <a:ea typeface="Calibri"/>
                <a:cs typeface="Calibri"/>
                <a:sym typeface="Calibri"/>
              </a:defRPr>
            </a:lvl1pPr>
          </a:lstStyle>
          <a:p>
            <a:r>
              <a:rPr sz="3602"/>
              <a:t>Did you know…?</a:t>
            </a:r>
          </a:p>
        </p:txBody>
      </p:sp>
      <p:sp>
        <p:nvSpPr>
          <p:cNvPr id="6" name="Text Placeholder 6">
            <a:extLst>
              <a:ext uri="{FF2B5EF4-FFF2-40B4-BE49-F238E27FC236}">
                <a16:creationId xmlns:a16="http://schemas.microsoft.com/office/drawing/2014/main" id="{5604B3EB-C97B-53D4-EF09-B91FA1E40554}"/>
              </a:ext>
            </a:extLst>
          </p:cNvPr>
          <p:cNvSpPr>
            <a:spLocks noGrp="1"/>
          </p:cNvSpPr>
          <p:nvPr>
            <p:ph type="body" sz="quarter" idx="25"/>
          </p:nvPr>
        </p:nvSpPr>
        <p:spPr>
          <a:xfrm>
            <a:off x="718820" y="1440569"/>
            <a:ext cx="5400675" cy="4320540"/>
          </a:xfrm>
          <a:prstGeom prst="roundRect">
            <a:avLst>
              <a:gd name="adj" fmla="val 8952"/>
            </a:avLst>
          </a:prstGeom>
          <a:solidFill>
            <a:schemeClr val="tx2"/>
          </a:solidFill>
        </p:spPr>
        <p:txBody>
          <a:bodyPr lIns="360000" tIns="360000" rIns="360000" bIns="360000" anchor="ctr" anchorCtr="1"/>
          <a:lstStyle>
            <a:lvl1pPr marL="0" indent="0">
              <a:buSzPct val="75000"/>
              <a:buFont typeface="Arial" panose="020B0604020202020204" pitchFamily="34" charset="0"/>
              <a:buNone/>
              <a:defRPr b="1">
                <a:solidFill>
                  <a:schemeClr val="bg1"/>
                </a:solidFill>
              </a:defRPr>
            </a:lvl1pPr>
            <a:lvl2pPr marL="457429" indent="0">
              <a:buSzPct val="75000"/>
              <a:buFont typeface="Arial" panose="020B0604020202020204" pitchFamily="34" charset="0"/>
              <a:buNone/>
              <a:defRPr b="1">
                <a:solidFill>
                  <a:schemeClr val="bg1"/>
                </a:solidFill>
              </a:defRPr>
            </a:lvl2pPr>
            <a:lvl3pPr marL="914857" indent="0">
              <a:buSzPct val="75000"/>
              <a:buFont typeface="Arial" panose="020B0604020202020204" pitchFamily="34" charset="0"/>
              <a:buNone/>
              <a:defRPr b="1">
                <a:solidFill>
                  <a:schemeClr val="bg1"/>
                </a:solidFill>
              </a:defRPr>
            </a:lvl3pPr>
            <a:lvl4pPr marL="1372286" indent="0">
              <a:buSzPct val="75000"/>
              <a:buFont typeface="Arial" panose="020B0604020202020204" pitchFamily="34" charset="0"/>
              <a:buNone/>
              <a:defRPr b="1">
                <a:solidFill>
                  <a:schemeClr val="bg1"/>
                </a:solidFill>
              </a:defRPr>
            </a:lvl4pPr>
            <a:lvl5pPr marL="1829714" indent="0">
              <a:buSzPct val="75000"/>
              <a:buFont typeface="Arial" panose="020B0604020202020204" pitchFamily="34" charset="0"/>
              <a:buNone/>
              <a:defRPr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5281980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acher Gu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3" name="Heading"/>
          <p:cNvSpPr txBox="1"/>
          <p:nvPr/>
        </p:nvSpPr>
        <p:spPr>
          <a:xfrm>
            <a:off x="0" y="280"/>
            <a:ext cx="11518900" cy="14077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720000" tIns="720000" rIns="720000" bIns="180000" anchor="ctr">
            <a:spAutoFit/>
          </a:bodyPr>
          <a:lstStyle>
            <a:lvl1pPr defTabSz="914400">
              <a:lnSpc>
                <a:spcPct val="90000"/>
              </a:lnSpc>
              <a:defRPr sz="3600" b="1">
                <a:latin typeface="Calibri"/>
                <a:ea typeface="Calibri"/>
                <a:cs typeface="Calibri"/>
                <a:sym typeface="Calibri"/>
              </a:defRPr>
            </a:lvl1pPr>
          </a:lstStyle>
          <a:p>
            <a:r>
              <a:rPr sz="3602"/>
              <a:t>Teacher Guide </a:t>
            </a:r>
          </a:p>
        </p:txBody>
      </p:sp>
      <p:sp>
        <p:nvSpPr>
          <p:cNvPr id="124" name="Subheading"/>
          <p:cNvSpPr txBox="1">
            <a:spLocks/>
          </p:cNvSpPr>
          <p:nvPr/>
        </p:nvSpPr>
        <p:spPr>
          <a:xfrm>
            <a:off x="0" y="1408076"/>
            <a:ext cx="5759450" cy="5696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720000" tIns="0" rIns="36000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Learning Objectives</a:t>
            </a:r>
          </a:p>
        </p:txBody>
      </p:sp>
      <p:sp>
        <p:nvSpPr>
          <p:cNvPr id="126" name="Subheading"/>
          <p:cNvSpPr txBox="1"/>
          <p:nvPr/>
        </p:nvSpPr>
        <p:spPr>
          <a:xfrm>
            <a:off x="5759450" y="1393556"/>
            <a:ext cx="5759450" cy="5696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0" tIns="0" rIns="0" bIns="180000">
            <a:spAutoFit/>
          </a:bodyPr>
          <a:lstStyle>
            <a:lvl1pPr defTabSz="914400">
              <a:lnSpc>
                <a:spcPct val="90000"/>
              </a:lnSpc>
              <a:spcBef>
                <a:spcPts val="1000"/>
              </a:spcBef>
              <a:defRPr sz="2800" b="1">
                <a:solidFill>
                  <a:srgbClr val="EA002A"/>
                </a:solidFill>
                <a:latin typeface="Calibri"/>
                <a:ea typeface="Calibri"/>
                <a:cs typeface="Calibri"/>
                <a:sym typeface="Calibri"/>
              </a:defRPr>
            </a:lvl1pPr>
          </a:lstStyle>
          <a:p>
            <a:r>
              <a:rPr sz="2801"/>
              <a:t>Topics</a:t>
            </a:r>
          </a:p>
        </p:txBody>
      </p:sp>
      <p:sp>
        <p:nvSpPr>
          <p:cNvPr id="4" name="Text Placeholder 6">
            <a:extLst>
              <a:ext uri="{FF2B5EF4-FFF2-40B4-BE49-F238E27FC236}">
                <a16:creationId xmlns:a16="http://schemas.microsoft.com/office/drawing/2014/main" id="{FE94D04F-9EB4-371E-1BBB-5893DDC7EB74}"/>
              </a:ext>
            </a:extLst>
          </p:cNvPr>
          <p:cNvSpPr>
            <a:spLocks noGrp="1"/>
          </p:cNvSpPr>
          <p:nvPr>
            <p:ph type="body" sz="quarter" idx="25" hasCustomPrompt="1"/>
          </p:nvPr>
        </p:nvSpPr>
        <p:spPr>
          <a:xfrm>
            <a:off x="360000" y="1977761"/>
            <a:ext cx="5399450" cy="4128741"/>
          </a:xfrm>
          <a:prstGeom prst="roundRect">
            <a:avLst>
              <a:gd name="adj" fmla="val 8952"/>
            </a:avLst>
          </a:prstGeom>
          <a:solidFill>
            <a:schemeClr val="bg1"/>
          </a:solidFill>
        </p:spPr>
        <p:txBody>
          <a:bodyPr lIns="360000" tIns="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CAFD1171-71E9-9229-CA44-05E0A14D9849}"/>
              </a:ext>
            </a:extLst>
          </p:cNvPr>
          <p:cNvSpPr>
            <a:spLocks noGrp="1"/>
          </p:cNvSpPr>
          <p:nvPr>
            <p:ph type="body" sz="quarter" idx="26" hasCustomPrompt="1"/>
          </p:nvPr>
        </p:nvSpPr>
        <p:spPr>
          <a:xfrm>
            <a:off x="5760000" y="1963241"/>
            <a:ext cx="5399450" cy="4143354"/>
          </a:xfrm>
          <a:prstGeom prst="roundRect">
            <a:avLst>
              <a:gd name="adj" fmla="val 8952"/>
            </a:avLst>
          </a:prstGeom>
          <a:solidFill>
            <a:schemeClr val="bg1"/>
          </a:solidFill>
        </p:spPr>
        <p:txBody>
          <a:bodyPr lIns="360000" tIns="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Slide Number">
            <a:extLst>
              <a:ext uri="{FF2B5EF4-FFF2-40B4-BE49-F238E27FC236}">
                <a16:creationId xmlns:a16="http://schemas.microsoft.com/office/drawing/2014/main" id="{9C882C57-07F9-32B7-9C29-D662B54CB83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dia w/ l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Body Level One…">
            <a:extLst>
              <a:ext uri="{FF2B5EF4-FFF2-40B4-BE49-F238E27FC236}">
                <a16:creationId xmlns:a16="http://schemas.microsoft.com/office/drawing/2014/main" id="{23B3AFBE-73D1-A932-9C7F-1E983E2CB2A3}"/>
              </a:ext>
            </a:extLst>
          </p:cNvPr>
          <p:cNvSpPr txBox="1">
            <a:spLocks noGrp="1"/>
          </p:cNvSpPr>
          <p:nvPr>
            <p:ph type="body" sz="quarter" idx="1" hasCustomPrompt="1"/>
          </p:nvPr>
        </p:nvSpPr>
        <p:spPr>
          <a:xfrm>
            <a:off x="0" y="5040000"/>
            <a:ext cx="11518900" cy="1080029"/>
          </a:xfrm>
          <a:prstGeom prst="rect">
            <a:avLst/>
          </a:prstGeom>
        </p:spPr>
        <p:txBody>
          <a:bodyPr lIns="360000" tIns="90000" rIns="360000" bIns="90000"/>
          <a:lstStyle>
            <a:lvl1pPr marL="0" indent="0">
              <a:buSzTx/>
              <a:buNone/>
              <a:defRPr sz="2001"/>
            </a:lvl1pPr>
            <a:lvl2pPr marL="0" indent="457429">
              <a:buSzTx/>
              <a:buNone/>
              <a:defRPr sz="2001"/>
            </a:lvl2pPr>
            <a:lvl3pPr marL="0" indent="914857">
              <a:buSzTx/>
              <a:buNone/>
              <a:defRPr sz="2001"/>
            </a:lvl3pPr>
            <a:lvl4pPr marL="0" indent="1372286">
              <a:buSzTx/>
              <a:buNone/>
              <a:defRPr sz="2001"/>
            </a:lvl4pPr>
            <a:lvl5pPr marL="0" indent="1829714">
              <a:buSzTx/>
              <a:buNone/>
              <a:defRPr sz="2001"/>
            </a:lvl5pPr>
          </a:lstStyle>
          <a:p>
            <a:r>
              <a:t>Text</a:t>
            </a:r>
          </a:p>
        </p:txBody>
      </p:sp>
      <p:sp>
        <p:nvSpPr>
          <p:cNvPr id="9" name="Picture Placeholder 9">
            <a:extLst>
              <a:ext uri="{FF2B5EF4-FFF2-40B4-BE49-F238E27FC236}">
                <a16:creationId xmlns:a16="http://schemas.microsoft.com/office/drawing/2014/main" id="{ADCFD620-2F40-AB93-77B3-177584BF1597}"/>
              </a:ext>
            </a:extLst>
          </p:cNvPr>
          <p:cNvSpPr>
            <a:spLocks noGrp="1"/>
          </p:cNvSpPr>
          <p:nvPr>
            <p:ph type="pic" sz="quarter" idx="22" hasCustomPrompt="1"/>
          </p:nvPr>
        </p:nvSpPr>
        <p:spPr>
          <a:xfrm>
            <a:off x="358774" y="359999"/>
            <a:ext cx="10801226" cy="4679583"/>
          </a:xfrm>
          <a:prstGeom prst="roundRect">
            <a:avLst>
              <a:gd name="adj" fmla="val 8669"/>
            </a:avLst>
          </a:prstGeom>
          <a:solidFill>
            <a:srgbClr val="FFFFFF"/>
          </a:solidFill>
        </p:spPr>
        <p:txBody>
          <a:bodyPr tIns="1080000" anchor="t" anchorCtr="1"/>
          <a:lstStyle/>
          <a:p>
            <a:r>
              <a:rPr lang="en-GB"/>
              <a:t>Click icon to add image</a:t>
            </a:r>
          </a:p>
        </p:txBody>
      </p:sp>
      <p:sp>
        <p:nvSpPr>
          <p:cNvPr id="3" name="Text Placeholder 4">
            <a:extLst>
              <a:ext uri="{FF2B5EF4-FFF2-40B4-BE49-F238E27FC236}">
                <a16:creationId xmlns:a16="http://schemas.microsoft.com/office/drawing/2014/main" id="{0EBCE58F-6F39-C756-7923-F97B041ADD5B}"/>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Tree>
    <p:extLst>
      <p:ext uri="{BB962C8B-B14F-4D97-AF65-F5344CB8AC3E}">
        <p14:creationId xmlns:p14="http://schemas.microsoft.com/office/powerpoint/2010/main" val="243708418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ing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bg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bg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chemeClr val="bg2"/>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bg1"/>
                </a:solidFill>
              </a:defRPr>
            </a:lvl1pPr>
          </a:lstStyle>
          <a:p>
            <a:r>
              <a:t>[reference]</a:t>
            </a:r>
          </a:p>
        </p:txBody>
      </p:sp>
      <p:sp>
        <p:nvSpPr>
          <p:cNvPr id="7" name="Slide Number">
            <a:extLst>
              <a:ext uri="{FF2B5EF4-FFF2-40B4-BE49-F238E27FC236}">
                <a16:creationId xmlns:a16="http://schemas.microsoft.com/office/drawing/2014/main" id="{A6BEE024-AF55-2DCC-5897-C258FB23511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05708165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eading &amp; Conten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Body Level One…">
            <a:extLst>
              <a:ext uri="{FF2B5EF4-FFF2-40B4-BE49-F238E27FC236}">
                <a16:creationId xmlns:a16="http://schemas.microsoft.com/office/drawing/2014/main" id="{89EFE13C-9710-2D85-57EF-7965E6C0B3ED}"/>
              </a:ext>
            </a:extLst>
          </p:cNvPr>
          <p:cNvSpPr txBox="1">
            <a:spLocks noGrp="1"/>
          </p:cNvSpPr>
          <p:nvPr>
            <p:ph type="body" sz="quarter" idx="24" hasCustomPrompt="1"/>
          </p:nvPr>
        </p:nvSpPr>
        <p:spPr>
          <a:xfrm>
            <a:off x="0" y="1404644"/>
            <a:ext cx="11520000" cy="569685"/>
          </a:xfrm>
          <a:prstGeom prst="rect">
            <a:avLst/>
          </a:prstGeom>
        </p:spPr>
        <p:txBody>
          <a:bodyPr lIns="360000" tIns="0" rIns="1800000" bIns="180000">
            <a:normAutofit/>
          </a:bodyPr>
          <a:lstStyle>
            <a:lvl1pPr marL="0" indent="0">
              <a:buSzTx/>
              <a:buNone/>
              <a:defRPr b="1">
                <a:solidFill>
                  <a:schemeClr val="tx1"/>
                </a:solidFill>
              </a:defRPr>
            </a:lvl1pPr>
            <a:lvl2pPr marL="457429" indent="0">
              <a:buNone/>
              <a:defRPr b="1">
                <a:solidFill>
                  <a:schemeClr val="accent1"/>
                </a:solidFill>
              </a:defRPr>
            </a:lvl2pPr>
            <a:lvl3pPr>
              <a:buBlip>
                <a:blip r:embed="rId3"/>
              </a:buBlip>
              <a:defRPr b="1">
                <a:solidFill>
                  <a:schemeClr val="accent1"/>
                </a:solidFill>
              </a:defRPr>
            </a:lvl3pPr>
            <a:lvl4pPr>
              <a:buBlip>
                <a:blip r:embed="rId3"/>
              </a:buBlip>
              <a:defRPr b="1">
                <a:solidFill>
                  <a:schemeClr val="accent1"/>
                </a:solidFill>
              </a:defRPr>
            </a:lvl4pPr>
            <a:lvl5pPr>
              <a:buBlip>
                <a:blip r:embed="rId3"/>
              </a:buBlip>
              <a:defRPr b="1">
                <a:solidFill>
                  <a:schemeClr val="accent1"/>
                </a:solidFill>
              </a:defRPr>
            </a:lvl5pPr>
          </a:lstStyle>
          <a:p>
            <a:r>
              <a:t>Subheading (28 pt) Click to </a:t>
            </a:r>
            <a:r>
              <a:rPr err="1"/>
              <a:t>edi</a:t>
            </a:r>
            <a:r>
              <a:rPr lang="en-GB"/>
              <a:t>t</a:t>
            </a:r>
          </a:p>
        </p:txBody>
      </p:sp>
      <p:sp>
        <p:nvSpPr>
          <p:cNvPr id="4" name="Heading (36 pt) Click to edit">
            <a:extLst>
              <a:ext uri="{FF2B5EF4-FFF2-40B4-BE49-F238E27FC236}">
                <a16:creationId xmlns:a16="http://schemas.microsoft.com/office/drawing/2014/main" id="{92D4F14B-EE3F-F109-0A4C-9DD2B854E690}"/>
              </a:ext>
            </a:extLst>
          </p:cNvPr>
          <p:cNvSpPr txBox="1">
            <a:spLocks noGrp="1"/>
          </p:cNvSpPr>
          <p:nvPr>
            <p:ph type="title" hasCustomPrompt="1"/>
          </p:nvPr>
        </p:nvSpPr>
        <p:spPr>
          <a:xfrm>
            <a:off x="0" y="0"/>
            <a:ext cx="11520000" cy="1408077"/>
          </a:xfrm>
          <a:prstGeom prst="rect">
            <a:avLst/>
          </a:prstGeom>
        </p:spPr>
        <p:txBody>
          <a:bodyPr lIns="360000" tIns="360000" rIns="2160000" bIns="180000" anchor="b" anchorCtr="0">
            <a:normAutofit/>
          </a:bodyPr>
          <a:lstStyle>
            <a:lvl1pPr algn="l">
              <a:defRPr>
                <a:solidFill>
                  <a:schemeClr val="tx1"/>
                </a:solidFill>
              </a:defRPr>
            </a:lvl1pPr>
          </a:lstStyle>
          <a:p>
            <a:r>
              <a:t>Heading (36 pt) Click to edit</a:t>
            </a:r>
          </a:p>
        </p:txBody>
      </p:sp>
      <p:sp>
        <p:nvSpPr>
          <p:cNvPr id="5" name="Text Placeholder 6">
            <a:extLst>
              <a:ext uri="{FF2B5EF4-FFF2-40B4-BE49-F238E27FC236}">
                <a16:creationId xmlns:a16="http://schemas.microsoft.com/office/drawing/2014/main" id="{7C2B1E03-E0C1-9CE9-132F-5B88560FDF0D}"/>
              </a:ext>
            </a:extLst>
          </p:cNvPr>
          <p:cNvSpPr>
            <a:spLocks noGrp="1"/>
          </p:cNvSpPr>
          <p:nvPr>
            <p:ph type="body" sz="quarter" idx="25" hasCustomPrompt="1"/>
          </p:nvPr>
        </p:nvSpPr>
        <p:spPr>
          <a:xfrm>
            <a:off x="359999" y="1980000"/>
            <a:ext cx="10800125" cy="4126502"/>
          </a:xfrm>
          <a:prstGeom prst="roundRect">
            <a:avLst>
              <a:gd name="adj" fmla="val 8952"/>
            </a:avLst>
          </a:prstGeom>
          <a:solidFill>
            <a:schemeClr val="bg1"/>
          </a:solidFill>
          <a:ln w="63500">
            <a:solidFill>
              <a:srgbClr val="D13F4A"/>
            </a:solidFill>
          </a:ln>
        </p:spPr>
        <p:txBody>
          <a:bodyPr lIns="360000" tIns="360000" rIns="360000" bIns="360000">
            <a:normAutofit/>
          </a:bodyPr>
          <a:lstStyle>
            <a:lvl1pPr marL="228714" indent="-228714">
              <a:buSzPct val="75000"/>
              <a:buFontTx/>
              <a:buBlip>
                <a:blip r:embed="rId4"/>
              </a:buBlip>
              <a:defRPr/>
            </a:lvl1pPr>
            <a:lvl2pPr marL="724262" indent="-266833">
              <a:buSzPct val="75000"/>
              <a:buFontTx/>
              <a:buBlip>
                <a:blip r:embed="rId4"/>
              </a:buBlip>
              <a:defRPr/>
            </a:lvl2pPr>
            <a:lvl3pPr marL="1235056" indent="-320199">
              <a:buSzPct val="75000"/>
              <a:buFontTx/>
              <a:buBlip>
                <a:blip r:embed="rId4"/>
              </a:buBlip>
              <a:defRPr/>
            </a:lvl3pPr>
            <a:lvl4pPr marL="1728064" indent="-355778">
              <a:buSzPct val="75000"/>
              <a:buFontTx/>
              <a:buBlip>
                <a:blip r:embed="rId4"/>
              </a:buBlip>
              <a:defRPr/>
            </a:lvl4pPr>
            <a:lvl5pPr marL="2185492" indent="-355778">
              <a:buSzPct val="75000"/>
              <a:buFontTx/>
              <a:buBlip>
                <a:blip r:embed="rId4"/>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4">
            <a:extLst>
              <a:ext uri="{FF2B5EF4-FFF2-40B4-BE49-F238E27FC236}">
                <a16:creationId xmlns:a16="http://schemas.microsoft.com/office/drawing/2014/main" id="{74D4767B-C966-7065-92BF-08DE8E449E3D}"/>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tx1"/>
                </a:solidFill>
              </a:defRPr>
            </a:lvl1pPr>
          </a:lstStyle>
          <a:p>
            <a:r>
              <a:t>[reference]</a:t>
            </a:r>
          </a:p>
        </p:txBody>
      </p:sp>
      <p:sp>
        <p:nvSpPr>
          <p:cNvPr id="7" name="Slide Number">
            <a:extLst>
              <a:ext uri="{FF2B5EF4-FFF2-40B4-BE49-F238E27FC236}">
                <a16:creationId xmlns:a16="http://schemas.microsoft.com/office/drawing/2014/main" id="{A6B9CBE1-6BF7-74FE-20E8-083C093E649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amp;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ABD914D0-2621-AB2C-D9C7-0B5BF6AE97D9}"/>
              </a:ext>
            </a:extLst>
          </p:cNvPr>
          <p:cNvSpPr>
            <a:spLocks noGrp="1"/>
          </p:cNvSpPr>
          <p:nvPr>
            <p:ph type="body" sz="quarter" idx="24" hasCustomPrompt="1"/>
          </p:nvPr>
        </p:nvSpPr>
        <p:spPr>
          <a:xfrm>
            <a:off x="360000" y="1980000"/>
            <a:ext cx="5220000" cy="4126502"/>
          </a:xfrm>
          <a:prstGeom prst="roundRect">
            <a:avLst>
              <a:gd name="adj" fmla="val 8952"/>
            </a:avLst>
          </a:prstGeom>
          <a:solidFill>
            <a:schemeClr val="bg1"/>
          </a:solid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6B9CDF7-2A90-E4A7-A740-DB2FD50C0541}"/>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tx1"/>
                </a:solidFill>
              </a:defRPr>
            </a:lvl1pPr>
          </a:lstStyle>
          <a:p>
            <a:r>
              <a:t>[reference]</a:t>
            </a:r>
          </a:p>
        </p:txBody>
      </p:sp>
      <p:sp>
        <p:nvSpPr>
          <p:cNvPr id="6" name="Body Level One…">
            <a:extLst>
              <a:ext uri="{FF2B5EF4-FFF2-40B4-BE49-F238E27FC236}">
                <a16:creationId xmlns:a16="http://schemas.microsoft.com/office/drawing/2014/main" id="{59FEED67-008B-F77F-9664-6117C60F7044}"/>
              </a:ext>
            </a:extLst>
          </p:cNvPr>
          <p:cNvSpPr txBox="1">
            <a:spLocks noGrp="1"/>
          </p:cNvSpPr>
          <p:nvPr>
            <p:ph type="body" sz="quarter" idx="23" hasCustomPrompt="1"/>
          </p:nvPr>
        </p:nvSpPr>
        <p:spPr>
          <a:xfrm>
            <a:off x="0" y="1404644"/>
            <a:ext cx="11520000" cy="569685"/>
          </a:xfrm>
          <a:prstGeom prst="rect">
            <a:avLst/>
          </a:prstGeom>
        </p:spPr>
        <p:txBody>
          <a:bodyPr lIns="720000" tIns="0" rIns="720000" bIns="180000">
            <a:normAutofit/>
          </a:bodyPr>
          <a:lstStyle>
            <a:lvl1pPr marL="0" indent="0">
              <a:buSzTx/>
              <a:buNone/>
              <a:defRPr b="1">
                <a:solidFill>
                  <a:schemeClr val="accent1"/>
                </a:solidFill>
              </a:defRPr>
            </a:lvl1pPr>
            <a:lvl2pPr marL="457429" indent="0">
              <a:buNone/>
              <a:defRPr b="1">
                <a:solidFill>
                  <a:schemeClr val="accent1"/>
                </a:solidFill>
              </a:defRPr>
            </a:lvl2pPr>
            <a:lvl3pPr>
              <a:buBlip>
                <a:blip r:embed="rId4"/>
              </a:buBlip>
              <a:defRPr b="1">
                <a:solidFill>
                  <a:schemeClr val="accent1"/>
                </a:solidFill>
              </a:defRPr>
            </a:lvl3pPr>
            <a:lvl4pPr>
              <a:buBlip>
                <a:blip r:embed="rId4"/>
              </a:buBlip>
              <a:defRPr b="1">
                <a:solidFill>
                  <a:schemeClr val="accent1"/>
                </a:solidFill>
              </a:defRPr>
            </a:lvl4pPr>
            <a:lvl5pPr>
              <a:buBlip>
                <a:blip r:embed="rId4"/>
              </a:buBlip>
              <a:defRPr b="1">
                <a:solidFill>
                  <a:schemeClr val="accent1"/>
                </a:solidFill>
              </a:defRPr>
            </a:lvl5pPr>
          </a:lstStyle>
          <a:p>
            <a:r>
              <a:t>Subheading (28 pt) Click to </a:t>
            </a:r>
            <a:r>
              <a:rPr err="1"/>
              <a:t>edi</a:t>
            </a:r>
            <a:r>
              <a:rPr lang="en-GB"/>
              <a:t>t</a:t>
            </a:r>
          </a:p>
        </p:txBody>
      </p:sp>
      <p:sp>
        <p:nvSpPr>
          <p:cNvPr id="7" name="Heading (36 pt) Click to edit">
            <a:extLst>
              <a:ext uri="{FF2B5EF4-FFF2-40B4-BE49-F238E27FC236}">
                <a16:creationId xmlns:a16="http://schemas.microsoft.com/office/drawing/2014/main" id="{9FAAABE8-B372-6864-086D-06AD512B207C}"/>
              </a:ext>
            </a:extLst>
          </p:cNvPr>
          <p:cNvSpPr txBox="1">
            <a:spLocks noGrp="1"/>
          </p:cNvSpPr>
          <p:nvPr>
            <p:ph type="title" hasCustomPrompt="1"/>
          </p:nvPr>
        </p:nvSpPr>
        <p:spPr>
          <a:xfrm>
            <a:off x="0" y="0"/>
            <a:ext cx="11520000" cy="1408077"/>
          </a:xfrm>
          <a:prstGeom prst="rect">
            <a:avLst/>
          </a:prstGeom>
        </p:spPr>
        <p:txBody>
          <a:bodyPr lIns="720000" tIns="720000" rIns="720000" bIns="180000" anchor="t">
            <a:normAutofit/>
          </a:bodyPr>
          <a:lstStyle>
            <a:lvl1pPr algn="l">
              <a:defRPr>
                <a:solidFill>
                  <a:srgbClr val="20145F"/>
                </a:solidFill>
              </a:defRPr>
            </a:lvl1pPr>
          </a:lstStyle>
          <a:p>
            <a:r>
              <a:t>Heading (36 pt) Click to edit</a:t>
            </a:r>
          </a:p>
        </p:txBody>
      </p:sp>
      <p:sp>
        <p:nvSpPr>
          <p:cNvPr id="8" name="Slide Number">
            <a:extLst>
              <a:ext uri="{FF2B5EF4-FFF2-40B4-BE49-F238E27FC236}">
                <a16:creationId xmlns:a16="http://schemas.microsoft.com/office/drawing/2014/main" id="{6EBEA3BB-E5BD-4491-7589-6A239FB91973}"/>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9">
            <a:extLst>
              <a:ext uri="{FF2B5EF4-FFF2-40B4-BE49-F238E27FC236}">
                <a16:creationId xmlns:a16="http://schemas.microsoft.com/office/drawing/2014/main" id="{B9028A58-3AE9-745D-AF55-3E1ED138476B}"/>
              </a:ext>
            </a:extLst>
          </p:cNvPr>
          <p:cNvSpPr>
            <a:spLocks noGrp="1"/>
          </p:cNvSpPr>
          <p:nvPr>
            <p:ph type="pic" sz="quarter" idx="26" hasCustomPrompt="1"/>
          </p:nvPr>
        </p:nvSpPr>
        <p:spPr>
          <a:xfrm>
            <a:off x="5940000" y="1980000"/>
            <a:ext cx="5221225" cy="4140000"/>
          </a:xfrm>
          <a:prstGeom prst="roundRect">
            <a:avLst>
              <a:gd name="adj" fmla="val 8669"/>
            </a:avLst>
          </a:prstGeom>
          <a:solidFill>
            <a:srgbClr val="FFFFFF"/>
          </a:solidFill>
        </p:spPr>
        <p:txBody>
          <a:bodyPr tIns="1080000" anchor="t" anchorCtr="1"/>
          <a:lstStyle/>
          <a:p>
            <a:r>
              <a:rPr lang="en-GB"/>
              <a:t>Click icon to add image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 partner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ody Level One…">
            <a:extLst>
              <a:ext uri="{FF2B5EF4-FFF2-40B4-BE49-F238E27FC236}">
                <a16:creationId xmlns:a16="http://schemas.microsoft.com/office/drawing/2014/main" id="{FA8AACF5-7AF4-207E-84EE-B1E0824902A2}"/>
              </a:ext>
            </a:extLst>
          </p:cNvPr>
          <p:cNvSpPr txBox="1">
            <a:spLocks noGrp="1"/>
          </p:cNvSpPr>
          <p:nvPr>
            <p:ph type="body" sz="half" idx="1" hasCustomPrompt="1"/>
          </p:nvPr>
        </p:nvSpPr>
        <p:spPr>
          <a:xfrm>
            <a:off x="0" y="0"/>
            <a:ext cx="6480334" cy="4322340"/>
          </a:xfrm>
          <a:prstGeom prst="rect">
            <a:avLst/>
          </a:prstGeom>
        </p:spPr>
        <p:txBody>
          <a:bodyPr lIns="360000" tIns="1800000" rIns="360000" bIns="180000" anchor="b"/>
          <a:lstStyle>
            <a:lvl1pPr marL="0" indent="0">
              <a:buSzTx/>
              <a:buNone/>
              <a:defRPr sz="4802" b="1" cap="all">
                <a:solidFill>
                  <a:srgbClr val="FFFFFF"/>
                </a:solidFill>
              </a:defRPr>
            </a:lvl1pPr>
            <a:lvl2pPr marL="457428" indent="0">
              <a:buNone/>
              <a:defRPr sz="4802" b="1" cap="all">
                <a:solidFill>
                  <a:srgbClr val="FFFFFF"/>
                </a:solidFill>
              </a:defRPr>
            </a:lvl2pPr>
            <a:lvl3pPr marL="1463771" indent="-548913">
              <a:buBlip>
                <a:blip r:embed="rId3"/>
              </a:buBlip>
              <a:defRPr sz="4802" b="1" cap="all">
                <a:solidFill>
                  <a:srgbClr val="FFFFFF"/>
                </a:solidFill>
              </a:defRPr>
            </a:lvl3pPr>
            <a:lvl4pPr marL="1982191" indent="-609905">
              <a:buBlip>
                <a:blip r:embed="rId3"/>
              </a:buBlip>
              <a:defRPr sz="4802" b="1" cap="all">
                <a:solidFill>
                  <a:srgbClr val="FFFFFF"/>
                </a:solidFill>
              </a:defRPr>
            </a:lvl4pPr>
            <a:lvl5pPr marL="1829714" indent="0">
              <a:buNone/>
              <a:defRPr sz="4802" b="1" cap="all">
                <a:solidFill>
                  <a:srgbClr val="FFFFFF"/>
                </a:solidFill>
              </a:defRPr>
            </a:lvl5pPr>
          </a:lstStyle>
          <a:p>
            <a:r>
              <a:t>OVERVIEW TITLE </a:t>
            </a:r>
            <a:br>
              <a:rPr lang="sv-SE"/>
            </a:br>
            <a:r>
              <a:t>(48 pt) CLICK TO EDIT</a:t>
            </a:r>
          </a:p>
        </p:txBody>
      </p:sp>
      <p:sp>
        <p:nvSpPr>
          <p:cNvPr id="5" name="Text Placeholder 2">
            <a:extLst>
              <a:ext uri="{FF2B5EF4-FFF2-40B4-BE49-F238E27FC236}">
                <a16:creationId xmlns:a16="http://schemas.microsoft.com/office/drawing/2014/main" id="{2E00D041-3A2B-FB8D-63EC-2651178F4C00}"/>
              </a:ext>
            </a:extLst>
          </p:cNvPr>
          <p:cNvSpPr>
            <a:spLocks noGrp="1"/>
          </p:cNvSpPr>
          <p:nvPr>
            <p:ph type="body" sz="quarter" idx="21" hasCustomPrompt="1"/>
          </p:nvPr>
        </p:nvSpPr>
        <p:spPr>
          <a:xfrm>
            <a:off x="0" y="4680000"/>
            <a:ext cx="6480334" cy="1440707"/>
          </a:xfrm>
          <a:prstGeom prst="rect">
            <a:avLst/>
          </a:prstGeom>
        </p:spPr>
        <p:txBody>
          <a:bodyPr lIns="360000" tIns="0" rIns="360000" bIns="0" anchor="ctr"/>
          <a:lstStyle>
            <a:lvl1pPr marL="0" indent="0">
              <a:buSzTx/>
              <a:buNone/>
              <a:defRPr sz="3602" b="1">
                <a:solidFill>
                  <a:srgbClr val="FF0018"/>
                </a:solidFill>
              </a:defRPr>
            </a:lvl1pPr>
          </a:lstStyle>
          <a:p>
            <a:r>
              <a:t>Subtitle (36 pt) </a:t>
            </a:r>
            <a:br>
              <a:rPr lang="sv-SE"/>
            </a:br>
            <a:r>
              <a:t>Click to edit</a:t>
            </a:r>
          </a:p>
        </p:txBody>
      </p:sp>
      <p:sp>
        <p:nvSpPr>
          <p:cNvPr id="2" name="Picture Placeholder 3">
            <a:extLst>
              <a:ext uri="{FF2B5EF4-FFF2-40B4-BE49-F238E27FC236}">
                <a16:creationId xmlns:a16="http://schemas.microsoft.com/office/drawing/2014/main" id="{8A97FBA0-495E-6A68-7E3D-37D9523B3030}"/>
              </a:ext>
            </a:extLst>
          </p:cNvPr>
          <p:cNvSpPr>
            <a:spLocks noGrp="1"/>
          </p:cNvSpPr>
          <p:nvPr>
            <p:ph type="pic" sz="quarter" idx="22" hasCustomPrompt="1"/>
          </p:nvPr>
        </p:nvSpPr>
        <p:spPr>
          <a:xfrm>
            <a:off x="9720126" y="360540"/>
            <a:ext cx="1440001" cy="540265"/>
          </a:xfrm>
          <a:prstGeom prst="rect">
            <a:avLst/>
          </a:prstGeom>
        </p:spPr>
        <p:txBody>
          <a:bodyPr lIns="91439" rIns="91439" anchor="t" anchorCtr="1">
            <a:noAutofit/>
          </a:bodyPr>
          <a:lstStyle>
            <a:lvl1pPr marL="0" indent="0" algn="ctr">
              <a:buNone/>
              <a:defRPr sz="1400"/>
            </a:lvl1pPr>
          </a:lstStyle>
          <a:p>
            <a:r>
              <a:rPr lang="sv-SE"/>
              <a:t>Place partner logo </a:t>
            </a:r>
            <a:r>
              <a:rPr lang="sv-SE" err="1"/>
              <a:t>here</a:t>
            </a:r>
            <a:endParaRPr/>
          </a:p>
        </p:txBody>
      </p:sp>
    </p:spTree>
    <p:extLst>
      <p:ext uri="{BB962C8B-B14F-4D97-AF65-F5344CB8AC3E}">
        <p14:creationId xmlns:p14="http://schemas.microsoft.com/office/powerpoint/2010/main" val="314928359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3C2AAD25-57E2-96E4-7280-667667EB1AB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3744588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8" name="Persona"/>
          <p:cNvGrpSpPr/>
          <p:nvPr/>
        </p:nvGrpSpPr>
        <p:grpSpPr>
          <a:xfrm>
            <a:off x="8160559" y="2521598"/>
            <a:ext cx="4031166" cy="4028141"/>
            <a:chOff x="0" y="0"/>
            <a:chExt cx="4031164" cy="4026165"/>
          </a:xfrm>
        </p:grpSpPr>
        <p:sp>
          <p:nvSpPr>
            <p:cNvPr id="228" name="Freeform: Shape 8"/>
            <p:cNvSpPr/>
            <p:nvPr/>
          </p:nvSpPr>
          <p:spPr>
            <a:xfrm flipH="1">
              <a:off x="311926" y="0"/>
              <a:ext cx="3139129" cy="391227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29" name="Freeform: Shape 9"/>
            <p:cNvSpPr/>
            <p:nvPr/>
          </p:nvSpPr>
          <p:spPr>
            <a:xfrm flipH="1">
              <a:off x="1090161" y="310807"/>
              <a:ext cx="1300660" cy="3440341"/>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0" name="Freeform: Shape 10"/>
            <p:cNvSpPr/>
            <p:nvPr/>
          </p:nvSpPr>
          <p:spPr>
            <a:xfrm flipH="1">
              <a:off x="1623778" y="1799223"/>
              <a:ext cx="681621" cy="3964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1" name="Freeform: Shape 11"/>
            <p:cNvSpPr/>
            <p:nvPr/>
          </p:nvSpPr>
          <p:spPr>
            <a:xfrm flipH="1">
              <a:off x="3093409" y="1958706"/>
              <a:ext cx="12701" cy="203762"/>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2" name="Freeform: Shape 12"/>
            <p:cNvSpPr/>
            <p:nvPr/>
          </p:nvSpPr>
          <p:spPr>
            <a:xfrm flipH="1">
              <a:off x="5843" y="2347248"/>
              <a:ext cx="794188" cy="1678915"/>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3" name="Freeform: Shape 13"/>
            <p:cNvSpPr/>
            <p:nvPr/>
          </p:nvSpPr>
          <p:spPr>
            <a:xfrm flipH="1">
              <a:off x="2897996" y="2469472"/>
              <a:ext cx="1133169" cy="1556694"/>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4" name="Freeform: Shape 14"/>
            <p:cNvSpPr/>
            <p:nvPr/>
          </p:nvSpPr>
          <p:spPr>
            <a:xfrm flipH="1">
              <a:off x="333840" y="2898175"/>
              <a:ext cx="2485047" cy="112798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5" name="Freeform: Shape 15"/>
            <p:cNvSpPr/>
            <p:nvPr/>
          </p:nvSpPr>
          <p:spPr>
            <a:xfrm flipH="1">
              <a:off x="-1" y="3055298"/>
              <a:ext cx="12702" cy="464811"/>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6" name="Freeform: Shape 16"/>
            <p:cNvSpPr/>
            <p:nvPr/>
          </p:nvSpPr>
          <p:spPr>
            <a:xfrm flipH="1">
              <a:off x="274291" y="3285033"/>
              <a:ext cx="109949" cy="741126"/>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237" name="Freeform: Shape 17"/>
            <p:cNvSpPr/>
            <p:nvPr/>
          </p:nvSpPr>
          <p:spPr>
            <a:xfrm flipH="1">
              <a:off x="2765286" y="3346271"/>
              <a:ext cx="374971" cy="679886"/>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3" name="Text Placeholder 6">
            <a:extLst>
              <a:ext uri="{FF2B5EF4-FFF2-40B4-BE49-F238E27FC236}">
                <a16:creationId xmlns:a16="http://schemas.microsoft.com/office/drawing/2014/main" id="{8B40D6DB-203B-CB46-240D-E34AC0BF18F0}"/>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Label">
            <a:extLst>
              <a:ext uri="{FF2B5EF4-FFF2-40B4-BE49-F238E27FC236}">
                <a16:creationId xmlns:a16="http://schemas.microsoft.com/office/drawing/2014/main" id="{23396D49-6ACE-0C77-8B92-91BEB2DA10C6}"/>
              </a:ext>
            </a:extLst>
          </p:cNvPr>
          <p:cNvSpPr>
            <a:spLocks noGrp="1"/>
          </p:cNvSpPr>
          <p:nvPr>
            <p:ph type="body" sz="quarter" idx="23" hasCustomPrompt="1"/>
          </p:nvPr>
        </p:nvSpPr>
        <p:spPr>
          <a:xfrm>
            <a:off x="0" y="4680267"/>
            <a:ext cx="5760000"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19CC80B9-013D-03BA-7046-444B9C7CD6A3}"/>
              </a:ext>
            </a:extLst>
          </p:cNvPr>
          <p:cNvSpPr>
            <a:spLocks noGrp="1"/>
          </p:cNvSpPr>
          <p:nvPr>
            <p:ph type="body" sz="quarter" idx="21" hasCustomPrompt="1"/>
          </p:nvPr>
        </p:nvSpPr>
        <p:spPr>
          <a:xfrm>
            <a:off x="540187" y="6120000"/>
            <a:ext cx="756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225FADBC-A22B-F253-54AD-C72D2EDC6A9E}"/>
              </a:ext>
            </a:extLst>
          </p:cNvPr>
          <p:cNvSpPr txBox="1">
            <a:spLocks noGrp="1"/>
          </p:cNvSpPr>
          <p:nvPr>
            <p:ph type="body" sz="quarter" idx="1" hasCustomPrompt="1"/>
          </p:nvPr>
        </p:nvSpPr>
        <p:spPr>
          <a:xfrm>
            <a:off x="1080485" y="5760000"/>
            <a:ext cx="702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B1A78A26-7DE5-9FF5-CFA1-DD033EEA775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D0C6BAE-CDAD-C521-D852-3067F1A44A36}"/>
              </a:ext>
            </a:extLst>
          </p:cNvPr>
          <p:cNvSpPr>
            <a:spLocks noGrp="1"/>
          </p:cNvSpPr>
          <p:nvPr>
            <p:ph type="pic" sz="quarter" idx="25" hasCustomPrompt="1"/>
          </p:nvPr>
        </p:nvSpPr>
        <p:spPr>
          <a:xfrm>
            <a:off x="8640486" y="2880042"/>
            <a:ext cx="2878410" cy="3599911"/>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4" name="Label">
            <a:extLst>
              <a:ext uri="{FF2B5EF4-FFF2-40B4-BE49-F238E27FC236}">
                <a16:creationId xmlns:a16="http://schemas.microsoft.com/office/drawing/2014/main" id="{700A12CD-1D64-FA0A-E2B8-4FAD01680A71}"/>
              </a:ext>
            </a:extLst>
          </p:cNvPr>
          <p:cNvSpPr>
            <a:spLocks noGrp="1"/>
          </p:cNvSpPr>
          <p:nvPr>
            <p:ph type="body" sz="quarter" idx="23" hasCustomPrompt="1"/>
          </p:nvPr>
        </p:nvSpPr>
        <p:spPr>
          <a:xfrm>
            <a:off x="0" y="4680267"/>
            <a:ext cx="8640486" cy="1079733"/>
          </a:xfrm>
          <a:prstGeom prst="rect">
            <a:avLst/>
          </a:prstGeom>
        </p:spPr>
        <p:txBody>
          <a:bodyPr lIns="360000" tIns="90000" rIns="360000" bIns="90000">
            <a:normAutofit/>
          </a:bodyPr>
          <a:lstStyle>
            <a:lvl1pPr marL="0" indent="0">
              <a:buSzTx/>
              <a:buNone/>
              <a:defRPr sz="2001"/>
            </a:lvl1pPr>
          </a:lstStyle>
          <a:p>
            <a:r>
              <a:t>Text</a:t>
            </a:r>
          </a:p>
        </p:txBody>
      </p:sp>
      <p:sp>
        <p:nvSpPr>
          <p:cNvPr id="5" name="Text Placeholder 4">
            <a:extLst>
              <a:ext uri="{FF2B5EF4-FFF2-40B4-BE49-F238E27FC236}">
                <a16:creationId xmlns:a16="http://schemas.microsoft.com/office/drawing/2014/main" id="{89CD5BF5-6A52-F4C9-7453-4978E0D4BC8B}"/>
              </a:ext>
            </a:extLst>
          </p:cNvPr>
          <p:cNvSpPr>
            <a:spLocks noGrp="1"/>
          </p:cNvSpPr>
          <p:nvPr>
            <p:ph type="body" sz="quarter" idx="21" hasCustomPrompt="1"/>
          </p:nvPr>
        </p:nvSpPr>
        <p:spPr>
          <a:xfrm>
            <a:off x="540188" y="6123123"/>
            <a:ext cx="8099622"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 name="Body Level One…">
            <a:extLst>
              <a:ext uri="{FF2B5EF4-FFF2-40B4-BE49-F238E27FC236}">
                <a16:creationId xmlns:a16="http://schemas.microsoft.com/office/drawing/2014/main" id="{957BFD5D-5516-2FF4-F790-F4FC920E8483}"/>
              </a:ext>
            </a:extLst>
          </p:cNvPr>
          <p:cNvSpPr txBox="1">
            <a:spLocks noGrp="1"/>
          </p:cNvSpPr>
          <p:nvPr>
            <p:ph type="body" sz="quarter" idx="1" hasCustomPrompt="1"/>
          </p:nvPr>
        </p:nvSpPr>
        <p:spPr>
          <a:xfrm>
            <a:off x="1080486" y="5781737"/>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Text Placeholder 6">
            <a:extLst>
              <a:ext uri="{FF2B5EF4-FFF2-40B4-BE49-F238E27FC236}">
                <a16:creationId xmlns:a16="http://schemas.microsoft.com/office/drawing/2014/main" id="{CAE78CD3-6B1A-F1D5-3ED0-B743239341C5}"/>
              </a:ext>
            </a:extLst>
          </p:cNvPr>
          <p:cNvSpPr>
            <a:spLocks noGrp="1"/>
          </p:cNvSpPr>
          <p:nvPr>
            <p:ph type="body" sz="quarter" idx="24" hasCustomPrompt="1"/>
          </p:nvPr>
        </p:nvSpPr>
        <p:spPr>
          <a:xfrm>
            <a:off x="360000" y="360000"/>
            <a:ext cx="8279810" cy="432026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7ED5E481-4505-E665-D4EB-23D38C54DDA3}"/>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ersona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7" name="Persona">
            <a:extLst>
              <a:ext uri="{FF2B5EF4-FFF2-40B4-BE49-F238E27FC236}">
                <a16:creationId xmlns:a16="http://schemas.microsoft.com/office/drawing/2014/main" id="{DE11FC87-2BAE-1880-847B-E38D09E7E98B}"/>
              </a:ext>
            </a:extLst>
          </p:cNvPr>
          <p:cNvGrpSpPr/>
          <p:nvPr userDrawn="1"/>
        </p:nvGrpSpPr>
        <p:grpSpPr>
          <a:xfrm>
            <a:off x="9400015" y="4139726"/>
            <a:ext cx="2543743" cy="2539489"/>
            <a:chOff x="0" y="0"/>
            <a:chExt cx="2543741" cy="2538243"/>
          </a:xfrm>
        </p:grpSpPr>
        <p:sp>
          <p:nvSpPr>
            <p:cNvPr id="8" name="Freeform: Shape 7">
              <a:extLst>
                <a:ext uri="{FF2B5EF4-FFF2-40B4-BE49-F238E27FC236}">
                  <a16:creationId xmlns:a16="http://schemas.microsoft.com/office/drawing/2014/main" id="{7254E1E4-DE8B-AEA2-CEDC-884C410D8BB8}"/>
                </a:ext>
              </a:extLst>
            </p:cNvPr>
            <p:cNvSpPr/>
            <p:nvPr/>
          </p:nvSpPr>
          <p:spPr>
            <a:xfrm flipH="1">
              <a:off x="198996" y="0"/>
              <a:ext cx="1979023" cy="246644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 name="Freeform: Shape 8">
              <a:extLst>
                <a:ext uri="{FF2B5EF4-FFF2-40B4-BE49-F238E27FC236}">
                  <a16:creationId xmlns:a16="http://schemas.microsoft.com/office/drawing/2014/main" id="{8506CA25-1CF7-9B28-7D9C-90FD831B0651}"/>
                </a:ext>
              </a:extLst>
            </p:cNvPr>
            <p:cNvSpPr/>
            <p:nvPr/>
          </p:nvSpPr>
          <p:spPr>
            <a:xfrm flipH="1">
              <a:off x="689624" y="195944"/>
              <a:ext cx="819985" cy="2168918"/>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 name="Freeform: Shape 9">
              <a:extLst>
                <a:ext uri="{FF2B5EF4-FFF2-40B4-BE49-F238E27FC236}">
                  <a16:creationId xmlns:a16="http://schemas.microsoft.com/office/drawing/2014/main" id="{5AFC506E-FB9D-2AAA-F005-6C4E1E0E330C}"/>
                </a:ext>
              </a:extLst>
            </p:cNvPr>
            <p:cNvSpPr/>
            <p:nvPr/>
          </p:nvSpPr>
          <p:spPr>
            <a:xfrm flipH="1">
              <a:off x="1026036" y="1134297"/>
              <a:ext cx="429719" cy="249914"/>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 name="Freeform: Shape 10">
              <a:extLst>
                <a:ext uri="{FF2B5EF4-FFF2-40B4-BE49-F238E27FC236}">
                  <a16:creationId xmlns:a16="http://schemas.microsoft.com/office/drawing/2014/main" id="{3448FE0F-1BBE-E732-CE63-5AF7056B806D}"/>
                </a:ext>
              </a:extLst>
            </p:cNvPr>
            <p:cNvSpPr/>
            <p:nvPr/>
          </p:nvSpPr>
          <p:spPr>
            <a:xfrm flipH="1">
              <a:off x="1950199" y="1234841"/>
              <a:ext cx="12701" cy="128459"/>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2" name="Freeform: Shape 11">
              <a:extLst>
                <a:ext uri="{FF2B5EF4-FFF2-40B4-BE49-F238E27FC236}">
                  <a16:creationId xmlns:a16="http://schemas.microsoft.com/office/drawing/2014/main" id="{2151A6AC-678D-069D-12D2-FE9BF9ADB2F8}"/>
                </a:ext>
              </a:extLst>
            </p:cNvPr>
            <p:cNvSpPr/>
            <p:nvPr/>
          </p:nvSpPr>
          <p:spPr>
            <a:xfrm flipH="1">
              <a:off x="6030" y="1479792"/>
              <a:ext cx="500686" cy="1058450"/>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3" name="Freeform: Shape 12">
              <a:extLst>
                <a:ext uri="{FF2B5EF4-FFF2-40B4-BE49-F238E27FC236}">
                  <a16:creationId xmlns:a16="http://schemas.microsoft.com/office/drawing/2014/main" id="{757E3B4B-4D7E-7A72-06C8-083732A8F0D5}"/>
                </a:ext>
              </a:extLst>
            </p:cNvPr>
            <p:cNvSpPr/>
            <p:nvPr/>
          </p:nvSpPr>
          <p:spPr>
            <a:xfrm flipH="1">
              <a:off x="1829350" y="1556846"/>
              <a:ext cx="714392" cy="981398"/>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4" name="Freeform: Shape 13">
              <a:extLst>
                <a:ext uri="{FF2B5EF4-FFF2-40B4-BE49-F238E27FC236}">
                  <a16:creationId xmlns:a16="http://schemas.microsoft.com/office/drawing/2014/main" id="{393E384B-C257-5B43-9014-D48A0ABCD91B}"/>
                </a:ext>
              </a:extLst>
            </p:cNvPr>
            <p:cNvSpPr/>
            <p:nvPr/>
          </p:nvSpPr>
          <p:spPr>
            <a:xfrm flipH="1">
              <a:off x="212811" y="1827116"/>
              <a:ext cx="1566666" cy="711122"/>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5" name="Freeform: Shape 14">
              <a:extLst>
                <a:ext uri="{FF2B5EF4-FFF2-40B4-BE49-F238E27FC236}">
                  <a16:creationId xmlns:a16="http://schemas.microsoft.com/office/drawing/2014/main" id="{244102C6-ED76-BE36-DEB7-B4D1DC613222}"/>
                </a:ext>
              </a:extLst>
            </p:cNvPr>
            <p:cNvSpPr/>
            <p:nvPr/>
          </p:nvSpPr>
          <p:spPr>
            <a:xfrm flipH="1">
              <a:off x="-1" y="1926173"/>
              <a:ext cx="12702" cy="293034"/>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6" name="Freeform: Shape 15">
              <a:extLst>
                <a:ext uri="{FF2B5EF4-FFF2-40B4-BE49-F238E27FC236}">
                  <a16:creationId xmlns:a16="http://schemas.microsoft.com/office/drawing/2014/main" id="{13ABC976-E6DE-B0CF-120B-3108538409A0}"/>
                </a:ext>
              </a:extLst>
            </p:cNvPr>
            <p:cNvSpPr/>
            <p:nvPr/>
          </p:nvSpPr>
          <p:spPr>
            <a:xfrm flipH="1">
              <a:off x="175270" y="2071006"/>
              <a:ext cx="69316" cy="467234"/>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7" name="Freeform: Shape 16">
              <a:extLst>
                <a:ext uri="{FF2B5EF4-FFF2-40B4-BE49-F238E27FC236}">
                  <a16:creationId xmlns:a16="http://schemas.microsoft.com/office/drawing/2014/main" id="{6E1127C4-978B-82C3-4B43-6E239E25E98E}"/>
                </a:ext>
              </a:extLst>
            </p:cNvPr>
            <p:cNvSpPr/>
            <p:nvPr/>
          </p:nvSpPr>
          <p:spPr>
            <a:xfrm flipH="1">
              <a:off x="1745685" y="2109613"/>
              <a:ext cx="236396" cy="428625"/>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ersona Blank &amp; Big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88B65450-9339-1667-27A0-398078140CB5}"/>
              </a:ext>
            </a:extLst>
          </p:cNvPr>
          <p:cNvSpPr>
            <a:spLocks noGrp="1"/>
          </p:cNvSpPr>
          <p:nvPr>
            <p:ph type="body" sz="quarter" idx="24" hasCustomPrompt="1"/>
          </p:nvPr>
        </p:nvSpPr>
        <p:spPr>
          <a:xfrm>
            <a:off x="358775" y="360000"/>
            <a:ext cx="10800000" cy="467968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77" name="Label"/>
          <p:cNvSpPr>
            <a:spLocks noGrp="1"/>
          </p:cNvSpPr>
          <p:nvPr>
            <p:ph type="body" sz="quarter" idx="23" hasCustomPrompt="1"/>
          </p:nvPr>
        </p:nvSpPr>
        <p:spPr>
          <a:xfrm>
            <a:off x="0" y="5040312"/>
            <a:ext cx="9352190" cy="719688"/>
          </a:xfrm>
          <a:prstGeom prst="rect">
            <a:avLst/>
          </a:prstGeom>
        </p:spPr>
        <p:txBody>
          <a:bodyPr lIns="360000" tIns="90000" rIns="360000" bIns="90000">
            <a:normAutofit/>
          </a:bodyPr>
          <a:lstStyle>
            <a:lvl1pPr marL="0" indent="0">
              <a:buSzTx/>
              <a:buNone/>
              <a:defRPr sz="2001"/>
            </a:lvl1pPr>
          </a:lstStyle>
          <a:p>
            <a:r>
              <a:t>Text</a:t>
            </a:r>
          </a:p>
        </p:txBody>
      </p:sp>
      <p:sp>
        <p:nvSpPr>
          <p:cNvPr id="3" name="Text Placeholder 4">
            <a:extLst>
              <a:ext uri="{FF2B5EF4-FFF2-40B4-BE49-F238E27FC236}">
                <a16:creationId xmlns:a16="http://schemas.microsoft.com/office/drawing/2014/main" id="{36DBF7C1-0A15-7D86-C31B-1267A8991E12}"/>
              </a:ext>
            </a:extLst>
          </p:cNvPr>
          <p:cNvSpPr>
            <a:spLocks noGrp="1"/>
          </p:cNvSpPr>
          <p:nvPr>
            <p:ph type="body" sz="quarter" idx="21" hasCustomPrompt="1"/>
          </p:nvPr>
        </p:nvSpPr>
        <p:spPr>
          <a:xfrm>
            <a:off x="540188" y="6123123"/>
            <a:ext cx="8815984"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F35AF17C-17F2-BB14-4E76-825E9C2091AE}"/>
              </a:ext>
            </a:extLst>
          </p:cNvPr>
          <p:cNvSpPr txBox="1">
            <a:spLocks noGrp="1"/>
          </p:cNvSpPr>
          <p:nvPr>
            <p:ph type="body" sz="quarter" idx="1" hasCustomPrompt="1"/>
          </p:nvPr>
        </p:nvSpPr>
        <p:spPr>
          <a:xfrm>
            <a:off x="1800000" y="5760000"/>
            <a:ext cx="7560000" cy="360177"/>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8" name="Slide Number">
            <a:extLst>
              <a:ext uri="{FF2B5EF4-FFF2-40B4-BE49-F238E27FC236}">
                <a16:creationId xmlns:a16="http://schemas.microsoft.com/office/drawing/2014/main" id="{3F2B92C8-9194-3FAA-1C98-0213B638524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Picture Placeholder 2">
            <a:extLst>
              <a:ext uri="{FF2B5EF4-FFF2-40B4-BE49-F238E27FC236}">
                <a16:creationId xmlns:a16="http://schemas.microsoft.com/office/drawing/2014/main" id="{3EE59C54-0DA6-9B2F-27C3-E252F522BD92}"/>
              </a:ext>
            </a:extLst>
          </p:cNvPr>
          <p:cNvSpPr>
            <a:spLocks noGrp="1"/>
          </p:cNvSpPr>
          <p:nvPr>
            <p:ph type="pic" sz="quarter" idx="25"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75062192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A392F2AD-C65B-1001-AA40-BDEA2A156630}"/>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60BE3590-82AB-5F71-13D3-739A21BEAD81}"/>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8" name="Text Placeholder 4">
            <a:extLst>
              <a:ext uri="{FF2B5EF4-FFF2-40B4-BE49-F238E27FC236}">
                <a16:creationId xmlns:a16="http://schemas.microsoft.com/office/drawing/2014/main" id="{7C809A63-9A24-D82B-5ACD-EF493D03ED43}"/>
              </a:ext>
            </a:extLst>
          </p:cNvPr>
          <p:cNvSpPr>
            <a:spLocks noGrp="1"/>
          </p:cNvSpPr>
          <p:nvPr>
            <p:ph type="body" sz="quarter" idx="21" hasCustomPrompt="1"/>
          </p:nvPr>
        </p:nvSpPr>
        <p:spPr>
          <a:xfrm>
            <a:off x="2160000"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50" name="Body Level One…">
            <a:extLst>
              <a:ext uri="{FF2B5EF4-FFF2-40B4-BE49-F238E27FC236}">
                <a16:creationId xmlns:a16="http://schemas.microsoft.com/office/drawing/2014/main" id="{3345B4C2-6364-D5FB-E73C-C6EDED35E3AF}"/>
              </a:ext>
            </a:extLst>
          </p:cNvPr>
          <p:cNvSpPr txBox="1">
            <a:spLocks noGrp="1"/>
          </p:cNvSpPr>
          <p:nvPr>
            <p:ph type="body" sz="quarter" idx="1" hasCustomPrompt="1"/>
          </p:nvPr>
        </p:nvSpPr>
        <p:spPr>
          <a:xfrm>
            <a:off x="5939999" y="5400000"/>
            <a:ext cx="342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1" name="Body Level One…">
            <a:extLst>
              <a:ext uri="{FF2B5EF4-FFF2-40B4-BE49-F238E27FC236}">
                <a16:creationId xmlns:a16="http://schemas.microsoft.com/office/drawing/2014/main" id="{513AF178-AF48-8926-6290-B1AFEE89E307}"/>
              </a:ext>
            </a:extLst>
          </p:cNvPr>
          <p:cNvSpPr txBox="1">
            <a:spLocks noGrp="1"/>
          </p:cNvSpPr>
          <p:nvPr>
            <p:ph type="body" sz="quarter" idx="28" hasCustomPrompt="1"/>
          </p:nvPr>
        </p:nvSpPr>
        <p:spPr>
          <a:xfrm>
            <a:off x="1803887" y="5400000"/>
            <a:ext cx="378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52" name="Persona2">
            <a:extLst>
              <a:ext uri="{FF2B5EF4-FFF2-40B4-BE49-F238E27FC236}">
                <a16:creationId xmlns:a16="http://schemas.microsoft.com/office/drawing/2014/main" id="{17676A4E-4781-D20B-D0A0-5C797E743779}"/>
              </a:ext>
            </a:extLst>
          </p:cNvPr>
          <p:cNvGrpSpPr/>
          <p:nvPr userDrawn="1"/>
        </p:nvGrpSpPr>
        <p:grpSpPr>
          <a:xfrm>
            <a:off x="-720000" y="3600000"/>
            <a:ext cx="2514813" cy="2885381"/>
            <a:chOff x="0" y="0"/>
            <a:chExt cx="2514811" cy="2883965"/>
          </a:xfrm>
        </p:grpSpPr>
        <p:sp>
          <p:nvSpPr>
            <p:cNvPr id="53" name="Freeform: Shape 6">
              <a:extLst>
                <a:ext uri="{FF2B5EF4-FFF2-40B4-BE49-F238E27FC236}">
                  <a16:creationId xmlns:a16="http://schemas.microsoft.com/office/drawing/2014/main" id="{CDAF6D9B-C457-6D77-97B3-6050BD5997D2}"/>
                </a:ext>
              </a:extLst>
            </p:cNvPr>
            <p:cNvSpPr/>
            <p:nvPr/>
          </p:nvSpPr>
          <p:spPr>
            <a:xfrm>
              <a:off x="886774" y="0"/>
              <a:ext cx="1257652"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 name="Freeform: Shape 19">
              <a:extLst>
                <a:ext uri="{FF2B5EF4-FFF2-40B4-BE49-F238E27FC236}">
                  <a16:creationId xmlns:a16="http://schemas.microsoft.com/office/drawing/2014/main" id="{E3B7C17C-A54D-610D-28B2-967D86DA415E}"/>
                </a:ext>
              </a:extLst>
            </p:cNvPr>
            <p:cNvSpPr/>
            <p:nvPr/>
          </p:nvSpPr>
          <p:spPr>
            <a:xfrm>
              <a:off x="936651" y="790058"/>
              <a:ext cx="98427" cy="143250"/>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5" name="Freeform: Shape 20">
              <a:extLst>
                <a:ext uri="{FF2B5EF4-FFF2-40B4-BE49-F238E27FC236}">
                  <a16:creationId xmlns:a16="http://schemas.microsoft.com/office/drawing/2014/main" id="{098B4C8D-232D-0F61-8136-E5C885715595}"/>
                </a:ext>
              </a:extLst>
            </p:cNvPr>
            <p:cNvSpPr/>
            <p:nvPr/>
          </p:nvSpPr>
          <p:spPr>
            <a:xfrm>
              <a:off x="922982"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6" name="Freeform: Shape 21">
              <a:extLst>
                <a:ext uri="{FF2B5EF4-FFF2-40B4-BE49-F238E27FC236}">
                  <a16:creationId xmlns:a16="http://schemas.microsoft.com/office/drawing/2014/main" id="{46A71A3C-D188-7BE1-6961-027F6342B4DE}"/>
                </a:ext>
              </a:extLst>
            </p:cNvPr>
            <p:cNvSpPr/>
            <p:nvPr/>
          </p:nvSpPr>
          <p:spPr>
            <a:xfrm>
              <a:off x="1047603" y="907914"/>
              <a:ext cx="12701" cy="53499"/>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 name="Freeform: Shape 22">
              <a:extLst>
                <a:ext uri="{FF2B5EF4-FFF2-40B4-BE49-F238E27FC236}">
                  <a16:creationId xmlns:a16="http://schemas.microsoft.com/office/drawing/2014/main" id="{38BE662A-35F5-77E8-FF01-F1D50325D43B}"/>
                </a:ext>
              </a:extLst>
            </p:cNvPr>
            <p:cNvSpPr/>
            <p:nvPr/>
          </p:nvSpPr>
          <p:spPr>
            <a:xfrm>
              <a:off x="2060801"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 name="Freeform: Shape 23">
              <a:extLst>
                <a:ext uri="{FF2B5EF4-FFF2-40B4-BE49-F238E27FC236}">
                  <a16:creationId xmlns:a16="http://schemas.microsoft.com/office/drawing/2014/main" id="{6F981965-E4C9-BBBD-F66C-CC4C941FA739}"/>
                </a:ext>
              </a:extLst>
            </p:cNvPr>
            <p:cNvSpPr/>
            <p:nvPr/>
          </p:nvSpPr>
          <p:spPr>
            <a:xfrm>
              <a:off x="1016956" y="976729"/>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9" name="Freeform: Shape 24">
              <a:extLst>
                <a:ext uri="{FF2B5EF4-FFF2-40B4-BE49-F238E27FC236}">
                  <a16:creationId xmlns:a16="http://schemas.microsoft.com/office/drawing/2014/main" id="{195767E1-2308-0474-85FA-DD5FA1F80DC2}"/>
                </a:ext>
              </a:extLst>
            </p:cNvPr>
            <p:cNvSpPr/>
            <p:nvPr/>
          </p:nvSpPr>
          <p:spPr>
            <a:xfrm>
              <a:off x="2099046" y="979234"/>
              <a:ext cx="67193" cy="147530"/>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0" name="Freeform: Shape 25">
              <a:extLst>
                <a:ext uri="{FF2B5EF4-FFF2-40B4-BE49-F238E27FC236}">
                  <a16:creationId xmlns:a16="http://schemas.microsoft.com/office/drawing/2014/main" id="{A8A6FCD8-1F49-C1CF-7EFB-D66AA56631EA}"/>
                </a:ext>
              </a:extLst>
            </p:cNvPr>
            <p:cNvSpPr/>
            <p:nvPr/>
          </p:nvSpPr>
          <p:spPr>
            <a:xfrm>
              <a:off x="983170"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1" name="Freeform: Shape 26">
              <a:extLst>
                <a:ext uri="{FF2B5EF4-FFF2-40B4-BE49-F238E27FC236}">
                  <a16:creationId xmlns:a16="http://schemas.microsoft.com/office/drawing/2014/main" id="{DFE373FD-967A-7729-D9C5-390BE8F29657}"/>
                </a:ext>
              </a:extLst>
            </p:cNvPr>
            <p:cNvSpPr/>
            <p:nvPr/>
          </p:nvSpPr>
          <p:spPr>
            <a:xfrm>
              <a:off x="1056955" y="1116793"/>
              <a:ext cx="22182"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2" name="Freeform: Shape 27">
              <a:extLst>
                <a:ext uri="{FF2B5EF4-FFF2-40B4-BE49-F238E27FC236}">
                  <a16:creationId xmlns:a16="http://schemas.microsoft.com/office/drawing/2014/main" id="{3FB2A046-0694-1593-57B1-7BAAEBB39418}"/>
                </a:ext>
              </a:extLst>
            </p:cNvPr>
            <p:cNvSpPr/>
            <p:nvPr/>
          </p:nvSpPr>
          <p:spPr>
            <a:xfrm>
              <a:off x="1150569" y="1467932"/>
              <a:ext cx="729471" cy="733975"/>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3" name="Freeform: Shape 28">
              <a:extLst>
                <a:ext uri="{FF2B5EF4-FFF2-40B4-BE49-F238E27FC236}">
                  <a16:creationId xmlns:a16="http://schemas.microsoft.com/office/drawing/2014/main" id="{99805B90-6255-A749-5B00-368BCACADF51}"/>
                </a:ext>
              </a:extLst>
            </p:cNvPr>
            <p:cNvSpPr/>
            <p:nvPr/>
          </p:nvSpPr>
          <p:spPr>
            <a:xfrm>
              <a:off x="0" y="1625401"/>
              <a:ext cx="2514812"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4" name="Freeform: Shape 29">
              <a:extLst>
                <a:ext uri="{FF2B5EF4-FFF2-40B4-BE49-F238E27FC236}">
                  <a16:creationId xmlns:a16="http://schemas.microsoft.com/office/drawing/2014/main" id="{C259D255-9742-DEB7-E072-3881950A16D3}"/>
                </a:ext>
              </a:extLst>
            </p:cNvPr>
            <p:cNvSpPr/>
            <p:nvPr/>
          </p:nvSpPr>
          <p:spPr>
            <a:xfrm>
              <a:off x="999247"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5" name="Freeform: Shape 30">
              <a:extLst>
                <a:ext uri="{FF2B5EF4-FFF2-40B4-BE49-F238E27FC236}">
                  <a16:creationId xmlns:a16="http://schemas.microsoft.com/office/drawing/2014/main" id="{ED21A5AD-87D5-5E14-FFFF-FED0419D03D9}"/>
                </a:ext>
              </a:extLst>
            </p:cNvPr>
            <p:cNvSpPr/>
            <p:nvPr/>
          </p:nvSpPr>
          <p:spPr>
            <a:xfrm>
              <a:off x="1001310" y="1655472"/>
              <a:ext cx="58324"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6" name="Freeform: Shape 31">
              <a:extLst>
                <a:ext uri="{FF2B5EF4-FFF2-40B4-BE49-F238E27FC236}">
                  <a16:creationId xmlns:a16="http://schemas.microsoft.com/office/drawing/2014/main" id="{D46416B1-1F5E-CE2D-B4BE-60582E787B4F}"/>
                </a:ext>
              </a:extLst>
            </p:cNvPr>
            <p:cNvSpPr/>
            <p:nvPr/>
          </p:nvSpPr>
          <p:spPr>
            <a:xfrm>
              <a:off x="958971"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7" name="Freeform: Shape 32">
              <a:extLst>
                <a:ext uri="{FF2B5EF4-FFF2-40B4-BE49-F238E27FC236}">
                  <a16:creationId xmlns:a16="http://schemas.microsoft.com/office/drawing/2014/main" id="{2E3931F6-E10A-B62E-1626-4BC668FD62C6}"/>
                </a:ext>
              </a:extLst>
            </p:cNvPr>
            <p:cNvSpPr/>
            <p:nvPr/>
          </p:nvSpPr>
          <p:spPr>
            <a:xfrm>
              <a:off x="1004687" y="1662076"/>
              <a:ext cx="38390" cy="29202"/>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8" name="Freeform: Shape 33">
              <a:extLst>
                <a:ext uri="{FF2B5EF4-FFF2-40B4-BE49-F238E27FC236}">
                  <a16:creationId xmlns:a16="http://schemas.microsoft.com/office/drawing/2014/main" id="{637CD447-3B90-ECC3-86F9-6F12FF6D28A7}"/>
                </a:ext>
              </a:extLst>
            </p:cNvPr>
            <p:cNvSpPr/>
            <p:nvPr/>
          </p:nvSpPr>
          <p:spPr>
            <a:xfrm>
              <a:off x="1795795" y="1779429"/>
              <a:ext cx="12701" cy="56517"/>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89" name="Freeform: Shape 34">
              <a:extLst>
                <a:ext uri="{FF2B5EF4-FFF2-40B4-BE49-F238E27FC236}">
                  <a16:creationId xmlns:a16="http://schemas.microsoft.com/office/drawing/2014/main" id="{5284CB0F-76FA-D104-D5AE-ECDF55CCED8F}"/>
                </a:ext>
              </a:extLst>
            </p:cNvPr>
            <p:cNvSpPr/>
            <p:nvPr/>
          </p:nvSpPr>
          <p:spPr>
            <a:xfrm>
              <a:off x="1801386"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390" name="Freeform: Shape 35">
              <a:extLst>
                <a:ext uri="{FF2B5EF4-FFF2-40B4-BE49-F238E27FC236}">
                  <a16:creationId xmlns:a16="http://schemas.microsoft.com/office/drawing/2014/main" id="{1B142C83-357E-A4C9-C5E6-462BF6B5F1E0}"/>
                </a:ext>
              </a:extLst>
            </p:cNvPr>
            <p:cNvSpPr/>
            <p:nvPr/>
          </p:nvSpPr>
          <p:spPr>
            <a:xfrm>
              <a:off x="1800822" y="1835945"/>
              <a:ext cx="110483" cy="299580"/>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2" name="Freeform: Shape 36">
              <a:extLst>
                <a:ext uri="{FF2B5EF4-FFF2-40B4-BE49-F238E27FC236}">
                  <a16:creationId xmlns:a16="http://schemas.microsoft.com/office/drawing/2014/main" id="{2FE7A3FD-CDE2-C9C7-22BF-08EB5F35C9F6}"/>
                </a:ext>
              </a:extLst>
            </p:cNvPr>
            <p:cNvSpPr/>
            <p:nvPr/>
          </p:nvSpPr>
          <p:spPr>
            <a:xfrm>
              <a:off x="1798927" y="1844535"/>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3" name="Freeform: Shape 37">
              <a:extLst>
                <a:ext uri="{FF2B5EF4-FFF2-40B4-BE49-F238E27FC236}">
                  <a16:creationId xmlns:a16="http://schemas.microsoft.com/office/drawing/2014/main" id="{0B90C639-A4E5-DED4-9F87-47CFD0CFDED2}"/>
                </a:ext>
              </a:extLst>
            </p:cNvPr>
            <p:cNvSpPr/>
            <p:nvPr/>
          </p:nvSpPr>
          <p:spPr>
            <a:xfrm>
              <a:off x="436874" y="1906139"/>
              <a:ext cx="424313" cy="973861"/>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4" name="Freeform: Shape 38">
              <a:extLst>
                <a:ext uri="{FF2B5EF4-FFF2-40B4-BE49-F238E27FC236}">
                  <a16:creationId xmlns:a16="http://schemas.microsoft.com/office/drawing/2014/main" id="{B42EE79D-A3CD-A832-1A86-9C7A0B5C9964}"/>
                </a:ext>
              </a:extLst>
            </p:cNvPr>
            <p:cNvSpPr/>
            <p:nvPr/>
          </p:nvSpPr>
          <p:spPr>
            <a:xfrm>
              <a:off x="1867377" y="1986605"/>
              <a:ext cx="17457" cy="154521"/>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5" name="Freeform: Shape 39">
              <a:extLst>
                <a:ext uri="{FF2B5EF4-FFF2-40B4-BE49-F238E27FC236}">
                  <a16:creationId xmlns:a16="http://schemas.microsoft.com/office/drawing/2014/main" id="{07E8B439-4587-8A5F-C5A6-BB8DC8B638AA}"/>
                </a:ext>
              </a:extLst>
            </p:cNvPr>
            <p:cNvSpPr/>
            <p:nvPr/>
          </p:nvSpPr>
          <p:spPr>
            <a:xfrm>
              <a:off x="848989" y="2027965"/>
              <a:ext cx="151916"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4"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6" name="Freeform: Shape 40">
              <a:extLst>
                <a:ext uri="{FF2B5EF4-FFF2-40B4-BE49-F238E27FC236}">
                  <a16:creationId xmlns:a16="http://schemas.microsoft.com/office/drawing/2014/main" id="{5F0E6FC0-DB77-560A-6C5A-114CF12863D3}"/>
                </a:ext>
              </a:extLst>
            </p:cNvPr>
            <p:cNvSpPr/>
            <p:nvPr/>
          </p:nvSpPr>
          <p:spPr>
            <a:xfrm>
              <a:off x="1928095" y="2041006"/>
              <a:ext cx="13651" cy="76451"/>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7" name="Freeform: Shape 41">
              <a:extLst>
                <a:ext uri="{FF2B5EF4-FFF2-40B4-BE49-F238E27FC236}">
                  <a16:creationId xmlns:a16="http://schemas.microsoft.com/office/drawing/2014/main" id="{BB2540CB-F7B4-A06E-25D8-82E5F51536BA}"/>
                </a:ext>
              </a:extLst>
            </p:cNvPr>
            <p:cNvSpPr/>
            <p:nvPr/>
          </p:nvSpPr>
          <p:spPr>
            <a:xfrm>
              <a:off x="379205" y="2046414"/>
              <a:ext cx="384660"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8" name="Freeform: Shape 42">
              <a:extLst>
                <a:ext uri="{FF2B5EF4-FFF2-40B4-BE49-F238E27FC236}">
                  <a16:creationId xmlns:a16="http://schemas.microsoft.com/office/drawing/2014/main" id="{252D9780-7D1F-AC32-CB94-73E6B7AC369A}"/>
                </a:ext>
              </a:extLst>
            </p:cNvPr>
            <p:cNvSpPr/>
            <p:nvPr/>
          </p:nvSpPr>
          <p:spPr>
            <a:xfrm>
              <a:off x="2321563"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09" name="Freeform: Shape 43">
              <a:extLst>
                <a:ext uri="{FF2B5EF4-FFF2-40B4-BE49-F238E27FC236}">
                  <a16:creationId xmlns:a16="http://schemas.microsoft.com/office/drawing/2014/main" id="{25C9028F-1944-1D6C-C2CE-096641EB82FB}"/>
                </a:ext>
              </a:extLst>
            </p:cNvPr>
            <p:cNvSpPr/>
            <p:nvPr/>
          </p:nvSpPr>
          <p:spPr>
            <a:xfrm>
              <a:off x="175488" y="2123724"/>
              <a:ext cx="565354" cy="756270"/>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0" name="Freeform: Shape 44">
              <a:extLst>
                <a:ext uri="{FF2B5EF4-FFF2-40B4-BE49-F238E27FC236}">
                  <a16:creationId xmlns:a16="http://schemas.microsoft.com/office/drawing/2014/main" id="{89DF2FB6-C06E-EAE7-72EE-2CA8EE6583D4}"/>
                </a:ext>
              </a:extLst>
            </p:cNvPr>
            <p:cNvSpPr/>
            <p:nvPr/>
          </p:nvSpPr>
          <p:spPr>
            <a:xfrm>
              <a:off x="1366293" y="2185737"/>
              <a:ext cx="384531"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1" name="Freeform: Shape 45">
              <a:extLst>
                <a:ext uri="{FF2B5EF4-FFF2-40B4-BE49-F238E27FC236}">
                  <a16:creationId xmlns:a16="http://schemas.microsoft.com/office/drawing/2014/main" id="{6F60A726-AFE6-A066-95CA-94A767EB9154}"/>
                </a:ext>
              </a:extLst>
            </p:cNvPr>
            <p:cNvSpPr/>
            <p:nvPr/>
          </p:nvSpPr>
          <p:spPr>
            <a:xfrm>
              <a:off x="1635149" y="2236361"/>
              <a:ext cx="132765"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2" name="Freeform: Shape 46">
              <a:extLst>
                <a:ext uri="{FF2B5EF4-FFF2-40B4-BE49-F238E27FC236}">
                  <a16:creationId xmlns:a16="http://schemas.microsoft.com/office/drawing/2014/main" id="{E2280AE8-F71C-18DC-0B7C-781B3D72D5D8}"/>
                </a:ext>
              </a:extLst>
            </p:cNvPr>
            <p:cNvSpPr/>
            <p:nvPr/>
          </p:nvSpPr>
          <p:spPr>
            <a:xfrm>
              <a:off x="2172073" y="2251497"/>
              <a:ext cx="140135" cy="339741"/>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3" name="Freeform: Shape 47">
              <a:extLst>
                <a:ext uri="{FF2B5EF4-FFF2-40B4-BE49-F238E27FC236}">
                  <a16:creationId xmlns:a16="http://schemas.microsoft.com/office/drawing/2014/main" id="{93A6F31D-BEF3-16B6-5017-554347BD0C80}"/>
                </a:ext>
              </a:extLst>
            </p:cNvPr>
            <p:cNvSpPr/>
            <p:nvPr/>
          </p:nvSpPr>
          <p:spPr>
            <a:xfrm>
              <a:off x="498261" y="2316213"/>
              <a:ext cx="141284" cy="563784"/>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4" name="Freeform: Shape 48">
              <a:extLst>
                <a:ext uri="{FF2B5EF4-FFF2-40B4-BE49-F238E27FC236}">
                  <a16:creationId xmlns:a16="http://schemas.microsoft.com/office/drawing/2014/main" id="{602E0906-CCD9-F5F9-B144-03B8A3B3A095}"/>
                </a:ext>
              </a:extLst>
            </p:cNvPr>
            <p:cNvSpPr/>
            <p:nvPr/>
          </p:nvSpPr>
          <p:spPr>
            <a:xfrm>
              <a:off x="1019549" y="2383668"/>
              <a:ext cx="38604"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5" name="Freeform: Shape 49">
              <a:extLst>
                <a:ext uri="{FF2B5EF4-FFF2-40B4-BE49-F238E27FC236}">
                  <a16:creationId xmlns:a16="http://schemas.microsoft.com/office/drawing/2014/main" id="{8D0E1C17-08BB-C571-5394-B3F490656130}"/>
                </a:ext>
              </a:extLst>
            </p:cNvPr>
            <p:cNvSpPr/>
            <p:nvPr/>
          </p:nvSpPr>
          <p:spPr>
            <a:xfrm>
              <a:off x="217404" y="2390705"/>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6" name="Freeform: Shape 50">
              <a:extLst>
                <a:ext uri="{FF2B5EF4-FFF2-40B4-BE49-F238E27FC236}">
                  <a16:creationId xmlns:a16="http://schemas.microsoft.com/office/drawing/2014/main" id="{29646FD8-543B-ED9B-FC5E-AD31CB2A3678}"/>
                </a:ext>
              </a:extLst>
            </p:cNvPr>
            <p:cNvSpPr/>
            <p:nvPr/>
          </p:nvSpPr>
          <p:spPr>
            <a:xfrm>
              <a:off x="3"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7" name="Freeform: Shape 51">
              <a:extLst>
                <a:ext uri="{FF2B5EF4-FFF2-40B4-BE49-F238E27FC236}">
                  <a16:creationId xmlns:a16="http://schemas.microsoft.com/office/drawing/2014/main" id="{6600D264-7E99-543C-B790-9E4922C65C69}"/>
                </a:ext>
              </a:extLst>
            </p:cNvPr>
            <p:cNvSpPr/>
            <p:nvPr/>
          </p:nvSpPr>
          <p:spPr>
            <a:xfrm>
              <a:off x="5" y="2448231"/>
              <a:ext cx="359610" cy="4317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8" name="Freeform: Shape 52">
              <a:extLst>
                <a:ext uri="{FF2B5EF4-FFF2-40B4-BE49-F238E27FC236}">
                  <a16:creationId xmlns:a16="http://schemas.microsoft.com/office/drawing/2014/main" id="{89C499C3-1977-B8C3-2AF6-DA54E4357B93}"/>
                </a:ext>
              </a:extLst>
            </p:cNvPr>
            <p:cNvSpPr/>
            <p:nvPr/>
          </p:nvSpPr>
          <p:spPr>
            <a:xfrm>
              <a:off x="2368488" y="2474887"/>
              <a:ext cx="43644" cy="293352"/>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19" name="Freeform: Shape 53">
              <a:extLst>
                <a:ext uri="{FF2B5EF4-FFF2-40B4-BE49-F238E27FC236}">
                  <a16:creationId xmlns:a16="http://schemas.microsoft.com/office/drawing/2014/main" id="{1E738CD0-91B9-C3D7-AF56-A7413EB4CA54}"/>
                </a:ext>
              </a:extLst>
            </p:cNvPr>
            <p:cNvSpPr/>
            <p:nvPr/>
          </p:nvSpPr>
          <p:spPr>
            <a:xfrm>
              <a:off x="245536" y="2523748"/>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0" name="Freeform: Shape 54">
              <a:extLst>
                <a:ext uri="{FF2B5EF4-FFF2-40B4-BE49-F238E27FC236}">
                  <a16:creationId xmlns:a16="http://schemas.microsoft.com/office/drawing/2014/main" id="{3048267E-3D41-E25D-6776-166C7E60014B}"/>
                </a:ext>
              </a:extLst>
            </p:cNvPr>
            <p:cNvSpPr/>
            <p:nvPr/>
          </p:nvSpPr>
          <p:spPr>
            <a:xfrm>
              <a:off x="69235" y="2764693"/>
              <a:ext cx="197655" cy="115307"/>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1" name="Freeform: Shape 55">
              <a:extLst>
                <a:ext uri="{FF2B5EF4-FFF2-40B4-BE49-F238E27FC236}">
                  <a16:creationId xmlns:a16="http://schemas.microsoft.com/office/drawing/2014/main" id="{5C68EB13-B25D-A8C8-9DB9-025DB8EC8841}"/>
                </a:ext>
              </a:extLst>
            </p:cNvPr>
            <p:cNvSpPr/>
            <p:nvPr/>
          </p:nvSpPr>
          <p:spPr>
            <a:xfrm>
              <a:off x="675996"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422" name="Persona">
            <a:extLst>
              <a:ext uri="{FF2B5EF4-FFF2-40B4-BE49-F238E27FC236}">
                <a16:creationId xmlns:a16="http://schemas.microsoft.com/office/drawing/2014/main" id="{DFB49A52-20C6-71D8-E875-E75B27F7FAE0}"/>
              </a:ext>
            </a:extLst>
          </p:cNvPr>
          <p:cNvGrpSpPr/>
          <p:nvPr userDrawn="1"/>
        </p:nvGrpSpPr>
        <p:grpSpPr>
          <a:xfrm>
            <a:off x="9359900" y="3600000"/>
            <a:ext cx="2885386" cy="2881416"/>
            <a:chOff x="0" y="0"/>
            <a:chExt cx="2885385" cy="2880002"/>
          </a:xfrm>
        </p:grpSpPr>
        <p:sp>
          <p:nvSpPr>
            <p:cNvPr id="423" name="Freeform: Shape 8">
              <a:extLst>
                <a:ext uri="{FF2B5EF4-FFF2-40B4-BE49-F238E27FC236}">
                  <a16:creationId xmlns:a16="http://schemas.microsoft.com/office/drawing/2014/main" id="{7EC74D9D-AD8E-8C56-8B72-A722FDEC1DDA}"/>
                </a:ext>
              </a:extLst>
            </p:cNvPr>
            <p:cNvSpPr/>
            <p:nvPr/>
          </p:nvSpPr>
          <p:spPr>
            <a:xfrm flipH="1">
              <a:off x="224934" y="0"/>
              <a:ext cx="2245486"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7"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4" name="Freeform: Shape 9">
              <a:extLst>
                <a:ext uri="{FF2B5EF4-FFF2-40B4-BE49-F238E27FC236}">
                  <a16:creationId xmlns:a16="http://schemas.microsoft.com/office/drawing/2014/main" id="{40BDFB80-C8EC-0C38-368C-D79982699674}"/>
                </a:ext>
              </a:extLst>
            </p:cNvPr>
            <p:cNvSpPr/>
            <p:nvPr/>
          </p:nvSpPr>
          <p:spPr>
            <a:xfrm flipH="1">
              <a:off x="78162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5" name="Freeform: Shape 10">
              <a:extLst>
                <a:ext uri="{FF2B5EF4-FFF2-40B4-BE49-F238E27FC236}">
                  <a16:creationId xmlns:a16="http://schemas.microsoft.com/office/drawing/2014/main" id="{D35264D5-3E86-202C-3627-89BCCDE5E886}"/>
                </a:ext>
              </a:extLst>
            </p:cNvPr>
            <p:cNvSpPr/>
            <p:nvPr/>
          </p:nvSpPr>
          <p:spPr>
            <a:xfrm flipH="1">
              <a:off x="1163329" y="1287023"/>
              <a:ext cx="487578" cy="283562"/>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6" name="Freeform: Shape 11">
              <a:extLst>
                <a:ext uri="{FF2B5EF4-FFF2-40B4-BE49-F238E27FC236}">
                  <a16:creationId xmlns:a16="http://schemas.microsoft.com/office/drawing/2014/main" id="{92395F92-2343-1E57-C78B-3261AF48158E}"/>
                </a:ext>
              </a:extLst>
            </p:cNvPr>
            <p:cNvSpPr/>
            <p:nvPr/>
          </p:nvSpPr>
          <p:spPr>
            <a:xfrm flipH="1">
              <a:off x="2212781" y="1401106"/>
              <a:ext cx="12701" cy="145755"/>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7" name="Freeform: Shape 12">
              <a:extLst>
                <a:ext uri="{FF2B5EF4-FFF2-40B4-BE49-F238E27FC236}">
                  <a16:creationId xmlns:a16="http://schemas.microsoft.com/office/drawing/2014/main" id="{D3EB479B-B76C-7012-ADB6-55730E957D05}"/>
                </a:ext>
              </a:extLst>
            </p:cNvPr>
            <p:cNvSpPr/>
            <p:nvPr/>
          </p:nvSpPr>
          <p:spPr>
            <a:xfrm flipH="1">
              <a:off x="5986" y="1679037"/>
              <a:ext cx="568101" cy="1200962"/>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8" name="Freeform: Shape 13">
              <a:extLst>
                <a:ext uri="{FF2B5EF4-FFF2-40B4-BE49-F238E27FC236}">
                  <a16:creationId xmlns:a16="http://schemas.microsoft.com/office/drawing/2014/main" id="{61A8BF8A-111D-0180-1732-1AF353EF204A}"/>
                </a:ext>
              </a:extLst>
            </p:cNvPr>
            <p:cNvSpPr/>
            <p:nvPr/>
          </p:nvSpPr>
          <p:spPr>
            <a:xfrm flipH="1">
              <a:off x="2074806" y="1766467"/>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29" name="Freeform: Shape 14">
              <a:extLst>
                <a:ext uri="{FF2B5EF4-FFF2-40B4-BE49-F238E27FC236}">
                  <a16:creationId xmlns:a16="http://schemas.microsoft.com/office/drawing/2014/main" id="{D52F8291-4B32-2FD5-8768-A7A4C537C574}"/>
                </a:ext>
              </a:extLst>
            </p:cNvPr>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0" name="Freeform: Shape 15">
              <a:extLst>
                <a:ext uri="{FF2B5EF4-FFF2-40B4-BE49-F238E27FC236}">
                  <a16:creationId xmlns:a16="http://schemas.microsoft.com/office/drawing/2014/main" id="{9E67FC52-4437-1EAA-5E78-11757BC8EEFB}"/>
                </a:ext>
              </a:extLst>
            </p:cNvPr>
            <p:cNvSpPr/>
            <p:nvPr/>
          </p:nvSpPr>
          <p:spPr>
            <a:xfrm flipH="1">
              <a:off x="0" y="2185519"/>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1" name="Freeform: Shape 16">
              <a:extLst>
                <a:ext uri="{FF2B5EF4-FFF2-40B4-BE49-F238E27FC236}">
                  <a16:creationId xmlns:a16="http://schemas.microsoft.com/office/drawing/2014/main" id="{CDA07B36-0DB1-EA25-AB69-58ED24CAAED3}"/>
                </a:ext>
              </a:extLst>
            </p:cNvPr>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432" name="Freeform: Shape 17">
              <a:extLst>
                <a:ext uri="{FF2B5EF4-FFF2-40B4-BE49-F238E27FC236}">
                  <a16:creationId xmlns:a16="http://schemas.microsoft.com/office/drawing/2014/main" id="{FAB1CD95-4340-423E-16B8-1BF94AC7FA2D}"/>
                </a:ext>
              </a:extLst>
            </p:cNvPr>
            <p:cNvSpPr/>
            <p:nvPr/>
          </p:nvSpPr>
          <p:spPr>
            <a:xfrm flipH="1">
              <a:off x="1979873" y="2393662"/>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49" name="Slide Number">
            <a:extLst>
              <a:ext uri="{FF2B5EF4-FFF2-40B4-BE49-F238E27FC236}">
                <a16:creationId xmlns:a16="http://schemas.microsoft.com/office/drawing/2014/main" id="{9EBE91AD-2141-2ED5-F72D-EAD8A1D513D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 Person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A7890AF-432A-7732-CA75-E9D1D14FAC56}"/>
              </a:ext>
            </a:extLst>
          </p:cNvPr>
          <p:cNvSpPr>
            <a:spLocks noGrp="1"/>
          </p:cNvSpPr>
          <p:nvPr>
            <p:ph type="body" sz="quarter" idx="29" hasCustomPrompt="1"/>
          </p:nvPr>
        </p:nvSpPr>
        <p:spPr>
          <a:xfrm>
            <a:off x="5940000" y="360000"/>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8" name="Text Placeholder 6">
            <a:extLst>
              <a:ext uri="{FF2B5EF4-FFF2-40B4-BE49-F238E27FC236}">
                <a16:creationId xmlns:a16="http://schemas.microsoft.com/office/drawing/2014/main" id="{8CC8F88D-69FD-792E-563A-03E0AE0D4A44}"/>
              </a:ext>
            </a:extLst>
          </p:cNvPr>
          <p:cNvSpPr>
            <a:spLocks noGrp="1"/>
          </p:cNvSpPr>
          <p:nvPr>
            <p:ph type="body" sz="quarter" idx="24" hasCustomPrompt="1"/>
          </p:nvPr>
        </p:nvSpPr>
        <p:spPr>
          <a:xfrm>
            <a:off x="360000" y="359999"/>
            <a:ext cx="5220000" cy="4319587"/>
          </a:xfrm>
          <a:prstGeom prst="roundRect">
            <a:avLst>
              <a:gd name="adj" fmla="val 8952"/>
            </a:avLst>
          </a:prstGeom>
          <a:no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0" name="Text Placeholder 4">
            <a:extLst>
              <a:ext uri="{FF2B5EF4-FFF2-40B4-BE49-F238E27FC236}">
                <a16:creationId xmlns:a16="http://schemas.microsoft.com/office/drawing/2014/main" id="{7C6FCE27-40E4-96F2-13C8-19CD3113F373}"/>
              </a:ext>
            </a:extLst>
          </p:cNvPr>
          <p:cNvSpPr>
            <a:spLocks noGrp="1"/>
          </p:cNvSpPr>
          <p:nvPr>
            <p:ph type="body" sz="quarter" idx="21" hasCustomPrompt="1"/>
          </p:nvPr>
        </p:nvSpPr>
        <p:spPr>
          <a:xfrm>
            <a:off x="2519999" y="6120000"/>
            <a:ext cx="72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61" name="Body Level One…">
            <a:extLst>
              <a:ext uri="{FF2B5EF4-FFF2-40B4-BE49-F238E27FC236}">
                <a16:creationId xmlns:a16="http://schemas.microsoft.com/office/drawing/2014/main" id="{F4DAE5CB-DF93-0966-748E-CB405B4F732B}"/>
              </a:ext>
            </a:extLst>
          </p:cNvPr>
          <p:cNvSpPr txBox="1">
            <a:spLocks noGrp="1"/>
          </p:cNvSpPr>
          <p:nvPr>
            <p:ph type="body" sz="quarter" idx="1" hasCustomPrompt="1"/>
          </p:nvPr>
        </p:nvSpPr>
        <p:spPr>
          <a:xfrm>
            <a:off x="5939998" y="5400000"/>
            <a:ext cx="378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2" name="Body Level One…">
            <a:extLst>
              <a:ext uri="{FF2B5EF4-FFF2-40B4-BE49-F238E27FC236}">
                <a16:creationId xmlns:a16="http://schemas.microsoft.com/office/drawing/2014/main" id="{29981F19-7270-395F-3128-F0D480656C31}"/>
              </a:ext>
            </a:extLst>
          </p:cNvPr>
          <p:cNvSpPr txBox="1">
            <a:spLocks noGrp="1"/>
          </p:cNvSpPr>
          <p:nvPr>
            <p:ph type="body" sz="quarter" idx="28" hasCustomPrompt="1"/>
          </p:nvPr>
        </p:nvSpPr>
        <p:spPr>
          <a:xfrm>
            <a:off x="2164396" y="5400000"/>
            <a:ext cx="3420000"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grpSp>
        <p:nvGrpSpPr>
          <p:cNvPr id="63" name="Persona2">
            <a:extLst>
              <a:ext uri="{FF2B5EF4-FFF2-40B4-BE49-F238E27FC236}">
                <a16:creationId xmlns:a16="http://schemas.microsoft.com/office/drawing/2014/main" id="{3C518D41-171E-2BEF-A216-4C380064B727}"/>
              </a:ext>
            </a:extLst>
          </p:cNvPr>
          <p:cNvGrpSpPr/>
          <p:nvPr userDrawn="1"/>
        </p:nvGrpSpPr>
        <p:grpSpPr>
          <a:xfrm>
            <a:off x="9720000" y="3600000"/>
            <a:ext cx="2514812" cy="2885380"/>
            <a:chOff x="0" y="0"/>
            <a:chExt cx="2514811" cy="2883965"/>
          </a:xfrm>
        </p:grpSpPr>
        <p:sp>
          <p:nvSpPr>
            <p:cNvPr id="64" name="Freeform: Shape 6">
              <a:extLst>
                <a:ext uri="{FF2B5EF4-FFF2-40B4-BE49-F238E27FC236}">
                  <a16:creationId xmlns:a16="http://schemas.microsoft.com/office/drawing/2014/main" id="{729A215D-7B97-4C73-3645-A3DF139BF47F}"/>
                </a:ext>
              </a:extLst>
            </p:cNvPr>
            <p:cNvSpPr/>
            <p:nvPr/>
          </p:nvSpPr>
          <p:spPr>
            <a:xfrm flipH="1">
              <a:off x="370387" y="0"/>
              <a:ext cx="1257651" cy="2207415"/>
            </a:xfrm>
            <a:custGeom>
              <a:avLst/>
              <a:gdLst/>
              <a:ahLst/>
              <a:cxnLst>
                <a:cxn ang="0">
                  <a:pos x="wd2" y="hd2"/>
                </a:cxn>
                <a:cxn ang="5400000">
                  <a:pos x="wd2" y="hd2"/>
                </a:cxn>
                <a:cxn ang="10800000">
                  <a:pos x="wd2" y="hd2"/>
                </a:cxn>
                <a:cxn ang="16200000">
                  <a:pos x="wd2" y="hd2"/>
                </a:cxn>
              </a:cxnLst>
              <a:rect l="0" t="0" r="r" b="b"/>
              <a:pathLst>
                <a:path w="21580" h="21584" extrusionOk="0">
                  <a:moveTo>
                    <a:pt x="9756" y="77"/>
                  </a:moveTo>
                  <a:cubicBezTo>
                    <a:pt x="10344" y="18"/>
                    <a:pt x="10944" y="29"/>
                    <a:pt x="11537" y="2"/>
                  </a:cubicBezTo>
                  <a:cubicBezTo>
                    <a:pt x="11876" y="0"/>
                    <a:pt x="12217" y="-5"/>
                    <a:pt x="12554" y="16"/>
                  </a:cubicBezTo>
                  <a:cubicBezTo>
                    <a:pt x="12911" y="36"/>
                    <a:pt x="13271" y="32"/>
                    <a:pt x="13625" y="68"/>
                  </a:cubicBezTo>
                  <a:cubicBezTo>
                    <a:pt x="14052" y="95"/>
                    <a:pt x="14459" y="177"/>
                    <a:pt x="14870" y="245"/>
                  </a:cubicBezTo>
                  <a:cubicBezTo>
                    <a:pt x="15409" y="349"/>
                    <a:pt x="15916" y="500"/>
                    <a:pt x="16407" y="662"/>
                  </a:cubicBezTo>
                  <a:cubicBezTo>
                    <a:pt x="16620" y="742"/>
                    <a:pt x="16827" y="829"/>
                    <a:pt x="17040" y="910"/>
                  </a:cubicBezTo>
                  <a:cubicBezTo>
                    <a:pt x="17246" y="999"/>
                    <a:pt x="17448" y="1092"/>
                    <a:pt x="17643" y="1190"/>
                  </a:cubicBezTo>
                  <a:cubicBezTo>
                    <a:pt x="17966" y="1351"/>
                    <a:pt x="18204" y="1559"/>
                    <a:pt x="18529" y="1719"/>
                  </a:cubicBezTo>
                  <a:cubicBezTo>
                    <a:pt x="18696" y="1797"/>
                    <a:pt x="18830" y="1892"/>
                    <a:pt x="18980" y="1980"/>
                  </a:cubicBezTo>
                  <a:cubicBezTo>
                    <a:pt x="19427" y="2251"/>
                    <a:pt x="19750" y="2578"/>
                    <a:pt x="20116" y="2884"/>
                  </a:cubicBezTo>
                  <a:cubicBezTo>
                    <a:pt x="20245" y="2997"/>
                    <a:pt x="20340" y="3121"/>
                    <a:pt x="20461" y="3236"/>
                  </a:cubicBezTo>
                  <a:cubicBezTo>
                    <a:pt x="20605" y="3380"/>
                    <a:pt x="20716" y="3533"/>
                    <a:pt x="20818" y="3687"/>
                  </a:cubicBezTo>
                  <a:cubicBezTo>
                    <a:pt x="20899" y="3795"/>
                    <a:pt x="20989" y="3901"/>
                    <a:pt x="21044" y="4014"/>
                  </a:cubicBezTo>
                  <a:cubicBezTo>
                    <a:pt x="21234" y="4361"/>
                    <a:pt x="21416" y="4712"/>
                    <a:pt x="21512" y="5072"/>
                  </a:cubicBezTo>
                  <a:cubicBezTo>
                    <a:pt x="21558" y="5246"/>
                    <a:pt x="21559" y="5421"/>
                    <a:pt x="21578" y="5596"/>
                  </a:cubicBezTo>
                  <a:cubicBezTo>
                    <a:pt x="21597" y="5796"/>
                    <a:pt x="21508" y="5992"/>
                    <a:pt x="21477" y="6190"/>
                  </a:cubicBezTo>
                  <a:cubicBezTo>
                    <a:pt x="21446" y="6326"/>
                    <a:pt x="21418" y="6464"/>
                    <a:pt x="21360" y="6598"/>
                  </a:cubicBezTo>
                  <a:cubicBezTo>
                    <a:pt x="21293" y="6748"/>
                    <a:pt x="21290" y="6903"/>
                    <a:pt x="21252" y="7055"/>
                  </a:cubicBezTo>
                  <a:cubicBezTo>
                    <a:pt x="21229" y="7168"/>
                    <a:pt x="21158" y="7276"/>
                    <a:pt x="21117" y="7388"/>
                  </a:cubicBezTo>
                  <a:cubicBezTo>
                    <a:pt x="21054" y="7552"/>
                    <a:pt x="20999" y="7717"/>
                    <a:pt x="20973" y="7884"/>
                  </a:cubicBezTo>
                  <a:cubicBezTo>
                    <a:pt x="20945" y="8057"/>
                    <a:pt x="20873" y="8226"/>
                    <a:pt x="20833" y="8397"/>
                  </a:cubicBezTo>
                  <a:cubicBezTo>
                    <a:pt x="20810" y="8544"/>
                    <a:pt x="20755" y="8688"/>
                    <a:pt x="20745" y="8835"/>
                  </a:cubicBezTo>
                  <a:cubicBezTo>
                    <a:pt x="20725" y="8995"/>
                    <a:pt x="20618" y="9152"/>
                    <a:pt x="20655" y="9312"/>
                  </a:cubicBezTo>
                  <a:cubicBezTo>
                    <a:pt x="20684" y="9397"/>
                    <a:pt x="20645" y="9482"/>
                    <a:pt x="20645" y="9567"/>
                  </a:cubicBezTo>
                  <a:cubicBezTo>
                    <a:pt x="20653" y="9909"/>
                    <a:pt x="20582" y="10248"/>
                    <a:pt x="20542" y="10588"/>
                  </a:cubicBezTo>
                  <a:cubicBezTo>
                    <a:pt x="20527" y="10695"/>
                    <a:pt x="20478" y="10799"/>
                    <a:pt x="20454" y="10905"/>
                  </a:cubicBezTo>
                  <a:cubicBezTo>
                    <a:pt x="20391" y="11135"/>
                    <a:pt x="20324" y="11364"/>
                    <a:pt x="20246" y="11592"/>
                  </a:cubicBezTo>
                  <a:cubicBezTo>
                    <a:pt x="20212" y="11722"/>
                    <a:pt x="20123" y="11850"/>
                    <a:pt x="20151" y="11984"/>
                  </a:cubicBezTo>
                  <a:cubicBezTo>
                    <a:pt x="20083" y="12013"/>
                    <a:pt x="20020" y="12052"/>
                    <a:pt x="20020" y="12104"/>
                  </a:cubicBezTo>
                  <a:cubicBezTo>
                    <a:pt x="19996" y="12263"/>
                    <a:pt x="19974" y="12424"/>
                    <a:pt x="19896" y="12579"/>
                  </a:cubicBezTo>
                  <a:cubicBezTo>
                    <a:pt x="19827" y="12704"/>
                    <a:pt x="19802" y="12835"/>
                    <a:pt x="19734" y="12960"/>
                  </a:cubicBezTo>
                  <a:cubicBezTo>
                    <a:pt x="19569" y="13250"/>
                    <a:pt x="19405" y="13540"/>
                    <a:pt x="19185" y="13818"/>
                  </a:cubicBezTo>
                  <a:cubicBezTo>
                    <a:pt x="19118" y="13904"/>
                    <a:pt x="19078" y="13997"/>
                    <a:pt x="19006" y="14082"/>
                  </a:cubicBezTo>
                  <a:cubicBezTo>
                    <a:pt x="18886" y="14228"/>
                    <a:pt x="18731" y="14364"/>
                    <a:pt x="18606" y="14510"/>
                  </a:cubicBezTo>
                  <a:cubicBezTo>
                    <a:pt x="18379" y="14735"/>
                    <a:pt x="18144" y="14960"/>
                    <a:pt x="17864" y="15166"/>
                  </a:cubicBezTo>
                  <a:cubicBezTo>
                    <a:pt x="17718" y="15270"/>
                    <a:pt x="17567" y="15371"/>
                    <a:pt x="17417" y="15473"/>
                  </a:cubicBezTo>
                  <a:cubicBezTo>
                    <a:pt x="17122" y="15699"/>
                    <a:pt x="16803" y="15913"/>
                    <a:pt x="16468" y="16120"/>
                  </a:cubicBezTo>
                  <a:cubicBezTo>
                    <a:pt x="16361" y="16175"/>
                    <a:pt x="16248" y="16227"/>
                    <a:pt x="16149" y="16287"/>
                  </a:cubicBezTo>
                  <a:cubicBezTo>
                    <a:pt x="16062" y="16340"/>
                    <a:pt x="15920" y="16378"/>
                    <a:pt x="15916" y="16461"/>
                  </a:cubicBezTo>
                  <a:cubicBezTo>
                    <a:pt x="15906" y="16453"/>
                    <a:pt x="15887" y="16439"/>
                    <a:pt x="15877" y="16431"/>
                  </a:cubicBezTo>
                  <a:cubicBezTo>
                    <a:pt x="15721" y="16490"/>
                    <a:pt x="15594" y="16569"/>
                    <a:pt x="15437" y="16628"/>
                  </a:cubicBezTo>
                  <a:cubicBezTo>
                    <a:pt x="15175" y="16730"/>
                    <a:pt x="14911" y="16833"/>
                    <a:pt x="14619" y="16907"/>
                  </a:cubicBezTo>
                  <a:cubicBezTo>
                    <a:pt x="14137" y="17051"/>
                    <a:pt x="13618" y="17151"/>
                    <a:pt x="13090" y="17221"/>
                  </a:cubicBezTo>
                  <a:cubicBezTo>
                    <a:pt x="12610" y="17300"/>
                    <a:pt x="12107" y="17298"/>
                    <a:pt x="11613" y="17321"/>
                  </a:cubicBezTo>
                  <a:cubicBezTo>
                    <a:pt x="11071" y="17310"/>
                    <a:pt x="10529" y="17259"/>
                    <a:pt x="10013" y="17162"/>
                  </a:cubicBezTo>
                  <a:cubicBezTo>
                    <a:pt x="9782" y="17117"/>
                    <a:pt x="9541" y="17086"/>
                    <a:pt x="9323" y="17023"/>
                  </a:cubicBezTo>
                  <a:cubicBezTo>
                    <a:pt x="9100" y="16961"/>
                    <a:pt x="8869" y="16903"/>
                    <a:pt x="8672" y="16816"/>
                  </a:cubicBezTo>
                  <a:cubicBezTo>
                    <a:pt x="8452" y="16719"/>
                    <a:pt x="8237" y="16618"/>
                    <a:pt x="8019" y="16518"/>
                  </a:cubicBezTo>
                  <a:cubicBezTo>
                    <a:pt x="7887" y="16457"/>
                    <a:pt x="7752" y="16397"/>
                    <a:pt x="7634" y="16327"/>
                  </a:cubicBezTo>
                  <a:cubicBezTo>
                    <a:pt x="7436" y="16211"/>
                    <a:pt x="7228" y="16101"/>
                    <a:pt x="7042" y="15980"/>
                  </a:cubicBezTo>
                  <a:cubicBezTo>
                    <a:pt x="6711" y="15778"/>
                    <a:pt x="6356" y="15589"/>
                    <a:pt x="6020" y="15389"/>
                  </a:cubicBezTo>
                  <a:cubicBezTo>
                    <a:pt x="5663" y="15161"/>
                    <a:pt x="5325" y="14923"/>
                    <a:pt x="4979" y="14690"/>
                  </a:cubicBezTo>
                  <a:cubicBezTo>
                    <a:pt x="4815" y="14583"/>
                    <a:pt x="4704" y="14453"/>
                    <a:pt x="4527" y="14353"/>
                  </a:cubicBezTo>
                  <a:cubicBezTo>
                    <a:pt x="4549" y="14466"/>
                    <a:pt x="4604" y="14575"/>
                    <a:pt x="4642" y="14686"/>
                  </a:cubicBezTo>
                  <a:cubicBezTo>
                    <a:pt x="4716" y="14894"/>
                    <a:pt x="4778" y="15105"/>
                    <a:pt x="4920" y="15302"/>
                  </a:cubicBezTo>
                  <a:cubicBezTo>
                    <a:pt x="4975" y="15378"/>
                    <a:pt x="5008" y="15459"/>
                    <a:pt x="5075" y="15532"/>
                  </a:cubicBezTo>
                  <a:cubicBezTo>
                    <a:pt x="5279" y="15747"/>
                    <a:pt x="5416" y="15981"/>
                    <a:pt x="5620" y="16196"/>
                  </a:cubicBezTo>
                  <a:cubicBezTo>
                    <a:pt x="5727" y="16313"/>
                    <a:pt x="5818" y="16434"/>
                    <a:pt x="5940" y="16546"/>
                  </a:cubicBezTo>
                  <a:cubicBezTo>
                    <a:pt x="6065" y="16664"/>
                    <a:pt x="6187" y="16784"/>
                    <a:pt x="6298" y="16906"/>
                  </a:cubicBezTo>
                  <a:cubicBezTo>
                    <a:pt x="6452" y="17064"/>
                    <a:pt x="6617" y="17217"/>
                    <a:pt x="6802" y="17364"/>
                  </a:cubicBezTo>
                  <a:cubicBezTo>
                    <a:pt x="7252" y="17772"/>
                    <a:pt x="7680" y="18191"/>
                    <a:pt x="8213" y="18567"/>
                  </a:cubicBezTo>
                  <a:cubicBezTo>
                    <a:pt x="8421" y="18714"/>
                    <a:pt x="8596" y="18875"/>
                    <a:pt x="8802" y="19023"/>
                  </a:cubicBezTo>
                  <a:cubicBezTo>
                    <a:pt x="9022" y="19191"/>
                    <a:pt x="9263" y="19350"/>
                    <a:pt x="9485" y="19517"/>
                  </a:cubicBezTo>
                  <a:cubicBezTo>
                    <a:pt x="9668" y="19650"/>
                    <a:pt x="9856" y="19781"/>
                    <a:pt x="10056" y="19907"/>
                  </a:cubicBezTo>
                  <a:cubicBezTo>
                    <a:pt x="10206" y="20009"/>
                    <a:pt x="10384" y="20095"/>
                    <a:pt x="10532" y="20198"/>
                  </a:cubicBezTo>
                  <a:cubicBezTo>
                    <a:pt x="10828" y="20395"/>
                    <a:pt x="11184" y="20558"/>
                    <a:pt x="11530" y="20725"/>
                  </a:cubicBezTo>
                  <a:cubicBezTo>
                    <a:pt x="11719" y="20810"/>
                    <a:pt x="11908" y="20897"/>
                    <a:pt x="12111" y="20972"/>
                  </a:cubicBezTo>
                  <a:cubicBezTo>
                    <a:pt x="12338" y="21057"/>
                    <a:pt x="12555" y="21153"/>
                    <a:pt x="12804" y="21216"/>
                  </a:cubicBezTo>
                  <a:cubicBezTo>
                    <a:pt x="13060" y="21282"/>
                    <a:pt x="13315" y="21349"/>
                    <a:pt x="13584" y="21395"/>
                  </a:cubicBezTo>
                  <a:cubicBezTo>
                    <a:pt x="13881" y="21441"/>
                    <a:pt x="14184" y="21474"/>
                    <a:pt x="14486" y="21507"/>
                  </a:cubicBezTo>
                  <a:cubicBezTo>
                    <a:pt x="14714" y="21534"/>
                    <a:pt x="14947" y="21524"/>
                    <a:pt x="15178" y="21530"/>
                  </a:cubicBezTo>
                  <a:cubicBezTo>
                    <a:pt x="15061" y="21548"/>
                    <a:pt x="14942" y="21564"/>
                    <a:pt x="14821" y="21569"/>
                  </a:cubicBezTo>
                  <a:cubicBezTo>
                    <a:pt x="14638" y="21577"/>
                    <a:pt x="14454" y="21565"/>
                    <a:pt x="14272" y="21579"/>
                  </a:cubicBezTo>
                  <a:cubicBezTo>
                    <a:pt x="14073" y="21595"/>
                    <a:pt x="13874" y="21570"/>
                    <a:pt x="13675" y="21569"/>
                  </a:cubicBezTo>
                  <a:cubicBezTo>
                    <a:pt x="13360" y="21550"/>
                    <a:pt x="13036" y="21548"/>
                    <a:pt x="12737" y="21483"/>
                  </a:cubicBezTo>
                  <a:cubicBezTo>
                    <a:pt x="12541" y="21438"/>
                    <a:pt x="12328" y="21422"/>
                    <a:pt x="12139" y="21368"/>
                  </a:cubicBezTo>
                  <a:cubicBezTo>
                    <a:pt x="11658" y="21240"/>
                    <a:pt x="11156" y="21143"/>
                    <a:pt x="10661" y="21036"/>
                  </a:cubicBezTo>
                  <a:cubicBezTo>
                    <a:pt x="10408" y="20968"/>
                    <a:pt x="10142" y="20918"/>
                    <a:pt x="9885" y="20855"/>
                  </a:cubicBezTo>
                  <a:cubicBezTo>
                    <a:pt x="9714" y="20814"/>
                    <a:pt x="9543" y="20771"/>
                    <a:pt x="9367" y="20736"/>
                  </a:cubicBezTo>
                  <a:cubicBezTo>
                    <a:pt x="9055" y="20674"/>
                    <a:pt x="8802" y="20547"/>
                    <a:pt x="8542" y="20435"/>
                  </a:cubicBezTo>
                  <a:cubicBezTo>
                    <a:pt x="8345" y="20350"/>
                    <a:pt x="8168" y="20252"/>
                    <a:pt x="7975" y="20164"/>
                  </a:cubicBezTo>
                  <a:cubicBezTo>
                    <a:pt x="7831" y="20099"/>
                    <a:pt x="7715" y="20017"/>
                    <a:pt x="7575" y="19950"/>
                  </a:cubicBezTo>
                  <a:cubicBezTo>
                    <a:pt x="7327" y="19833"/>
                    <a:pt x="7129" y="19686"/>
                    <a:pt x="6875" y="19574"/>
                  </a:cubicBezTo>
                  <a:cubicBezTo>
                    <a:pt x="6715" y="19503"/>
                    <a:pt x="6582" y="19414"/>
                    <a:pt x="6415" y="19348"/>
                  </a:cubicBezTo>
                  <a:cubicBezTo>
                    <a:pt x="6089" y="19195"/>
                    <a:pt x="5721" y="19068"/>
                    <a:pt x="5444" y="18882"/>
                  </a:cubicBezTo>
                  <a:cubicBezTo>
                    <a:pt x="5312" y="18791"/>
                    <a:pt x="5165" y="18707"/>
                    <a:pt x="5005" y="18631"/>
                  </a:cubicBezTo>
                  <a:cubicBezTo>
                    <a:pt x="4835" y="18550"/>
                    <a:pt x="4710" y="18444"/>
                    <a:pt x="4566" y="18349"/>
                  </a:cubicBezTo>
                  <a:cubicBezTo>
                    <a:pt x="4375" y="18222"/>
                    <a:pt x="4231" y="18075"/>
                    <a:pt x="4042" y="17947"/>
                  </a:cubicBezTo>
                  <a:cubicBezTo>
                    <a:pt x="3865" y="17827"/>
                    <a:pt x="3741" y="17685"/>
                    <a:pt x="3570" y="17561"/>
                  </a:cubicBezTo>
                  <a:cubicBezTo>
                    <a:pt x="3456" y="17466"/>
                    <a:pt x="3306" y="17386"/>
                    <a:pt x="3199" y="17287"/>
                  </a:cubicBezTo>
                  <a:cubicBezTo>
                    <a:pt x="3013" y="17145"/>
                    <a:pt x="2811" y="17009"/>
                    <a:pt x="2636" y="16862"/>
                  </a:cubicBezTo>
                  <a:cubicBezTo>
                    <a:pt x="2522" y="16752"/>
                    <a:pt x="2378" y="16652"/>
                    <a:pt x="2279" y="16537"/>
                  </a:cubicBezTo>
                  <a:cubicBezTo>
                    <a:pt x="2393" y="16493"/>
                    <a:pt x="2505" y="16446"/>
                    <a:pt x="2614" y="16397"/>
                  </a:cubicBezTo>
                  <a:cubicBezTo>
                    <a:pt x="2879" y="16296"/>
                    <a:pt x="3120" y="16178"/>
                    <a:pt x="3376" y="16070"/>
                  </a:cubicBezTo>
                  <a:cubicBezTo>
                    <a:pt x="3431" y="16046"/>
                    <a:pt x="3485" y="16021"/>
                    <a:pt x="3540" y="15996"/>
                  </a:cubicBezTo>
                  <a:cubicBezTo>
                    <a:pt x="3649" y="15946"/>
                    <a:pt x="3764" y="15900"/>
                    <a:pt x="3881" y="15855"/>
                  </a:cubicBezTo>
                  <a:cubicBezTo>
                    <a:pt x="3937" y="15831"/>
                    <a:pt x="4015" y="15807"/>
                    <a:pt x="4007" y="15761"/>
                  </a:cubicBezTo>
                  <a:cubicBezTo>
                    <a:pt x="4009" y="15451"/>
                    <a:pt x="4008" y="15142"/>
                    <a:pt x="4007" y="14832"/>
                  </a:cubicBezTo>
                  <a:cubicBezTo>
                    <a:pt x="4005" y="14730"/>
                    <a:pt x="4037" y="14630"/>
                    <a:pt x="4034" y="14528"/>
                  </a:cubicBezTo>
                  <a:cubicBezTo>
                    <a:pt x="4031" y="14370"/>
                    <a:pt x="4062" y="14212"/>
                    <a:pt x="4081" y="14055"/>
                  </a:cubicBezTo>
                  <a:cubicBezTo>
                    <a:pt x="4090" y="14001"/>
                    <a:pt x="4039" y="13955"/>
                    <a:pt x="4001" y="13909"/>
                  </a:cubicBezTo>
                  <a:cubicBezTo>
                    <a:pt x="3763" y="13656"/>
                    <a:pt x="3629" y="13376"/>
                    <a:pt x="3537" y="13095"/>
                  </a:cubicBezTo>
                  <a:cubicBezTo>
                    <a:pt x="3507" y="12983"/>
                    <a:pt x="3499" y="12868"/>
                    <a:pt x="3430" y="12760"/>
                  </a:cubicBezTo>
                  <a:cubicBezTo>
                    <a:pt x="3319" y="12585"/>
                    <a:pt x="3252" y="12403"/>
                    <a:pt x="3166" y="12224"/>
                  </a:cubicBezTo>
                  <a:cubicBezTo>
                    <a:pt x="3103" y="12092"/>
                    <a:pt x="3098" y="11954"/>
                    <a:pt x="3047" y="11821"/>
                  </a:cubicBezTo>
                  <a:cubicBezTo>
                    <a:pt x="3003" y="11715"/>
                    <a:pt x="3004" y="11605"/>
                    <a:pt x="2951" y="11500"/>
                  </a:cubicBezTo>
                  <a:cubicBezTo>
                    <a:pt x="3000" y="11501"/>
                    <a:pt x="3061" y="11493"/>
                    <a:pt x="3095" y="11519"/>
                  </a:cubicBezTo>
                  <a:cubicBezTo>
                    <a:pt x="3156" y="11557"/>
                    <a:pt x="3212" y="11598"/>
                    <a:pt x="3292" y="11625"/>
                  </a:cubicBezTo>
                  <a:cubicBezTo>
                    <a:pt x="3317" y="11582"/>
                    <a:pt x="3285" y="11540"/>
                    <a:pt x="3265" y="11499"/>
                  </a:cubicBezTo>
                  <a:cubicBezTo>
                    <a:pt x="3167" y="11311"/>
                    <a:pt x="3109" y="11116"/>
                    <a:pt x="3095" y="10920"/>
                  </a:cubicBezTo>
                  <a:cubicBezTo>
                    <a:pt x="3045" y="10920"/>
                    <a:pt x="2995" y="10920"/>
                    <a:pt x="2945" y="10920"/>
                  </a:cubicBezTo>
                  <a:cubicBezTo>
                    <a:pt x="2914" y="11080"/>
                    <a:pt x="2959" y="11241"/>
                    <a:pt x="2920" y="11401"/>
                  </a:cubicBezTo>
                  <a:cubicBezTo>
                    <a:pt x="2526" y="11296"/>
                    <a:pt x="2186" y="11137"/>
                    <a:pt x="1866" y="10971"/>
                  </a:cubicBezTo>
                  <a:cubicBezTo>
                    <a:pt x="1713" y="10890"/>
                    <a:pt x="1587" y="10796"/>
                    <a:pt x="1440" y="10712"/>
                  </a:cubicBezTo>
                  <a:cubicBezTo>
                    <a:pt x="1001" y="10431"/>
                    <a:pt x="682" y="10097"/>
                    <a:pt x="429" y="9752"/>
                  </a:cubicBezTo>
                  <a:cubicBezTo>
                    <a:pt x="332" y="9591"/>
                    <a:pt x="242" y="9428"/>
                    <a:pt x="195" y="9259"/>
                  </a:cubicBezTo>
                  <a:cubicBezTo>
                    <a:pt x="158" y="9137"/>
                    <a:pt x="93" y="9017"/>
                    <a:pt x="66" y="8894"/>
                  </a:cubicBezTo>
                  <a:cubicBezTo>
                    <a:pt x="43" y="8779"/>
                    <a:pt x="-3" y="8665"/>
                    <a:pt x="2" y="8548"/>
                  </a:cubicBezTo>
                  <a:cubicBezTo>
                    <a:pt x="5" y="8406"/>
                    <a:pt x="-1" y="8264"/>
                    <a:pt x="0" y="8122"/>
                  </a:cubicBezTo>
                  <a:cubicBezTo>
                    <a:pt x="-1" y="7997"/>
                    <a:pt x="58" y="7875"/>
                    <a:pt x="143" y="7761"/>
                  </a:cubicBezTo>
                  <a:cubicBezTo>
                    <a:pt x="197" y="7690"/>
                    <a:pt x="257" y="7617"/>
                    <a:pt x="361" y="7565"/>
                  </a:cubicBezTo>
                  <a:cubicBezTo>
                    <a:pt x="451" y="7520"/>
                    <a:pt x="530" y="7468"/>
                    <a:pt x="605" y="7415"/>
                  </a:cubicBezTo>
                  <a:cubicBezTo>
                    <a:pt x="750" y="7316"/>
                    <a:pt x="995" y="7298"/>
                    <a:pt x="1207" y="7303"/>
                  </a:cubicBezTo>
                  <a:cubicBezTo>
                    <a:pt x="1509" y="7305"/>
                    <a:pt x="1785" y="7401"/>
                    <a:pt x="1984" y="7526"/>
                  </a:cubicBezTo>
                  <a:cubicBezTo>
                    <a:pt x="2134" y="7607"/>
                    <a:pt x="2267" y="7700"/>
                    <a:pt x="2430" y="7773"/>
                  </a:cubicBezTo>
                  <a:cubicBezTo>
                    <a:pt x="2605" y="7822"/>
                    <a:pt x="2791" y="7857"/>
                    <a:pt x="2967" y="7904"/>
                  </a:cubicBezTo>
                  <a:cubicBezTo>
                    <a:pt x="2932" y="7779"/>
                    <a:pt x="2860" y="7659"/>
                    <a:pt x="2822" y="7535"/>
                  </a:cubicBezTo>
                  <a:cubicBezTo>
                    <a:pt x="2782" y="7407"/>
                    <a:pt x="2734" y="7278"/>
                    <a:pt x="2724" y="7147"/>
                  </a:cubicBezTo>
                  <a:cubicBezTo>
                    <a:pt x="2713" y="7022"/>
                    <a:pt x="2661" y="6899"/>
                    <a:pt x="2639" y="6774"/>
                  </a:cubicBezTo>
                  <a:cubicBezTo>
                    <a:pt x="2605" y="6503"/>
                    <a:pt x="2553" y="6233"/>
                    <a:pt x="2537" y="5961"/>
                  </a:cubicBezTo>
                  <a:cubicBezTo>
                    <a:pt x="2514" y="5774"/>
                    <a:pt x="2545" y="5586"/>
                    <a:pt x="2544" y="5399"/>
                  </a:cubicBezTo>
                  <a:cubicBezTo>
                    <a:pt x="2531" y="5195"/>
                    <a:pt x="2574" y="4992"/>
                    <a:pt x="2619" y="4790"/>
                  </a:cubicBezTo>
                  <a:cubicBezTo>
                    <a:pt x="2631" y="4653"/>
                    <a:pt x="2702" y="4522"/>
                    <a:pt x="2745" y="4388"/>
                  </a:cubicBezTo>
                  <a:cubicBezTo>
                    <a:pt x="2835" y="4141"/>
                    <a:pt x="3047" y="3917"/>
                    <a:pt x="3178" y="3677"/>
                  </a:cubicBezTo>
                  <a:cubicBezTo>
                    <a:pt x="3339" y="3387"/>
                    <a:pt x="3537" y="3103"/>
                    <a:pt x="3770" y="2829"/>
                  </a:cubicBezTo>
                  <a:cubicBezTo>
                    <a:pt x="3882" y="2681"/>
                    <a:pt x="4053" y="2553"/>
                    <a:pt x="4191" y="2413"/>
                  </a:cubicBezTo>
                  <a:cubicBezTo>
                    <a:pt x="4374" y="2238"/>
                    <a:pt x="4595" y="2075"/>
                    <a:pt x="4797" y="1906"/>
                  </a:cubicBezTo>
                  <a:cubicBezTo>
                    <a:pt x="5358" y="1528"/>
                    <a:pt x="5974" y="1173"/>
                    <a:pt x="6668" y="873"/>
                  </a:cubicBezTo>
                  <a:cubicBezTo>
                    <a:pt x="6898" y="780"/>
                    <a:pt x="7141" y="697"/>
                    <a:pt x="7376" y="608"/>
                  </a:cubicBezTo>
                  <a:cubicBezTo>
                    <a:pt x="7810" y="452"/>
                    <a:pt x="8294" y="351"/>
                    <a:pt x="8769" y="244"/>
                  </a:cubicBezTo>
                  <a:cubicBezTo>
                    <a:pt x="8986" y="193"/>
                    <a:pt x="9217" y="167"/>
                    <a:pt x="9439" y="124"/>
                  </a:cubicBezTo>
                  <a:cubicBezTo>
                    <a:pt x="9542" y="103"/>
                    <a:pt x="9648" y="87"/>
                    <a:pt x="9756" y="77"/>
                  </a:cubicBezTo>
                  <a:moveTo>
                    <a:pt x="857" y="7725"/>
                  </a:moveTo>
                  <a:cubicBezTo>
                    <a:pt x="847" y="7764"/>
                    <a:pt x="922" y="7771"/>
                    <a:pt x="968" y="7785"/>
                  </a:cubicBezTo>
                  <a:cubicBezTo>
                    <a:pt x="1119" y="7820"/>
                    <a:pt x="1247" y="7879"/>
                    <a:pt x="1377" y="7933"/>
                  </a:cubicBezTo>
                  <a:cubicBezTo>
                    <a:pt x="1576" y="8018"/>
                    <a:pt x="1715" y="8137"/>
                    <a:pt x="1866" y="8247"/>
                  </a:cubicBezTo>
                  <a:cubicBezTo>
                    <a:pt x="1990" y="8333"/>
                    <a:pt x="2074" y="8435"/>
                    <a:pt x="2162" y="8534"/>
                  </a:cubicBezTo>
                  <a:cubicBezTo>
                    <a:pt x="2244" y="8658"/>
                    <a:pt x="2276" y="8791"/>
                    <a:pt x="2339" y="8919"/>
                  </a:cubicBezTo>
                  <a:cubicBezTo>
                    <a:pt x="2372" y="8995"/>
                    <a:pt x="2398" y="9094"/>
                    <a:pt x="2545" y="9126"/>
                  </a:cubicBezTo>
                  <a:cubicBezTo>
                    <a:pt x="2537" y="9105"/>
                    <a:pt x="2531" y="9083"/>
                    <a:pt x="2517" y="9063"/>
                  </a:cubicBezTo>
                  <a:cubicBezTo>
                    <a:pt x="2382" y="8893"/>
                    <a:pt x="2357" y="8703"/>
                    <a:pt x="2252" y="8526"/>
                  </a:cubicBezTo>
                  <a:cubicBezTo>
                    <a:pt x="2161" y="8408"/>
                    <a:pt x="2045" y="8296"/>
                    <a:pt x="1901" y="8196"/>
                  </a:cubicBezTo>
                  <a:cubicBezTo>
                    <a:pt x="1777" y="8110"/>
                    <a:pt x="1680" y="8009"/>
                    <a:pt x="1518" y="7943"/>
                  </a:cubicBezTo>
                  <a:cubicBezTo>
                    <a:pt x="1320" y="7854"/>
                    <a:pt x="1124" y="7736"/>
                    <a:pt x="857" y="7725"/>
                  </a:cubicBezTo>
                  <a:moveTo>
                    <a:pt x="990" y="8198"/>
                  </a:moveTo>
                  <a:cubicBezTo>
                    <a:pt x="927" y="8287"/>
                    <a:pt x="840" y="8372"/>
                    <a:pt x="794" y="8466"/>
                  </a:cubicBezTo>
                  <a:cubicBezTo>
                    <a:pt x="724" y="8593"/>
                    <a:pt x="739" y="8727"/>
                    <a:pt x="685" y="8856"/>
                  </a:cubicBezTo>
                  <a:cubicBezTo>
                    <a:pt x="667" y="8976"/>
                    <a:pt x="618" y="9096"/>
                    <a:pt x="623" y="9217"/>
                  </a:cubicBezTo>
                  <a:cubicBezTo>
                    <a:pt x="626" y="9291"/>
                    <a:pt x="606" y="9369"/>
                    <a:pt x="656" y="9439"/>
                  </a:cubicBezTo>
                  <a:cubicBezTo>
                    <a:pt x="692" y="9494"/>
                    <a:pt x="718" y="9550"/>
                    <a:pt x="740" y="9607"/>
                  </a:cubicBezTo>
                  <a:cubicBezTo>
                    <a:pt x="783" y="9719"/>
                    <a:pt x="878" y="9823"/>
                    <a:pt x="989" y="9918"/>
                  </a:cubicBezTo>
                  <a:cubicBezTo>
                    <a:pt x="1153" y="10054"/>
                    <a:pt x="1472" y="10103"/>
                    <a:pt x="1604" y="10254"/>
                  </a:cubicBezTo>
                  <a:cubicBezTo>
                    <a:pt x="1671" y="10321"/>
                    <a:pt x="1682" y="10399"/>
                    <a:pt x="1744" y="10467"/>
                  </a:cubicBezTo>
                  <a:cubicBezTo>
                    <a:pt x="1805" y="10436"/>
                    <a:pt x="1778" y="10385"/>
                    <a:pt x="1759" y="10347"/>
                  </a:cubicBezTo>
                  <a:cubicBezTo>
                    <a:pt x="1722" y="10286"/>
                    <a:pt x="1685" y="10223"/>
                    <a:pt x="1613" y="10171"/>
                  </a:cubicBezTo>
                  <a:cubicBezTo>
                    <a:pt x="1512" y="10106"/>
                    <a:pt x="1386" y="10056"/>
                    <a:pt x="1262" y="10006"/>
                  </a:cubicBezTo>
                  <a:cubicBezTo>
                    <a:pt x="1123" y="9948"/>
                    <a:pt x="1003" y="9872"/>
                    <a:pt x="940" y="9779"/>
                  </a:cubicBezTo>
                  <a:cubicBezTo>
                    <a:pt x="829" y="9652"/>
                    <a:pt x="783" y="9510"/>
                    <a:pt x="776" y="9370"/>
                  </a:cubicBezTo>
                  <a:cubicBezTo>
                    <a:pt x="782" y="9275"/>
                    <a:pt x="801" y="9180"/>
                    <a:pt x="817" y="9086"/>
                  </a:cubicBezTo>
                  <a:cubicBezTo>
                    <a:pt x="877" y="8879"/>
                    <a:pt x="975" y="8675"/>
                    <a:pt x="1077" y="8474"/>
                  </a:cubicBezTo>
                  <a:cubicBezTo>
                    <a:pt x="1143" y="8370"/>
                    <a:pt x="1196" y="8264"/>
                    <a:pt x="1228" y="8156"/>
                  </a:cubicBezTo>
                  <a:cubicBezTo>
                    <a:pt x="1211" y="8146"/>
                    <a:pt x="1194" y="8137"/>
                    <a:pt x="1177" y="8128"/>
                  </a:cubicBezTo>
                  <a:cubicBezTo>
                    <a:pt x="1106" y="8141"/>
                    <a:pt x="1017" y="8152"/>
                    <a:pt x="990" y="8198"/>
                  </a:cubicBezTo>
                  <a:moveTo>
                    <a:pt x="2864" y="8878"/>
                  </a:moveTo>
                  <a:cubicBezTo>
                    <a:pt x="2810" y="8935"/>
                    <a:pt x="2813" y="9001"/>
                    <a:pt x="2800" y="9064"/>
                  </a:cubicBezTo>
                  <a:cubicBezTo>
                    <a:pt x="2778" y="9169"/>
                    <a:pt x="2771" y="9276"/>
                    <a:pt x="2787" y="9381"/>
                  </a:cubicBezTo>
                  <a:cubicBezTo>
                    <a:pt x="2807" y="9410"/>
                    <a:pt x="2866" y="9397"/>
                    <a:pt x="2908" y="9401"/>
                  </a:cubicBezTo>
                  <a:cubicBezTo>
                    <a:pt x="2914" y="9316"/>
                    <a:pt x="2901" y="9231"/>
                    <a:pt x="2921" y="9147"/>
                  </a:cubicBezTo>
                  <a:cubicBezTo>
                    <a:pt x="2932" y="9075"/>
                    <a:pt x="2958" y="9004"/>
                    <a:pt x="2959" y="8931"/>
                  </a:cubicBezTo>
                  <a:cubicBezTo>
                    <a:pt x="2965" y="8899"/>
                    <a:pt x="2902" y="8890"/>
                    <a:pt x="2864" y="8878"/>
                  </a:cubicBezTo>
                  <a:moveTo>
                    <a:pt x="2419" y="9557"/>
                  </a:moveTo>
                  <a:cubicBezTo>
                    <a:pt x="2359" y="9640"/>
                    <a:pt x="2375" y="9739"/>
                    <a:pt x="2275" y="9812"/>
                  </a:cubicBezTo>
                  <a:cubicBezTo>
                    <a:pt x="2261" y="9828"/>
                    <a:pt x="2225" y="9844"/>
                    <a:pt x="2236" y="9863"/>
                  </a:cubicBezTo>
                  <a:cubicBezTo>
                    <a:pt x="2279" y="9890"/>
                    <a:pt x="2337" y="9907"/>
                    <a:pt x="2388" y="9928"/>
                  </a:cubicBezTo>
                  <a:cubicBezTo>
                    <a:pt x="2414" y="9988"/>
                    <a:pt x="2415" y="10053"/>
                    <a:pt x="2471" y="10108"/>
                  </a:cubicBezTo>
                  <a:cubicBezTo>
                    <a:pt x="2528" y="10164"/>
                    <a:pt x="2604" y="10214"/>
                    <a:pt x="2698" y="10252"/>
                  </a:cubicBezTo>
                  <a:cubicBezTo>
                    <a:pt x="2778" y="10193"/>
                    <a:pt x="2765" y="10113"/>
                    <a:pt x="2744" y="10044"/>
                  </a:cubicBezTo>
                  <a:cubicBezTo>
                    <a:pt x="2717" y="9969"/>
                    <a:pt x="2592" y="9927"/>
                    <a:pt x="2524" y="9866"/>
                  </a:cubicBezTo>
                  <a:cubicBezTo>
                    <a:pt x="2487" y="9770"/>
                    <a:pt x="2531" y="9669"/>
                    <a:pt x="2502" y="9572"/>
                  </a:cubicBezTo>
                  <a:cubicBezTo>
                    <a:pt x="2497" y="9550"/>
                    <a:pt x="2447" y="9544"/>
                    <a:pt x="2419" y="9557"/>
                  </a:cubicBezTo>
                  <a:moveTo>
                    <a:pt x="1656" y="9793"/>
                  </a:moveTo>
                  <a:cubicBezTo>
                    <a:pt x="1635" y="9866"/>
                    <a:pt x="1784" y="9888"/>
                    <a:pt x="1882" y="9898"/>
                  </a:cubicBezTo>
                  <a:cubicBezTo>
                    <a:pt x="1985" y="9905"/>
                    <a:pt x="2132" y="9897"/>
                    <a:pt x="2163" y="9829"/>
                  </a:cubicBezTo>
                  <a:cubicBezTo>
                    <a:pt x="2145" y="9820"/>
                    <a:pt x="2127" y="9811"/>
                    <a:pt x="2110" y="9802"/>
                  </a:cubicBezTo>
                  <a:cubicBezTo>
                    <a:pt x="2040" y="9811"/>
                    <a:pt x="1972" y="9826"/>
                    <a:pt x="1900" y="9827"/>
                  </a:cubicBezTo>
                  <a:cubicBezTo>
                    <a:pt x="1818" y="9817"/>
                    <a:pt x="1742" y="9792"/>
                    <a:pt x="1656" y="9793"/>
                  </a:cubicBezTo>
                  <a:close/>
                </a:path>
              </a:pathLst>
            </a:custGeom>
            <a:solidFill>
              <a:srgbClr val="E6CB96"/>
            </a:solidFill>
            <a:ln w="3863" cap="flat">
              <a:solidFill>
                <a:srgbClr val="E6CB9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5" name="Freeform: Shape 19">
              <a:extLst>
                <a:ext uri="{FF2B5EF4-FFF2-40B4-BE49-F238E27FC236}">
                  <a16:creationId xmlns:a16="http://schemas.microsoft.com/office/drawing/2014/main" id="{7F2B2FFF-7F94-9A62-52A6-2AFEBBA57A20}"/>
                </a:ext>
              </a:extLst>
            </p:cNvPr>
            <p:cNvSpPr/>
            <p:nvPr/>
          </p:nvSpPr>
          <p:spPr>
            <a:xfrm flipH="1">
              <a:off x="1479733" y="790057"/>
              <a:ext cx="98428" cy="143251"/>
            </a:xfrm>
            <a:custGeom>
              <a:avLst/>
              <a:gdLst/>
              <a:ahLst/>
              <a:cxnLst>
                <a:cxn ang="0">
                  <a:pos x="wd2" y="hd2"/>
                </a:cxn>
                <a:cxn ang="5400000">
                  <a:pos x="wd2" y="hd2"/>
                </a:cxn>
                <a:cxn ang="10800000">
                  <a:pos x="wd2" y="hd2"/>
                </a:cxn>
                <a:cxn ang="16200000">
                  <a:pos x="wd2" y="hd2"/>
                </a:cxn>
              </a:cxnLst>
              <a:rect l="0" t="0" r="r" b="b"/>
              <a:pathLst>
                <a:path w="21486" h="21600" extrusionOk="0">
                  <a:moveTo>
                    <a:pt x="12" y="0"/>
                  </a:moveTo>
                  <a:cubicBezTo>
                    <a:pt x="3412" y="167"/>
                    <a:pt x="5898" y="1980"/>
                    <a:pt x="8422" y="3360"/>
                  </a:cubicBezTo>
                  <a:cubicBezTo>
                    <a:pt x="10481" y="4378"/>
                    <a:pt x="11720" y="5936"/>
                    <a:pt x="13300" y="7264"/>
                  </a:cubicBezTo>
                  <a:cubicBezTo>
                    <a:pt x="15124" y="8808"/>
                    <a:pt x="16605" y="10532"/>
                    <a:pt x="17760" y="12356"/>
                  </a:cubicBezTo>
                  <a:cubicBezTo>
                    <a:pt x="19092" y="15075"/>
                    <a:pt x="19407" y="18008"/>
                    <a:pt x="21133" y="20638"/>
                  </a:cubicBezTo>
                  <a:cubicBezTo>
                    <a:pt x="21310" y="20946"/>
                    <a:pt x="21391" y="21274"/>
                    <a:pt x="21486" y="21600"/>
                  </a:cubicBezTo>
                  <a:cubicBezTo>
                    <a:pt x="19615" y="21114"/>
                    <a:pt x="19292" y="19587"/>
                    <a:pt x="18864" y="18416"/>
                  </a:cubicBezTo>
                  <a:cubicBezTo>
                    <a:pt x="18065" y="16443"/>
                    <a:pt x="17654" y="14390"/>
                    <a:pt x="16615" y="12468"/>
                  </a:cubicBezTo>
                  <a:cubicBezTo>
                    <a:pt x="15491" y="10945"/>
                    <a:pt x="14424" y="9378"/>
                    <a:pt x="12851" y="8047"/>
                  </a:cubicBezTo>
                  <a:cubicBezTo>
                    <a:pt x="10929" y="6351"/>
                    <a:pt x="9166" y="4509"/>
                    <a:pt x="6632" y="3209"/>
                  </a:cubicBezTo>
                  <a:cubicBezTo>
                    <a:pt x="4974" y="2369"/>
                    <a:pt x="3344" y="1463"/>
                    <a:pt x="1424" y="924"/>
                  </a:cubicBezTo>
                  <a:cubicBezTo>
                    <a:pt x="844" y="706"/>
                    <a:pt x="-114" y="594"/>
                    <a:pt x="12" y="0"/>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6" name="Freeform: Shape 20">
              <a:extLst>
                <a:ext uri="{FF2B5EF4-FFF2-40B4-BE49-F238E27FC236}">
                  <a16:creationId xmlns:a16="http://schemas.microsoft.com/office/drawing/2014/main" id="{8D46D84F-F159-0AF6-91CF-9C153BEF884A}"/>
                </a:ext>
              </a:extLst>
            </p:cNvPr>
            <p:cNvSpPr/>
            <p:nvPr/>
          </p:nvSpPr>
          <p:spPr>
            <a:xfrm flipH="1">
              <a:off x="1524231" y="831215"/>
              <a:ext cx="67599" cy="239233"/>
            </a:xfrm>
            <a:custGeom>
              <a:avLst/>
              <a:gdLst/>
              <a:ahLst/>
              <a:cxnLst>
                <a:cxn ang="0">
                  <a:pos x="wd2" y="hd2"/>
                </a:cxn>
                <a:cxn ang="5400000">
                  <a:pos x="wd2" y="hd2"/>
                </a:cxn>
                <a:cxn ang="10800000">
                  <a:pos x="wd2" y="hd2"/>
                </a:cxn>
                <a:cxn ang="16200000">
                  <a:pos x="wd2" y="hd2"/>
                </a:cxn>
              </a:cxnLst>
              <a:rect l="0" t="0" r="r" b="b"/>
              <a:pathLst>
                <a:path w="20907" h="21600" extrusionOk="0">
                  <a:moveTo>
                    <a:pt x="6650" y="646"/>
                  </a:moveTo>
                  <a:cubicBezTo>
                    <a:pt x="7126" y="222"/>
                    <a:pt x="8738" y="128"/>
                    <a:pt x="10009" y="0"/>
                  </a:cubicBezTo>
                  <a:cubicBezTo>
                    <a:pt x="10312" y="86"/>
                    <a:pt x="10620" y="171"/>
                    <a:pt x="10933" y="260"/>
                  </a:cubicBezTo>
                  <a:cubicBezTo>
                    <a:pt x="10356" y="1262"/>
                    <a:pt x="9403" y="2241"/>
                    <a:pt x="8218" y="3195"/>
                  </a:cubicBezTo>
                  <a:cubicBezTo>
                    <a:pt x="6370" y="5058"/>
                    <a:pt x="4609" y="6936"/>
                    <a:pt x="3526" y="8853"/>
                  </a:cubicBezTo>
                  <a:cubicBezTo>
                    <a:pt x="3237" y="9722"/>
                    <a:pt x="2891" y="10595"/>
                    <a:pt x="2789" y="11469"/>
                  </a:cubicBezTo>
                  <a:cubicBezTo>
                    <a:pt x="2919" y="12767"/>
                    <a:pt x="3743" y="14078"/>
                    <a:pt x="5735" y="15249"/>
                  </a:cubicBezTo>
                  <a:cubicBezTo>
                    <a:pt x="6871" y="16105"/>
                    <a:pt x="9041" y="16806"/>
                    <a:pt x="11549" y="17344"/>
                  </a:cubicBezTo>
                  <a:cubicBezTo>
                    <a:pt x="13782" y="17805"/>
                    <a:pt x="16049" y="18273"/>
                    <a:pt x="17878" y="18873"/>
                  </a:cubicBezTo>
                  <a:cubicBezTo>
                    <a:pt x="19167" y="19345"/>
                    <a:pt x="19836" y="19929"/>
                    <a:pt x="20500" y="20493"/>
                  </a:cubicBezTo>
                  <a:cubicBezTo>
                    <a:pt x="20837" y="20846"/>
                    <a:pt x="21328" y="21314"/>
                    <a:pt x="20236" y="21600"/>
                  </a:cubicBezTo>
                  <a:cubicBezTo>
                    <a:pt x="19124" y="20975"/>
                    <a:pt x="18912" y="20250"/>
                    <a:pt x="17709" y="19636"/>
                  </a:cubicBezTo>
                  <a:cubicBezTo>
                    <a:pt x="15322" y="18244"/>
                    <a:pt x="9585" y="17788"/>
                    <a:pt x="6630" y="16535"/>
                  </a:cubicBezTo>
                  <a:cubicBezTo>
                    <a:pt x="4628" y="15654"/>
                    <a:pt x="2910" y="14696"/>
                    <a:pt x="2130" y="13656"/>
                  </a:cubicBezTo>
                  <a:cubicBezTo>
                    <a:pt x="1740" y="13134"/>
                    <a:pt x="1268" y="12615"/>
                    <a:pt x="628" y="12114"/>
                  </a:cubicBezTo>
                  <a:cubicBezTo>
                    <a:pt x="-272" y="11460"/>
                    <a:pt x="75" y="10747"/>
                    <a:pt x="26" y="10062"/>
                  </a:cubicBezTo>
                  <a:cubicBezTo>
                    <a:pt x="-60" y="8938"/>
                    <a:pt x="820" y="7837"/>
                    <a:pt x="1148" y="6723"/>
                  </a:cubicBezTo>
                  <a:cubicBezTo>
                    <a:pt x="2120" y="5536"/>
                    <a:pt x="1845" y="4294"/>
                    <a:pt x="3116" y="3123"/>
                  </a:cubicBezTo>
                  <a:cubicBezTo>
                    <a:pt x="3935" y="2258"/>
                    <a:pt x="5499" y="1474"/>
                    <a:pt x="6650" y="646"/>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7" name="Freeform: Shape 21">
              <a:extLst>
                <a:ext uri="{FF2B5EF4-FFF2-40B4-BE49-F238E27FC236}">
                  <a16:creationId xmlns:a16="http://schemas.microsoft.com/office/drawing/2014/main" id="{F331AA83-06D8-B868-DD65-839A3EE8287C}"/>
                </a:ext>
              </a:extLst>
            </p:cNvPr>
            <p:cNvSpPr/>
            <p:nvPr/>
          </p:nvSpPr>
          <p:spPr>
            <a:xfrm flipH="1">
              <a:off x="1454507" y="907914"/>
              <a:ext cx="12701" cy="53498"/>
            </a:xfrm>
            <a:custGeom>
              <a:avLst/>
              <a:gdLst/>
              <a:ahLst/>
              <a:cxnLst>
                <a:cxn ang="0">
                  <a:pos x="wd2" y="hd2"/>
                </a:cxn>
                <a:cxn ang="5400000">
                  <a:pos x="wd2" y="hd2"/>
                </a:cxn>
                <a:cxn ang="10800000">
                  <a:pos x="wd2" y="hd2"/>
                </a:cxn>
                <a:cxn ang="16200000">
                  <a:pos x="wd2" y="hd2"/>
                </a:cxn>
              </a:cxnLst>
              <a:rect l="0" t="0" r="r" b="b"/>
              <a:pathLst>
                <a:path w="20194" h="21236" extrusionOk="0">
                  <a:moveTo>
                    <a:pt x="9532" y="0"/>
                  </a:moveTo>
                  <a:cubicBezTo>
                    <a:pt x="13832" y="494"/>
                    <a:pt x="20776" y="852"/>
                    <a:pt x="20155" y="2174"/>
                  </a:cubicBezTo>
                  <a:cubicBezTo>
                    <a:pt x="20034" y="5114"/>
                    <a:pt x="17127" y="8017"/>
                    <a:pt x="15881" y="10945"/>
                  </a:cubicBezTo>
                  <a:cubicBezTo>
                    <a:pt x="13626" y="14361"/>
                    <a:pt x="15081" y="17807"/>
                    <a:pt x="14456" y="21236"/>
                  </a:cubicBezTo>
                  <a:cubicBezTo>
                    <a:pt x="9768" y="21106"/>
                    <a:pt x="3239" y="21600"/>
                    <a:pt x="984" y="20433"/>
                  </a:cubicBezTo>
                  <a:cubicBezTo>
                    <a:pt x="-824" y="16158"/>
                    <a:pt x="-25" y="11834"/>
                    <a:pt x="2440" y="7585"/>
                  </a:cubicBezTo>
                  <a:cubicBezTo>
                    <a:pt x="3892" y="5028"/>
                    <a:pt x="3507" y="2335"/>
                    <a:pt x="9532" y="0"/>
                  </a:cubicBezTo>
                  <a:close/>
                </a:path>
              </a:pathLst>
            </a:custGeom>
            <a:solidFill>
              <a:srgbClr val="C6AD7E"/>
            </a:solidFill>
            <a:ln w="3863" cap="flat">
              <a:solidFill>
                <a:srgbClr val="C6AD7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8" name="Freeform: Shape 22">
              <a:extLst>
                <a:ext uri="{FF2B5EF4-FFF2-40B4-BE49-F238E27FC236}">
                  <a16:creationId xmlns:a16="http://schemas.microsoft.com/office/drawing/2014/main" id="{92E59DBD-65AD-2CE2-7028-8C9B0229EA92}"/>
                </a:ext>
              </a:extLst>
            </p:cNvPr>
            <p:cNvSpPr/>
            <p:nvPr/>
          </p:nvSpPr>
          <p:spPr>
            <a:xfrm flipH="1">
              <a:off x="339569" y="935117"/>
              <a:ext cx="114442" cy="290523"/>
            </a:xfrm>
            <a:custGeom>
              <a:avLst/>
              <a:gdLst/>
              <a:ahLst/>
              <a:cxnLst>
                <a:cxn ang="0">
                  <a:pos x="wd2" y="hd2"/>
                </a:cxn>
                <a:cxn ang="5400000">
                  <a:pos x="wd2" y="hd2"/>
                </a:cxn>
                <a:cxn ang="10800000">
                  <a:pos x="wd2" y="hd2"/>
                </a:cxn>
                <a:cxn ang="16200000">
                  <a:pos x="wd2" y="hd2"/>
                </a:cxn>
              </a:cxnLst>
              <a:rect l="0" t="0" r="r" b="b"/>
              <a:pathLst>
                <a:path w="21136" h="21243" extrusionOk="0">
                  <a:moveTo>
                    <a:pt x="9785" y="151"/>
                  </a:moveTo>
                  <a:cubicBezTo>
                    <a:pt x="13529" y="-357"/>
                    <a:pt x="17832" y="479"/>
                    <a:pt x="19697" y="1812"/>
                  </a:cubicBezTo>
                  <a:cubicBezTo>
                    <a:pt x="20734" y="2599"/>
                    <a:pt x="21358" y="3501"/>
                    <a:pt x="21062" y="4395"/>
                  </a:cubicBezTo>
                  <a:cubicBezTo>
                    <a:pt x="20726" y="5752"/>
                    <a:pt x="19254" y="7003"/>
                    <a:pt x="17809" y="8223"/>
                  </a:cubicBezTo>
                  <a:cubicBezTo>
                    <a:pt x="16863" y="8935"/>
                    <a:pt x="16228" y="9701"/>
                    <a:pt x="15343" y="10425"/>
                  </a:cubicBezTo>
                  <a:cubicBezTo>
                    <a:pt x="14073" y="11435"/>
                    <a:pt x="13489" y="12549"/>
                    <a:pt x="12440" y="13595"/>
                  </a:cubicBezTo>
                  <a:cubicBezTo>
                    <a:pt x="11702" y="14569"/>
                    <a:pt x="10374" y="15445"/>
                    <a:pt x="9432" y="16387"/>
                  </a:cubicBezTo>
                  <a:cubicBezTo>
                    <a:pt x="8486" y="17285"/>
                    <a:pt x="6943" y="18051"/>
                    <a:pt x="5632" y="18867"/>
                  </a:cubicBezTo>
                  <a:cubicBezTo>
                    <a:pt x="4192" y="19795"/>
                    <a:pt x="2221" y="20578"/>
                    <a:pt x="57" y="21243"/>
                  </a:cubicBezTo>
                  <a:cubicBezTo>
                    <a:pt x="-242" y="20242"/>
                    <a:pt x="715" y="19285"/>
                    <a:pt x="1083" y="18309"/>
                  </a:cubicBezTo>
                  <a:cubicBezTo>
                    <a:pt x="1916" y="16603"/>
                    <a:pt x="2640" y="14892"/>
                    <a:pt x="3321" y="13176"/>
                  </a:cubicBezTo>
                  <a:cubicBezTo>
                    <a:pt x="3577" y="12381"/>
                    <a:pt x="4100" y="11601"/>
                    <a:pt x="4267" y="10800"/>
                  </a:cubicBezTo>
                  <a:cubicBezTo>
                    <a:pt x="4701" y="8259"/>
                    <a:pt x="5465" y="5721"/>
                    <a:pt x="5373" y="3169"/>
                  </a:cubicBezTo>
                  <a:cubicBezTo>
                    <a:pt x="5370" y="2532"/>
                    <a:pt x="5793" y="1896"/>
                    <a:pt x="5482" y="1261"/>
                  </a:cubicBezTo>
                  <a:cubicBezTo>
                    <a:pt x="6696" y="775"/>
                    <a:pt x="8158" y="385"/>
                    <a:pt x="9785" y="151"/>
                  </a:cubicBezTo>
                  <a:moveTo>
                    <a:pt x="14788" y="3373"/>
                  </a:moveTo>
                  <a:cubicBezTo>
                    <a:pt x="12869" y="3731"/>
                    <a:pt x="10822" y="4141"/>
                    <a:pt x="9641" y="4870"/>
                  </a:cubicBezTo>
                  <a:cubicBezTo>
                    <a:pt x="9078" y="5162"/>
                    <a:pt x="8150" y="5281"/>
                    <a:pt x="7391" y="5472"/>
                  </a:cubicBezTo>
                  <a:cubicBezTo>
                    <a:pt x="7575" y="5567"/>
                    <a:pt x="7762" y="5664"/>
                    <a:pt x="7954" y="5762"/>
                  </a:cubicBezTo>
                  <a:cubicBezTo>
                    <a:pt x="8638" y="5670"/>
                    <a:pt x="9319" y="5573"/>
                    <a:pt x="9995" y="5467"/>
                  </a:cubicBezTo>
                  <a:cubicBezTo>
                    <a:pt x="9572" y="5918"/>
                    <a:pt x="9124" y="6383"/>
                    <a:pt x="9227" y="6874"/>
                  </a:cubicBezTo>
                  <a:cubicBezTo>
                    <a:pt x="9334" y="7548"/>
                    <a:pt x="9089" y="8227"/>
                    <a:pt x="9325" y="8900"/>
                  </a:cubicBezTo>
                  <a:cubicBezTo>
                    <a:pt x="9727" y="10138"/>
                    <a:pt x="9446" y="11408"/>
                    <a:pt x="8492" y="12598"/>
                  </a:cubicBezTo>
                  <a:cubicBezTo>
                    <a:pt x="8115" y="13027"/>
                    <a:pt x="7397" y="13396"/>
                    <a:pt x="7063" y="13831"/>
                  </a:cubicBezTo>
                  <a:cubicBezTo>
                    <a:pt x="7218" y="13877"/>
                    <a:pt x="7529" y="13968"/>
                    <a:pt x="7681" y="14013"/>
                  </a:cubicBezTo>
                  <a:cubicBezTo>
                    <a:pt x="8932" y="13587"/>
                    <a:pt x="9587" y="12965"/>
                    <a:pt x="9929" y="12341"/>
                  </a:cubicBezTo>
                  <a:cubicBezTo>
                    <a:pt x="10431" y="11696"/>
                    <a:pt x="10842" y="11040"/>
                    <a:pt x="10960" y="10364"/>
                  </a:cubicBezTo>
                  <a:cubicBezTo>
                    <a:pt x="11420" y="9415"/>
                    <a:pt x="10707" y="8469"/>
                    <a:pt x="10159" y="7552"/>
                  </a:cubicBezTo>
                  <a:cubicBezTo>
                    <a:pt x="9805" y="6976"/>
                    <a:pt x="10521" y="6419"/>
                    <a:pt x="10710" y="5857"/>
                  </a:cubicBezTo>
                  <a:cubicBezTo>
                    <a:pt x="10794" y="5607"/>
                    <a:pt x="10127" y="5355"/>
                    <a:pt x="10552" y="5122"/>
                  </a:cubicBezTo>
                  <a:cubicBezTo>
                    <a:pt x="11084" y="4764"/>
                    <a:pt x="11989" y="4536"/>
                    <a:pt x="12823" y="4300"/>
                  </a:cubicBezTo>
                  <a:cubicBezTo>
                    <a:pt x="13880" y="4011"/>
                    <a:pt x="14990" y="3700"/>
                    <a:pt x="16303" y="3639"/>
                  </a:cubicBezTo>
                  <a:cubicBezTo>
                    <a:pt x="17498" y="3562"/>
                    <a:pt x="18384" y="3970"/>
                    <a:pt x="19473" y="4089"/>
                  </a:cubicBezTo>
                  <a:cubicBezTo>
                    <a:pt x="19407" y="3931"/>
                    <a:pt x="19470" y="3744"/>
                    <a:pt x="19082" y="3648"/>
                  </a:cubicBezTo>
                  <a:cubicBezTo>
                    <a:pt x="17924" y="3251"/>
                    <a:pt x="16199" y="3081"/>
                    <a:pt x="14788" y="3373"/>
                  </a:cubicBezTo>
                  <a:close/>
                </a:path>
              </a:pathLst>
            </a:custGeom>
            <a:solidFill>
              <a:srgbClr val="D9BF8E"/>
            </a:solidFill>
            <a:ln w="3863" cap="flat">
              <a:solidFill>
                <a:srgbClr val="D9BF8E"/>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69" name="Freeform: Shape 23">
              <a:extLst>
                <a:ext uri="{FF2B5EF4-FFF2-40B4-BE49-F238E27FC236}">
                  <a16:creationId xmlns:a16="http://schemas.microsoft.com/office/drawing/2014/main" id="{E3F950DA-FC20-1E1F-E8E3-8321974B8A28}"/>
                </a:ext>
              </a:extLst>
            </p:cNvPr>
            <p:cNvSpPr/>
            <p:nvPr/>
          </p:nvSpPr>
          <p:spPr>
            <a:xfrm flipH="1">
              <a:off x="1467198" y="976730"/>
              <a:ext cx="30659" cy="71731"/>
            </a:xfrm>
            <a:custGeom>
              <a:avLst/>
              <a:gdLst/>
              <a:ahLst/>
              <a:cxnLst>
                <a:cxn ang="0">
                  <a:pos x="wd2" y="hd2"/>
                </a:cxn>
                <a:cxn ang="5400000">
                  <a:pos x="wd2" y="hd2"/>
                </a:cxn>
                <a:cxn ang="10800000">
                  <a:pos x="wd2" y="hd2"/>
                </a:cxn>
                <a:cxn ang="16200000">
                  <a:pos x="wd2" y="hd2"/>
                </a:cxn>
              </a:cxnLst>
              <a:rect l="0" t="0" r="r" b="b"/>
              <a:pathLst>
                <a:path w="20558" h="21417" extrusionOk="0">
                  <a:moveTo>
                    <a:pt x="7237" y="203"/>
                  </a:moveTo>
                  <a:cubicBezTo>
                    <a:pt x="8322" y="-183"/>
                    <a:pt x="10263" y="-11"/>
                    <a:pt x="10483" y="663"/>
                  </a:cubicBezTo>
                  <a:cubicBezTo>
                    <a:pt x="11620" y="3632"/>
                    <a:pt x="9878" y="6698"/>
                    <a:pt x="11328" y="9648"/>
                  </a:cubicBezTo>
                  <a:cubicBezTo>
                    <a:pt x="14010" y="11512"/>
                    <a:pt x="18862" y="12780"/>
                    <a:pt x="19916" y="15080"/>
                  </a:cubicBezTo>
                  <a:cubicBezTo>
                    <a:pt x="20772" y="17175"/>
                    <a:pt x="21252" y="19619"/>
                    <a:pt x="18152" y="21417"/>
                  </a:cubicBezTo>
                  <a:cubicBezTo>
                    <a:pt x="14468" y="20279"/>
                    <a:pt x="11496" y="18745"/>
                    <a:pt x="9283" y="17022"/>
                  </a:cubicBezTo>
                  <a:cubicBezTo>
                    <a:pt x="7061" y="15349"/>
                    <a:pt x="7039" y="13352"/>
                    <a:pt x="6037" y="11516"/>
                  </a:cubicBezTo>
                  <a:cubicBezTo>
                    <a:pt x="4024" y="10880"/>
                    <a:pt x="1760" y="10359"/>
                    <a:pt x="79" y="9551"/>
                  </a:cubicBezTo>
                  <a:cubicBezTo>
                    <a:pt x="-348" y="8956"/>
                    <a:pt x="1061" y="8483"/>
                    <a:pt x="1593" y="7995"/>
                  </a:cubicBezTo>
                  <a:cubicBezTo>
                    <a:pt x="5526" y="5755"/>
                    <a:pt x="4889" y="2730"/>
                    <a:pt x="7237" y="203"/>
                  </a:cubicBezTo>
                  <a:close/>
                </a:path>
              </a:pathLst>
            </a:custGeom>
            <a:solidFill>
              <a:srgbClr val="CDB584"/>
            </a:solidFill>
            <a:ln w="3863" cap="flat">
              <a:solidFill>
                <a:srgbClr val="CDB58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0" name="Freeform: Shape 24">
              <a:extLst>
                <a:ext uri="{FF2B5EF4-FFF2-40B4-BE49-F238E27FC236}">
                  <a16:creationId xmlns:a16="http://schemas.microsoft.com/office/drawing/2014/main" id="{BBC55324-C181-304C-EF17-5BE9F2D503B4}"/>
                </a:ext>
              </a:extLst>
            </p:cNvPr>
            <p:cNvSpPr/>
            <p:nvPr/>
          </p:nvSpPr>
          <p:spPr>
            <a:xfrm flipH="1">
              <a:off x="348573" y="979233"/>
              <a:ext cx="67193" cy="147531"/>
            </a:xfrm>
            <a:custGeom>
              <a:avLst/>
              <a:gdLst/>
              <a:ahLst/>
              <a:cxnLst>
                <a:cxn ang="0">
                  <a:pos x="wd2" y="hd2"/>
                </a:cxn>
                <a:cxn ang="5400000">
                  <a:pos x="wd2" y="hd2"/>
                </a:cxn>
                <a:cxn ang="10800000">
                  <a:pos x="wd2" y="hd2"/>
                </a:cxn>
                <a:cxn ang="16200000">
                  <a:pos x="wd2" y="hd2"/>
                </a:cxn>
              </a:cxnLst>
              <a:rect l="0" t="0" r="r" b="b"/>
              <a:pathLst>
                <a:path w="21600" h="21314" extrusionOk="0">
                  <a:moveTo>
                    <a:pt x="13446" y="289"/>
                  </a:moveTo>
                  <a:cubicBezTo>
                    <a:pt x="15903" y="-286"/>
                    <a:pt x="18904" y="49"/>
                    <a:pt x="20919" y="834"/>
                  </a:cubicBezTo>
                  <a:cubicBezTo>
                    <a:pt x="21595" y="1022"/>
                    <a:pt x="21485" y="1393"/>
                    <a:pt x="21600" y="1706"/>
                  </a:cubicBezTo>
                  <a:cubicBezTo>
                    <a:pt x="19704" y="1470"/>
                    <a:pt x="18163" y="663"/>
                    <a:pt x="16083" y="816"/>
                  </a:cubicBezTo>
                  <a:cubicBezTo>
                    <a:pt x="13796" y="937"/>
                    <a:pt x="11866" y="1551"/>
                    <a:pt x="10025" y="2122"/>
                  </a:cubicBezTo>
                  <a:cubicBezTo>
                    <a:pt x="8574" y="2587"/>
                    <a:pt x="6999" y="3039"/>
                    <a:pt x="6073" y="3745"/>
                  </a:cubicBezTo>
                  <a:cubicBezTo>
                    <a:pt x="5333" y="4206"/>
                    <a:pt x="6493" y="4705"/>
                    <a:pt x="6348" y="5197"/>
                  </a:cubicBezTo>
                  <a:cubicBezTo>
                    <a:pt x="6018" y="6308"/>
                    <a:pt x="4773" y="7410"/>
                    <a:pt x="5388" y="8547"/>
                  </a:cubicBezTo>
                  <a:cubicBezTo>
                    <a:pt x="6343" y="10359"/>
                    <a:pt x="7584" y="12227"/>
                    <a:pt x="6783" y="14104"/>
                  </a:cubicBezTo>
                  <a:cubicBezTo>
                    <a:pt x="6579" y="15440"/>
                    <a:pt x="5863" y="16735"/>
                    <a:pt x="4987" y="18009"/>
                  </a:cubicBezTo>
                  <a:cubicBezTo>
                    <a:pt x="4392" y="19243"/>
                    <a:pt x="3251" y="20471"/>
                    <a:pt x="1076" y="21314"/>
                  </a:cubicBezTo>
                  <a:cubicBezTo>
                    <a:pt x="811" y="21224"/>
                    <a:pt x="270" y="21044"/>
                    <a:pt x="0" y="20954"/>
                  </a:cubicBezTo>
                  <a:cubicBezTo>
                    <a:pt x="580" y="20093"/>
                    <a:pt x="1831" y="19365"/>
                    <a:pt x="2486" y="18517"/>
                  </a:cubicBezTo>
                  <a:cubicBezTo>
                    <a:pt x="4147" y="16166"/>
                    <a:pt x="4637" y="13657"/>
                    <a:pt x="3937" y="11211"/>
                  </a:cubicBezTo>
                  <a:cubicBezTo>
                    <a:pt x="3527" y="9880"/>
                    <a:pt x="3952" y="8540"/>
                    <a:pt x="3767" y="7207"/>
                  </a:cubicBezTo>
                  <a:cubicBezTo>
                    <a:pt x="3587" y="6238"/>
                    <a:pt x="4367" y="5319"/>
                    <a:pt x="5102" y="4428"/>
                  </a:cubicBezTo>
                  <a:cubicBezTo>
                    <a:pt x="3927" y="4638"/>
                    <a:pt x="2742" y="4829"/>
                    <a:pt x="1551" y="5011"/>
                  </a:cubicBezTo>
                  <a:cubicBezTo>
                    <a:pt x="1216" y="4817"/>
                    <a:pt x="891" y="4626"/>
                    <a:pt x="570" y="4437"/>
                  </a:cubicBezTo>
                  <a:cubicBezTo>
                    <a:pt x="1891" y="4060"/>
                    <a:pt x="3507" y="3826"/>
                    <a:pt x="4487" y="3248"/>
                  </a:cubicBezTo>
                  <a:cubicBezTo>
                    <a:pt x="6543" y="1807"/>
                    <a:pt x="10105" y="998"/>
                    <a:pt x="13446" y="289"/>
                  </a:cubicBezTo>
                  <a:close/>
                </a:path>
              </a:pathLst>
            </a:custGeom>
            <a:solidFill>
              <a:srgbClr val="C2AC7D"/>
            </a:solidFill>
            <a:ln w="3863" cap="flat">
              <a:solidFill>
                <a:srgbClr val="C2AC7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1" name="Freeform: Shape 25">
              <a:extLst>
                <a:ext uri="{FF2B5EF4-FFF2-40B4-BE49-F238E27FC236}">
                  <a16:creationId xmlns:a16="http://schemas.microsoft.com/office/drawing/2014/main" id="{55731552-F58D-6E56-0CB4-129CDF6909E2}"/>
                </a:ext>
              </a:extLst>
            </p:cNvPr>
            <p:cNvSpPr/>
            <p:nvPr/>
          </p:nvSpPr>
          <p:spPr>
            <a:xfrm flipH="1">
              <a:off x="1502003" y="1000650"/>
              <a:ext cx="29639" cy="12701"/>
            </a:xfrm>
            <a:custGeom>
              <a:avLst/>
              <a:gdLst/>
              <a:ahLst/>
              <a:cxnLst>
                <a:cxn ang="0">
                  <a:pos x="wd2" y="hd2"/>
                </a:cxn>
                <a:cxn ang="5400000">
                  <a:pos x="wd2" y="hd2"/>
                </a:cxn>
                <a:cxn ang="10800000">
                  <a:pos x="wd2" y="hd2"/>
                </a:cxn>
                <a:cxn ang="16200000">
                  <a:pos x="wd2" y="hd2"/>
                </a:cxn>
              </a:cxnLst>
              <a:rect l="0" t="0" r="r" b="b"/>
              <a:pathLst>
                <a:path w="20811" h="20461" extrusionOk="0">
                  <a:moveTo>
                    <a:pt x="84" y="4"/>
                  </a:moveTo>
                  <a:cubicBezTo>
                    <a:pt x="3592" y="-170"/>
                    <a:pt x="6706" y="4643"/>
                    <a:pt x="10070" y="6528"/>
                  </a:cubicBezTo>
                  <a:cubicBezTo>
                    <a:pt x="13010" y="6327"/>
                    <a:pt x="15807" y="3456"/>
                    <a:pt x="18647" y="1685"/>
                  </a:cubicBezTo>
                  <a:cubicBezTo>
                    <a:pt x="19358" y="3396"/>
                    <a:pt x="20079" y="5137"/>
                    <a:pt x="20811" y="6874"/>
                  </a:cubicBezTo>
                  <a:cubicBezTo>
                    <a:pt x="19555" y="19951"/>
                    <a:pt x="13535" y="21430"/>
                    <a:pt x="9317" y="20039"/>
                  </a:cubicBezTo>
                  <a:cubicBezTo>
                    <a:pt x="5318" y="18244"/>
                    <a:pt x="-789" y="13980"/>
                    <a:pt x="84" y="4"/>
                  </a:cubicBezTo>
                  <a:close/>
                </a:path>
              </a:pathLst>
            </a:custGeom>
            <a:solidFill>
              <a:srgbClr val="CEB483"/>
            </a:solidFill>
            <a:ln w="3863" cap="flat">
              <a:solidFill>
                <a:srgbClr val="CEB48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2" name="Freeform: Shape 26">
              <a:extLst>
                <a:ext uri="{FF2B5EF4-FFF2-40B4-BE49-F238E27FC236}">
                  <a16:creationId xmlns:a16="http://schemas.microsoft.com/office/drawing/2014/main" id="{863AF260-C088-B9DD-239D-60E66E26FD4C}"/>
                </a:ext>
              </a:extLst>
            </p:cNvPr>
            <p:cNvSpPr/>
            <p:nvPr/>
          </p:nvSpPr>
          <p:spPr>
            <a:xfrm flipH="1">
              <a:off x="1435674" y="1116793"/>
              <a:ext cx="22183" cy="72104"/>
            </a:xfrm>
            <a:custGeom>
              <a:avLst/>
              <a:gdLst/>
              <a:ahLst/>
              <a:cxnLst>
                <a:cxn ang="0">
                  <a:pos x="wd2" y="hd2"/>
                </a:cxn>
                <a:cxn ang="5400000">
                  <a:pos x="wd2" y="hd2"/>
                </a:cxn>
                <a:cxn ang="10800000">
                  <a:pos x="wd2" y="hd2"/>
                </a:cxn>
                <a:cxn ang="16200000">
                  <a:pos x="wd2" y="hd2"/>
                </a:cxn>
              </a:cxnLst>
              <a:rect l="0" t="0" r="r" b="b"/>
              <a:pathLst>
                <a:path w="20405" h="21598" extrusionOk="0">
                  <a:moveTo>
                    <a:pt x="1331" y="7"/>
                  </a:moveTo>
                  <a:cubicBezTo>
                    <a:pt x="3993" y="-2"/>
                    <a:pt x="6671" y="-2"/>
                    <a:pt x="9361" y="2"/>
                  </a:cubicBezTo>
                  <a:cubicBezTo>
                    <a:pt x="10105" y="6011"/>
                    <a:pt x="13226" y="11977"/>
                    <a:pt x="18465" y="17748"/>
                  </a:cubicBezTo>
                  <a:cubicBezTo>
                    <a:pt x="19538" y="18992"/>
                    <a:pt x="21270" y="20293"/>
                    <a:pt x="19897" y="21598"/>
                  </a:cubicBezTo>
                  <a:cubicBezTo>
                    <a:pt x="15645" y="20777"/>
                    <a:pt x="12612" y="19510"/>
                    <a:pt x="9376" y="18340"/>
                  </a:cubicBezTo>
                  <a:cubicBezTo>
                    <a:pt x="7530" y="17561"/>
                    <a:pt x="4252" y="17808"/>
                    <a:pt x="1660" y="17776"/>
                  </a:cubicBezTo>
                  <a:cubicBezTo>
                    <a:pt x="844" y="16773"/>
                    <a:pt x="157" y="15757"/>
                    <a:pt x="0" y="14727"/>
                  </a:cubicBezTo>
                  <a:cubicBezTo>
                    <a:pt x="2076" y="9838"/>
                    <a:pt x="-330" y="4901"/>
                    <a:pt x="1331" y="7"/>
                  </a:cubicBezTo>
                  <a:close/>
                </a:path>
              </a:pathLst>
            </a:custGeom>
            <a:solidFill>
              <a:srgbClr val="CDB585"/>
            </a:solidFill>
            <a:ln w="3863" cap="flat">
              <a:solidFill>
                <a:srgbClr val="CDB585"/>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3" name="Freeform: Shape 27">
              <a:extLst>
                <a:ext uri="{FF2B5EF4-FFF2-40B4-BE49-F238E27FC236}">
                  <a16:creationId xmlns:a16="http://schemas.microsoft.com/office/drawing/2014/main" id="{404668A7-ACCE-0C92-4C1E-E3258031B543}"/>
                </a:ext>
              </a:extLst>
            </p:cNvPr>
            <p:cNvSpPr/>
            <p:nvPr/>
          </p:nvSpPr>
          <p:spPr>
            <a:xfrm flipH="1">
              <a:off x="634771" y="1467931"/>
              <a:ext cx="729472" cy="733976"/>
            </a:xfrm>
            <a:custGeom>
              <a:avLst/>
              <a:gdLst/>
              <a:ahLst/>
              <a:cxnLst>
                <a:cxn ang="0">
                  <a:pos x="wd2" y="hd2"/>
                </a:cxn>
                <a:cxn ang="5400000">
                  <a:pos x="wd2" y="hd2"/>
                </a:cxn>
                <a:cxn ang="10800000">
                  <a:pos x="wd2" y="hd2"/>
                </a:cxn>
                <a:cxn ang="16200000">
                  <a:pos x="wd2" y="hd2"/>
                </a:cxn>
              </a:cxnLst>
              <a:rect l="0" t="0" r="r" b="b"/>
              <a:pathLst>
                <a:path w="21596" h="21588" extrusionOk="0">
                  <a:moveTo>
                    <a:pt x="0" y="0"/>
                  </a:moveTo>
                  <a:cubicBezTo>
                    <a:pt x="306" y="300"/>
                    <a:pt x="498" y="691"/>
                    <a:pt x="780" y="1011"/>
                  </a:cubicBezTo>
                  <a:cubicBezTo>
                    <a:pt x="1378" y="1714"/>
                    <a:pt x="1961" y="2430"/>
                    <a:pt x="2577" y="3116"/>
                  </a:cubicBezTo>
                  <a:cubicBezTo>
                    <a:pt x="3155" y="3717"/>
                    <a:pt x="3768" y="4284"/>
                    <a:pt x="4340" y="4891"/>
                  </a:cubicBezTo>
                  <a:cubicBezTo>
                    <a:pt x="4661" y="5258"/>
                    <a:pt x="5019" y="5589"/>
                    <a:pt x="5361" y="5936"/>
                  </a:cubicBezTo>
                  <a:cubicBezTo>
                    <a:pt x="5565" y="6147"/>
                    <a:pt x="5798" y="6327"/>
                    <a:pt x="6025" y="6511"/>
                  </a:cubicBezTo>
                  <a:cubicBezTo>
                    <a:pt x="6401" y="6810"/>
                    <a:pt x="6772" y="7114"/>
                    <a:pt x="7152" y="7408"/>
                  </a:cubicBezTo>
                  <a:cubicBezTo>
                    <a:pt x="7492" y="7670"/>
                    <a:pt x="7890" y="7843"/>
                    <a:pt x="8274" y="8031"/>
                  </a:cubicBezTo>
                  <a:cubicBezTo>
                    <a:pt x="8652" y="8221"/>
                    <a:pt x="9067" y="8314"/>
                    <a:pt x="9466" y="8449"/>
                  </a:cubicBezTo>
                  <a:cubicBezTo>
                    <a:pt x="10357" y="8739"/>
                    <a:pt x="11290" y="8895"/>
                    <a:pt x="12227" y="8926"/>
                  </a:cubicBezTo>
                  <a:cubicBezTo>
                    <a:pt x="13078" y="8856"/>
                    <a:pt x="13946" y="8864"/>
                    <a:pt x="14774" y="8627"/>
                  </a:cubicBezTo>
                  <a:cubicBezTo>
                    <a:pt x="15686" y="8415"/>
                    <a:pt x="16581" y="8115"/>
                    <a:pt x="17412" y="7681"/>
                  </a:cubicBezTo>
                  <a:cubicBezTo>
                    <a:pt x="17915" y="7459"/>
                    <a:pt x="18372" y="7149"/>
                    <a:pt x="18824" y="6841"/>
                  </a:cubicBezTo>
                  <a:cubicBezTo>
                    <a:pt x="19094" y="6665"/>
                    <a:pt x="19314" y="6425"/>
                    <a:pt x="19584" y="6251"/>
                  </a:cubicBezTo>
                  <a:cubicBezTo>
                    <a:pt x="19600" y="6273"/>
                    <a:pt x="19633" y="6317"/>
                    <a:pt x="19650" y="6339"/>
                  </a:cubicBezTo>
                  <a:cubicBezTo>
                    <a:pt x="19636" y="6648"/>
                    <a:pt x="19562" y="6950"/>
                    <a:pt x="19531" y="7258"/>
                  </a:cubicBezTo>
                  <a:cubicBezTo>
                    <a:pt x="19459" y="7892"/>
                    <a:pt x="19454" y="8531"/>
                    <a:pt x="19357" y="9162"/>
                  </a:cubicBezTo>
                  <a:cubicBezTo>
                    <a:pt x="19257" y="9555"/>
                    <a:pt x="19232" y="9961"/>
                    <a:pt x="19219" y="10365"/>
                  </a:cubicBezTo>
                  <a:cubicBezTo>
                    <a:pt x="19211" y="10519"/>
                    <a:pt x="19235" y="10673"/>
                    <a:pt x="19268" y="10824"/>
                  </a:cubicBezTo>
                  <a:cubicBezTo>
                    <a:pt x="19263" y="10908"/>
                    <a:pt x="19256" y="10992"/>
                    <a:pt x="19251" y="11077"/>
                  </a:cubicBezTo>
                  <a:cubicBezTo>
                    <a:pt x="19259" y="11417"/>
                    <a:pt x="19174" y="11755"/>
                    <a:pt x="19200" y="12093"/>
                  </a:cubicBezTo>
                  <a:cubicBezTo>
                    <a:pt x="19405" y="12428"/>
                    <a:pt x="19684" y="12715"/>
                    <a:pt x="19907" y="13040"/>
                  </a:cubicBezTo>
                  <a:cubicBezTo>
                    <a:pt x="20107" y="13341"/>
                    <a:pt x="20398" y="13563"/>
                    <a:pt x="20618" y="13846"/>
                  </a:cubicBezTo>
                  <a:cubicBezTo>
                    <a:pt x="20795" y="14071"/>
                    <a:pt x="20888" y="14345"/>
                    <a:pt x="21009" y="14601"/>
                  </a:cubicBezTo>
                  <a:cubicBezTo>
                    <a:pt x="21111" y="14813"/>
                    <a:pt x="21202" y="15030"/>
                    <a:pt x="21272" y="15256"/>
                  </a:cubicBezTo>
                  <a:cubicBezTo>
                    <a:pt x="21315" y="15568"/>
                    <a:pt x="21362" y="15882"/>
                    <a:pt x="21446" y="16187"/>
                  </a:cubicBezTo>
                  <a:cubicBezTo>
                    <a:pt x="21500" y="16380"/>
                    <a:pt x="21574" y="16570"/>
                    <a:pt x="21586" y="16773"/>
                  </a:cubicBezTo>
                  <a:cubicBezTo>
                    <a:pt x="21600" y="17001"/>
                    <a:pt x="21596" y="17230"/>
                    <a:pt x="21595" y="17459"/>
                  </a:cubicBezTo>
                  <a:cubicBezTo>
                    <a:pt x="21592" y="17792"/>
                    <a:pt x="21498" y="18119"/>
                    <a:pt x="21517" y="18453"/>
                  </a:cubicBezTo>
                  <a:cubicBezTo>
                    <a:pt x="21541" y="18923"/>
                    <a:pt x="21295" y="19345"/>
                    <a:pt x="21221" y="19800"/>
                  </a:cubicBezTo>
                  <a:cubicBezTo>
                    <a:pt x="21093" y="19995"/>
                    <a:pt x="20973" y="20196"/>
                    <a:pt x="20876" y="20408"/>
                  </a:cubicBezTo>
                  <a:cubicBezTo>
                    <a:pt x="20644" y="20689"/>
                    <a:pt x="20327" y="20880"/>
                    <a:pt x="20015" y="21061"/>
                  </a:cubicBezTo>
                  <a:cubicBezTo>
                    <a:pt x="19495" y="21305"/>
                    <a:pt x="18953" y="21524"/>
                    <a:pt x="18378" y="21588"/>
                  </a:cubicBezTo>
                  <a:cubicBezTo>
                    <a:pt x="17979" y="21570"/>
                    <a:pt x="17576" y="21600"/>
                    <a:pt x="17183" y="21518"/>
                  </a:cubicBezTo>
                  <a:cubicBezTo>
                    <a:pt x="16662" y="21417"/>
                    <a:pt x="16139" y="21320"/>
                    <a:pt x="15627" y="21180"/>
                  </a:cubicBezTo>
                  <a:cubicBezTo>
                    <a:pt x="15163" y="21041"/>
                    <a:pt x="14722" y="20841"/>
                    <a:pt x="14282" y="20643"/>
                  </a:cubicBezTo>
                  <a:cubicBezTo>
                    <a:pt x="13852" y="20452"/>
                    <a:pt x="13477" y="20164"/>
                    <a:pt x="13085" y="19909"/>
                  </a:cubicBezTo>
                  <a:cubicBezTo>
                    <a:pt x="12736" y="19682"/>
                    <a:pt x="12409" y="19422"/>
                    <a:pt x="12083" y="19164"/>
                  </a:cubicBezTo>
                  <a:cubicBezTo>
                    <a:pt x="11485" y="18663"/>
                    <a:pt x="10871" y="18173"/>
                    <a:pt x="10361" y="17580"/>
                  </a:cubicBezTo>
                  <a:cubicBezTo>
                    <a:pt x="10106" y="17270"/>
                    <a:pt x="9798" y="17011"/>
                    <a:pt x="9540" y="16704"/>
                  </a:cubicBezTo>
                  <a:cubicBezTo>
                    <a:pt x="9195" y="16327"/>
                    <a:pt x="8870" y="15933"/>
                    <a:pt x="8555" y="15532"/>
                  </a:cubicBezTo>
                  <a:cubicBezTo>
                    <a:pt x="8172" y="15028"/>
                    <a:pt x="7755" y="14553"/>
                    <a:pt x="7376" y="14047"/>
                  </a:cubicBezTo>
                  <a:cubicBezTo>
                    <a:pt x="7020" y="13602"/>
                    <a:pt x="6719" y="13118"/>
                    <a:pt x="6361" y="12675"/>
                  </a:cubicBezTo>
                  <a:cubicBezTo>
                    <a:pt x="5441" y="11543"/>
                    <a:pt x="4702" y="10284"/>
                    <a:pt x="3926" y="9055"/>
                  </a:cubicBezTo>
                  <a:cubicBezTo>
                    <a:pt x="3607" y="8614"/>
                    <a:pt x="3321" y="8152"/>
                    <a:pt x="3055" y="7679"/>
                  </a:cubicBezTo>
                  <a:cubicBezTo>
                    <a:pt x="2865" y="7310"/>
                    <a:pt x="2654" y="6951"/>
                    <a:pt x="2438" y="6597"/>
                  </a:cubicBezTo>
                  <a:cubicBezTo>
                    <a:pt x="2228" y="6259"/>
                    <a:pt x="2071" y="5894"/>
                    <a:pt x="1886" y="5543"/>
                  </a:cubicBezTo>
                  <a:cubicBezTo>
                    <a:pt x="1535" y="4895"/>
                    <a:pt x="1299" y="4193"/>
                    <a:pt x="946" y="3546"/>
                  </a:cubicBezTo>
                  <a:cubicBezTo>
                    <a:pt x="830" y="3326"/>
                    <a:pt x="773" y="3082"/>
                    <a:pt x="679" y="2854"/>
                  </a:cubicBezTo>
                  <a:cubicBezTo>
                    <a:pt x="433" y="2261"/>
                    <a:pt x="326" y="1626"/>
                    <a:pt x="198" y="1001"/>
                  </a:cubicBezTo>
                  <a:cubicBezTo>
                    <a:pt x="133" y="667"/>
                    <a:pt x="38" y="338"/>
                    <a:pt x="0" y="0"/>
                  </a:cubicBezTo>
                  <a:close/>
                </a:path>
              </a:pathLst>
            </a:custGeom>
            <a:solidFill>
              <a:srgbClr val="C4AD81"/>
            </a:solidFill>
            <a:ln w="3863" cap="flat">
              <a:solidFill>
                <a:srgbClr val="C4AD81"/>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4" name="Freeform: Shape 28">
              <a:extLst>
                <a:ext uri="{FF2B5EF4-FFF2-40B4-BE49-F238E27FC236}">
                  <a16:creationId xmlns:a16="http://schemas.microsoft.com/office/drawing/2014/main" id="{4698CCFB-1A48-304A-2664-B4A9AB6A9BBC}"/>
                </a:ext>
              </a:extLst>
            </p:cNvPr>
            <p:cNvSpPr/>
            <p:nvPr/>
          </p:nvSpPr>
          <p:spPr>
            <a:xfrm flipH="1">
              <a:off x="-1" y="1625402"/>
              <a:ext cx="2514813" cy="1254597"/>
            </a:xfrm>
            <a:custGeom>
              <a:avLst/>
              <a:gdLst/>
              <a:ahLst/>
              <a:cxnLst>
                <a:cxn ang="0">
                  <a:pos x="wd2" y="hd2"/>
                </a:cxn>
                <a:cxn ang="5400000">
                  <a:pos x="wd2" y="hd2"/>
                </a:cxn>
                <a:cxn ang="10800000">
                  <a:pos x="wd2" y="hd2"/>
                </a:cxn>
                <a:cxn ang="16200000">
                  <a:pos x="wd2" y="hd2"/>
                </a:cxn>
              </a:cxnLst>
              <a:rect l="0" t="0" r="r" b="b"/>
              <a:pathLst>
                <a:path w="21600" h="21591" extrusionOk="0">
                  <a:moveTo>
                    <a:pt x="8408" y="170"/>
                  </a:moveTo>
                  <a:cubicBezTo>
                    <a:pt x="8506" y="65"/>
                    <a:pt x="8618" y="32"/>
                    <a:pt x="8727" y="2"/>
                  </a:cubicBezTo>
                  <a:cubicBezTo>
                    <a:pt x="8861" y="-9"/>
                    <a:pt x="8995" y="37"/>
                    <a:pt x="9128" y="61"/>
                  </a:cubicBezTo>
                  <a:cubicBezTo>
                    <a:pt x="9215" y="89"/>
                    <a:pt x="9310" y="88"/>
                    <a:pt x="9388" y="182"/>
                  </a:cubicBezTo>
                  <a:cubicBezTo>
                    <a:pt x="9361" y="226"/>
                    <a:pt x="9334" y="269"/>
                    <a:pt x="9306" y="311"/>
                  </a:cubicBezTo>
                  <a:cubicBezTo>
                    <a:pt x="9143" y="223"/>
                    <a:pt x="8974" y="252"/>
                    <a:pt x="8808" y="247"/>
                  </a:cubicBezTo>
                  <a:cubicBezTo>
                    <a:pt x="8742" y="253"/>
                    <a:pt x="8672" y="253"/>
                    <a:pt x="8612" y="312"/>
                  </a:cubicBezTo>
                  <a:cubicBezTo>
                    <a:pt x="8566" y="380"/>
                    <a:pt x="8584" y="509"/>
                    <a:pt x="8600" y="600"/>
                  </a:cubicBezTo>
                  <a:cubicBezTo>
                    <a:pt x="8609" y="646"/>
                    <a:pt x="8619" y="692"/>
                    <a:pt x="8629" y="736"/>
                  </a:cubicBezTo>
                  <a:cubicBezTo>
                    <a:pt x="8667" y="875"/>
                    <a:pt x="8726" y="987"/>
                    <a:pt x="8757" y="1134"/>
                  </a:cubicBezTo>
                  <a:cubicBezTo>
                    <a:pt x="8807" y="1336"/>
                    <a:pt x="8879" y="1511"/>
                    <a:pt x="8936" y="1705"/>
                  </a:cubicBezTo>
                  <a:cubicBezTo>
                    <a:pt x="9023" y="1964"/>
                    <a:pt x="9125" y="2203"/>
                    <a:pt x="9218" y="2454"/>
                  </a:cubicBezTo>
                  <a:cubicBezTo>
                    <a:pt x="9271" y="2627"/>
                    <a:pt x="9346" y="2768"/>
                    <a:pt x="9404" y="2936"/>
                  </a:cubicBezTo>
                  <a:cubicBezTo>
                    <a:pt x="9489" y="3153"/>
                    <a:pt x="9551" y="3403"/>
                    <a:pt x="9640" y="3615"/>
                  </a:cubicBezTo>
                  <a:cubicBezTo>
                    <a:pt x="9734" y="3841"/>
                    <a:pt x="9806" y="4099"/>
                    <a:pt x="9902" y="4322"/>
                  </a:cubicBezTo>
                  <a:cubicBezTo>
                    <a:pt x="9974" y="4489"/>
                    <a:pt x="10037" y="4676"/>
                    <a:pt x="10122" y="4819"/>
                  </a:cubicBezTo>
                  <a:cubicBezTo>
                    <a:pt x="10202" y="4952"/>
                    <a:pt x="10276" y="5100"/>
                    <a:pt x="10342" y="5261"/>
                  </a:cubicBezTo>
                  <a:cubicBezTo>
                    <a:pt x="10480" y="5587"/>
                    <a:pt x="10664" y="5812"/>
                    <a:pt x="10828" y="6081"/>
                  </a:cubicBezTo>
                  <a:cubicBezTo>
                    <a:pt x="10911" y="6198"/>
                    <a:pt x="10978" y="6354"/>
                    <a:pt x="11058" y="6478"/>
                  </a:cubicBezTo>
                  <a:cubicBezTo>
                    <a:pt x="11185" y="6676"/>
                    <a:pt x="11284" y="6934"/>
                    <a:pt x="11408" y="7140"/>
                  </a:cubicBezTo>
                  <a:cubicBezTo>
                    <a:pt x="11478" y="7257"/>
                    <a:pt x="11536" y="7402"/>
                    <a:pt x="11609" y="7516"/>
                  </a:cubicBezTo>
                  <a:cubicBezTo>
                    <a:pt x="11705" y="7671"/>
                    <a:pt x="11794" y="7844"/>
                    <a:pt x="11892" y="7994"/>
                  </a:cubicBezTo>
                  <a:cubicBezTo>
                    <a:pt x="12022" y="8191"/>
                    <a:pt x="12149" y="8413"/>
                    <a:pt x="12305" y="8523"/>
                  </a:cubicBezTo>
                  <a:cubicBezTo>
                    <a:pt x="12393" y="8585"/>
                    <a:pt x="12479" y="8660"/>
                    <a:pt x="12564" y="8733"/>
                  </a:cubicBezTo>
                  <a:cubicBezTo>
                    <a:pt x="12693" y="8844"/>
                    <a:pt x="12826" y="8932"/>
                    <a:pt x="12953" y="9051"/>
                  </a:cubicBezTo>
                  <a:cubicBezTo>
                    <a:pt x="13201" y="9239"/>
                    <a:pt x="13452" y="9410"/>
                    <a:pt x="13692" y="9635"/>
                  </a:cubicBezTo>
                  <a:cubicBezTo>
                    <a:pt x="13787" y="9730"/>
                    <a:pt x="13894" y="9759"/>
                    <a:pt x="13992" y="9837"/>
                  </a:cubicBezTo>
                  <a:cubicBezTo>
                    <a:pt x="14142" y="9953"/>
                    <a:pt x="14304" y="9956"/>
                    <a:pt x="14461" y="9989"/>
                  </a:cubicBezTo>
                  <a:cubicBezTo>
                    <a:pt x="14561" y="9991"/>
                    <a:pt x="14661" y="10035"/>
                    <a:pt x="14760" y="10007"/>
                  </a:cubicBezTo>
                  <a:cubicBezTo>
                    <a:pt x="14851" y="9983"/>
                    <a:pt x="14943" y="10003"/>
                    <a:pt x="15035" y="9990"/>
                  </a:cubicBezTo>
                  <a:cubicBezTo>
                    <a:pt x="15096" y="9981"/>
                    <a:pt x="15155" y="9953"/>
                    <a:pt x="15214" y="9921"/>
                  </a:cubicBezTo>
                  <a:cubicBezTo>
                    <a:pt x="15381" y="9884"/>
                    <a:pt x="15538" y="9756"/>
                    <a:pt x="15689" y="9613"/>
                  </a:cubicBezTo>
                  <a:cubicBezTo>
                    <a:pt x="15780" y="9507"/>
                    <a:pt x="15872" y="9395"/>
                    <a:pt x="15939" y="9231"/>
                  </a:cubicBezTo>
                  <a:cubicBezTo>
                    <a:pt x="15973" y="9207"/>
                    <a:pt x="15999" y="9159"/>
                    <a:pt x="16022" y="9106"/>
                  </a:cubicBezTo>
                  <a:cubicBezTo>
                    <a:pt x="16074" y="8987"/>
                    <a:pt x="16147" y="8910"/>
                    <a:pt x="16188" y="8773"/>
                  </a:cubicBezTo>
                  <a:cubicBezTo>
                    <a:pt x="16232" y="8629"/>
                    <a:pt x="16288" y="8499"/>
                    <a:pt x="16323" y="8343"/>
                  </a:cubicBezTo>
                  <a:cubicBezTo>
                    <a:pt x="16359" y="8186"/>
                    <a:pt x="16389" y="8023"/>
                    <a:pt x="16416" y="7859"/>
                  </a:cubicBezTo>
                  <a:cubicBezTo>
                    <a:pt x="16460" y="7687"/>
                    <a:pt x="16495" y="7505"/>
                    <a:pt x="16501" y="7311"/>
                  </a:cubicBezTo>
                  <a:cubicBezTo>
                    <a:pt x="16519" y="6947"/>
                    <a:pt x="16487" y="6585"/>
                    <a:pt x="16448" y="6230"/>
                  </a:cubicBezTo>
                  <a:cubicBezTo>
                    <a:pt x="16430" y="6079"/>
                    <a:pt x="16395" y="5937"/>
                    <a:pt x="16374" y="5788"/>
                  </a:cubicBezTo>
                  <a:cubicBezTo>
                    <a:pt x="16345" y="5580"/>
                    <a:pt x="16285" y="5399"/>
                    <a:pt x="16233" y="5211"/>
                  </a:cubicBezTo>
                  <a:cubicBezTo>
                    <a:pt x="16173" y="5004"/>
                    <a:pt x="16119" y="4789"/>
                    <a:pt x="16048" y="4594"/>
                  </a:cubicBezTo>
                  <a:cubicBezTo>
                    <a:pt x="15998" y="4455"/>
                    <a:pt x="15954" y="4304"/>
                    <a:pt x="15890" y="4186"/>
                  </a:cubicBezTo>
                  <a:cubicBezTo>
                    <a:pt x="15816" y="4048"/>
                    <a:pt x="15760" y="3875"/>
                    <a:pt x="15680" y="3751"/>
                  </a:cubicBezTo>
                  <a:cubicBezTo>
                    <a:pt x="15623" y="3665"/>
                    <a:pt x="15576" y="3548"/>
                    <a:pt x="15509" y="3491"/>
                  </a:cubicBezTo>
                  <a:cubicBezTo>
                    <a:pt x="15479" y="3472"/>
                    <a:pt x="15485" y="3394"/>
                    <a:pt x="15480" y="3345"/>
                  </a:cubicBezTo>
                  <a:cubicBezTo>
                    <a:pt x="15484" y="3159"/>
                    <a:pt x="15490" y="2973"/>
                    <a:pt x="15500" y="2788"/>
                  </a:cubicBezTo>
                  <a:cubicBezTo>
                    <a:pt x="15644" y="2905"/>
                    <a:pt x="15787" y="3031"/>
                    <a:pt x="15920" y="3192"/>
                  </a:cubicBezTo>
                  <a:cubicBezTo>
                    <a:pt x="16001" y="3294"/>
                    <a:pt x="16071" y="3432"/>
                    <a:pt x="16159" y="3512"/>
                  </a:cubicBezTo>
                  <a:cubicBezTo>
                    <a:pt x="16313" y="3647"/>
                    <a:pt x="16453" y="3836"/>
                    <a:pt x="16599" y="4000"/>
                  </a:cubicBezTo>
                  <a:cubicBezTo>
                    <a:pt x="16692" y="4104"/>
                    <a:pt x="16801" y="4135"/>
                    <a:pt x="16893" y="4242"/>
                  </a:cubicBezTo>
                  <a:cubicBezTo>
                    <a:pt x="17014" y="4384"/>
                    <a:pt x="17148" y="4462"/>
                    <a:pt x="17276" y="4572"/>
                  </a:cubicBezTo>
                  <a:cubicBezTo>
                    <a:pt x="17372" y="4647"/>
                    <a:pt x="17465" y="4736"/>
                    <a:pt x="17564" y="4796"/>
                  </a:cubicBezTo>
                  <a:cubicBezTo>
                    <a:pt x="17728" y="4915"/>
                    <a:pt x="17885" y="5065"/>
                    <a:pt x="18047" y="5192"/>
                  </a:cubicBezTo>
                  <a:cubicBezTo>
                    <a:pt x="18231" y="5299"/>
                    <a:pt x="18427" y="5303"/>
                    <a:pt x="18608" y="5439"/>
                  </a:cubicBezTo>
                  <a:cubicBezTo>
                    <a:pt x="18716" y="5520"/>
                    <a:pt x="18828" y="5581"/>
                    <a:pt x="18937" y="5661"/>
                  </a:cubicBezTo>
                  <a:cubicBezTo>
                    <a:pt x="19047" y="5742"/>
                    <a:pt x="19145" y="5879"/>
                    <a:pt x="19232" y="6034"/>
                  </a:cubicBezTo>
                  <a:cubicBezTo>
                    <a:pt x="19351" y="6249"/>
                    <a:pt x="19510" y="6331"/>
                    <a:pt x="19647" y="6489"/>
                  </a:cubicBezTo>
                  <a:cubicBezTo>
                    <a:pt x="19733" y="6592"/>
                    <a:pt x="19822" y="6687"/>
                    <a:pt x="19902" y="6807"/>
                  </a:cubicBezTo>
                  <a:cubicBezTo>
                    <a:pt x="20049" y="7055"/>
                    <a:pt x="20199" y="7314"/>
                    <a:pt x="20291" y="7659"/>
                  </a:cubicBezTo>
                  <a:cubicBezTo>
                    <a:pt x="20360" y="7910"/>
                    <a:pt x="20394" y="8190"/>
                    <a:pt x="20440" y="8460"/>
                  </a:cubicBezTo>
                  <a:cubicBezTo>
                    <a:pt x="20467" y="8621"/>
                    <a:pt x="20471" y="8792"/>
                    <a:pt x="20485" y="8959"/>
                  </a:cubicBezTo>
                  <a:cubicBezTo>
                    <a:pt x="20498" y="9121"/>
                    <a:pt x="20519" y="9279"/>
                    <a:pt x="20540" y="9439"/>
                  </a:cubicBezTo>
                  <a:cubicBezTo>
                    <a:pt x="20582" y="9750"/>
                    <a:pt x="20583" y="10076"/>
                    <a:pt x="20591" y="10396"/>
                  </a:cubicBezTo>
                  <a:cubicBezTo>
                    <a:pt x="20594" y="11057"/>
                    <a:pt x="20591" y="11718"/>
                    <a:pt x="20592" y="12379"/>
                  </a:cubicBezTo>
                  <a:cubicBezTo>
                    <a:pt x="20594" y="12584"/>
                    <a:pt x="20582" y="12789"/>
                    <a:pt x="20583" y="12995"/>
                  </a:cubicBezTo>
                  <a:cubicBezTo>
                    <a:pt x="20584" y="13379"/>
                    <a:pt x="20582" y="13762"/>
                    <a:pt x="20584" y="14146"/>
                  </a:cubicBezTo>
                  <a:cubicBezTo>
                    <a:pt x="20585" y="14304"/>
                    <a:pt x="20564" y="14466"/>
                    <a:pt x="20590" y="14619"/>
                  </a:cubicBezTo>
                  <a:cubicBezTo>
                    <a:pt x="20576" y="14673"/>
                    <a:pt x="20562" y="14729"/>
                    <a:pt x="20559" y="14791"/>
                  </a:cubicBezTo>
                  <a:cubicBezTo>
                    <a:pt x="20550" y="14994"/>
                    <a:pt x="20549" y="15198"/>
                    <a:pt x="20538" y="15402"/>
                  </a:cubicBezTo>
                  <a:cubicBezTo>
                    <a:pt x="20513" y="15695"/>
                    <a:pt x="20481" y="15989"/>
                    <a:pt x="20490" y="16289"/>
                  </a:cubicBezTo>
                  <a:cubicBezTo>
                    <a:pt x="20486" y="16563"/>
                    <a:pt x="20502" y="16841"/>
                    <a:pt x="20471" y="17112"/>
                  </a:cubicBezTo>
                  <a:cubicBezTo>
                    <a:pt x="20440" y="17359"/>
                    <a:pt x="20452" y="17617"/>
                    <a:pt x="20435" y="17869"/>
                  </a:cubicBezTo>
                  <a:cubicBezTo>
                    <a:pt x="20422" y="18319"/>
                    <a:pt x="20378" y="18762"/>
                    <a:pt x="20360" y="19211"/>
                  </a:cubicBezTo>
                  <a:cubicBezTo>
                    <a:pt x="20352" y="19363"/>
                    <a:pt x="20340" y="19515"/>
                    <a:pt x="20344" y="19668"/>
                  </a:cubicBezTo>
                  <a:cubicBezTo>
                    <a:pt x="20408" y="19546"/>
                    <a:pt x="20408" y="19363"/>
                    <a:pt x="20419" y="19200"/>
                  </a:cubicBezTo>
                  <a:cubicBezTo>
                    <a:pt x="20435" y="18995"/>
                    <a:pt x="20475" y="18801"/>
                    <a:pt x="20491" y="18596"/>
                  </a:cubicBezTo>
                  <a:cubicBezTo>
                    <a:pt x="20516" y="18282"/>
                    <a:pt x="20544" y="17969"/>
                    <a:pt x="20569" y="17655"/>
                  </a:cubicBezTo>
                  <a:cubicBezTo>
                    <a:pt x="20600" y="17396"/>
                    <a:pt x="20597" y="17129"/>
                    <a:pt x="20617" y="16867"/>
                  </a:cubicBezTo>
                  <a:cubicBezTo>
                    <a:pt x="20626" y="16569"/>
                    <a:pt x="20651" y="16275"/>
                    <a:pt x="20669" y="15979"/>
                  </a:cubicBezTo>
                  <a:cubicBezTo>
                    <a:pt x="20683" y="15767"/>
                    <a:pt x="20678" y="15546"/>
                    <a:pt x="20718" y="15344"/>
                  </a:cubicBezTo>
                  <a:cubicBezTo>
                    <a:pt x="20765" y="15582"/>
                    <a:pt x="20809" y="15822"/>
                    <a:pt x="20858" y="16059"/>
                  </a:cubicBezTo>
                  <a:cubicBezTo>
                    <a:pt x="20888" y="16253"/>
                    <a:pt x="20903" y="16456"/>
                    <a:pt x="20937" y="16649"/>
                  </a:cubicBezTo>
                  <a:cubicBezTo>
                    <a:pt x="20994" y="17087"/>
                    <a:pt x="21085" y="17502"/>
                    <a:pt x="21156" y="17930"/>
                  </a:cubicBezTo>
                  <a:cubicBezTo>
                    <a:pt x="21227" y="18315"/>
                    <a:pt x="21303" y="18696"/>
                    <a:pt x="21366" y="19087"/>
                  </a:cubicBezTo>
                  <a:cubicBezTo>
                    <a:pt x="21427" y="19438"/>
                    <a:pt x="21493" y="19784"/>
                    <a:pt x="21551" y="20137"/>
                  </a:cubicBezTo>
                  <a:cubicBezTo>
                    <a:pt x="21568" y="20245"/>
                    <a:pt x="21599" y="20348"/>
                    <a:pt x="21600" y="20464"/>
                  </a:cubicBezTo>
                  <a:cubicBezTo>
                    <a:pt x="21561" y="20730"/>
                    <a:pt x="21471" y="20950"/>
                    <a:pt x="21376" y="21146"/>
                  </a:cubicBezTo>
                  <a:cubicBezTo>
                    <a:pt x="21304" y="21291"/>
                    <a:pt x="21242" y="21454"/>
                    <a:pt x="21167" y="21591"/>
                  </a:cubicBezTo>
                  <a:lnTo>
                    <a:pt x="15038" y="21591"/>
                  </a:lnTo>
                  <a:cubicBezTo>
                    <a:pt x="15019" y="21180"/>
                    <a:pt x="14984" y="20773"/>
                    <a:pt x="14938" y="20371"/>
                  </a:cubicBezTo>
                  <a:cubicBezTo>
                    <a:pt x="14922" y="20117"/>
                    <a:pt x="14880" y="19875"/>
                    <a:pt x="14855" y="19625"/>
                  </a:cubicBezTo>
                  <a:cubicBezTo>
                    <a:pt x="14830" y="19376"/>
                    <a:pt x="14770" y="19151"/>
                    <a:pt x="14728" y="18913"/>
                  </a:cubicBezTo>
                  <a:cubicBezTo>
                    <a:pt x="14676" y="18642"/>
                    <a:pt x="14641" y="18360"/>
                    <a:pt x="14594" y="18086"/>
                  </a:cubicBezTo>
                  <a:cubicBezTo>
                    <a:pt x="14556" y="17850"/>
                    <a:pt x="14523" y="17608"/>
                    <a:pt x="14458" y="17394"/>
                  </a:cubicBezTo>
                  <a:cubicBezTo>
                    <a:pt x="14398" y="17196"/>
                    <a:pt x="14351" y="16983"/>
                    <a:pt x="14296" y="16780"/>
                  </a:cubicBezTo>
                  <a:cubicBezTo>
                    <a:pt x="14244" y="16606"/>
                    <a:pt x="14204" y="16418"/>
                    <a:pt x="14146" y="16251"/>
                  </a:cubicBezTo>
                  <a:cubicBezTo>
                    <a:pt x="14081" y="16054"/>
                    <a:pt x="14023" y="15848"/>
                    <a:pt x="13972" y="15635"/>
                  </a:cubicBezTo>
                  <a:cubicBezTo>
                    <a:pt x="13887" y="15355"/>
                    <a:pt x="13804" y="15073"/>
                    <a:pt x="13731" y="14780"/>
                  </a:cubicBezTo>
                  <a:cubicBezTo>
                    <a:pt x="13695" y="14632"/>
                    <a:pt x="13645" y="14500"/>
                    <a:pt x="13611" y="14350"/>
                  </a:cubicBezTo>
                  <a:cubicBezTo>
                    <a:pt x="13549" y="14089"/>
                    <a:pt x="13484" y="13830"/>
                    <a:pt x="13402" y="13592"/>
                  </a:cubicBezTo>
                  <a:cubicBezTo>
                    <a:pt x="13320" y="13321"/>
                    <a:pt x="13233" y="13058"/>
                    <a:pt x="13141" y="12802"/>
                  </a:cubicBezTo>
                  <a:cubicBezTo>
                    <a:pt x="13078" y="12576"/>
                    <a:pt x="12997" y="12373"/>
                    <a:pt x="12930" y="12152"/>
                  </a:cubicBezTo>
                  <a:cubicBezTo>
                    <a:pt x="12884" y="12007"/>
                    <a:pt x="12827" y="11879"/>
                    <a:pt x="12768" y="11755"/>
                  </a:cubicBezTo>
                  <a:cubicBezTo>
                    <a:pt x="12715" y="11646"/>
                    <a:pt x="12673" y="11517"/>
                    <a:pt x="12620" y="11408"/>
                  </a:cubicBezTo>
                  <a:cubicBezTo>
                    <a:pt x="12495" y="11167"/>
                    <a:pt x="12384" y="10899"/>
                    <a:pt x="12267" y="10644"/>
                  </a:cubicBezTo>
                  <a:cubicBezTo>
                    <a:pt x="12223" y="10553"/>
                    <a:pt x="12171" y="10479"/>
                    <a:pt x="12128" y="10386"/>
                  </a:cubicBezTo>
                  <a:cubicBezTo>
                    <a:pt x="12050" y="10204"/>
                    <a:pt x="11957" y="10050"/>
                    <a:pt x="11878" y="9870"/>
                  </a:cubicBezTo>
                  <a:cubicBezTo>
                    <a:pt x="11833" y="9789"/>
                    <a:pt x="11798" y="9669"/>
                    <a:pt x="11736" y="9643"/>
                  </a:cubicBezTo>
                  <a:cubicBezTo>
                    <a:pt x="11731" y="9839"/>
                    <a:pt x="11807" y="9977"/>
                    <a:pt x="11854" y="10131"/>
                  </a:cubicBezTo>
                  <a:cubicBezTo>
                    <a:pt x="11907" y="10300"/>
                    <a:pt x="11959" y="10469"/>
                    <a:pt x="12023" y="10622"/>
                  </a:cubicBezTo>
                  <a:cubicBezTo>
                    <a:pt x="12188" y="11042"/>
                    <a:pt x="12322" y="11505"/>
                    <a:pt x="12472" y="11946"/>
                  </a:cubicBezTo>
                  <a:cubicBezTo>
                    <a:pt x="12542" y="12202"/>
                    <a:pt x="12626" y="12442"/>
                    <a:pt x="12700" y="12695"/>
                  </a:cubicBezTo>
                  <a:cubicBezTo>
                    <a:pt x="12757" y="12878"/>
                    <a:pt x="12803" y="13074"/>
                    <a:pt x="12861" y="13257"/>
                  </a:cubicBezTo>
                  <a:cubicBezTo>
                    <a:pt x="12928" y="13466"/>
                    <a:pt x="12974" y="13700"/>
                    <a:pt x="13043" y="13909"/>
                  </a:cubicBezTo>
                  <a:cubicBezTo>
                    <a:pt x="13108" y="14155"/>
                    <a:pt x="13173" y="14402"/>
                    <a:pt x="13232" y="14655"/>
                  </a:cubicBezTo>
                  <a:cubicBezTo>
                    <a:pt x="13353" y="15121"/>
                    <a:pt x="13479" y="15581"/>
                    <a:pt x="13613" y="16033"/>
                  </a:cubicBezTo>
                  <a:cubicBezTo>
                    <a:pt x="13676" y="16271"/>
                    <a:pt x="13751" y="16495"/>
                    <a:pt x="13811" y="16736"/>
                  </a:cubicBezTo>
                  <a:cubicBezTo>
                    <a:pt x="13889" y="16969"/>
                    <a:pt x="13951" y="17220"/>
                    <a:pt x="14026" y="17456"/>
                  </a:cubicBezTo>
                  <a:cubicBezTo>
                    <a:pt x="14145" y="17891"/>
                    <a:pt x="14241" y="18349"/>
                    <a:pt x="14343" y="18800"/>
                  </a:cubicBezTo>
                  <a:cubicBezTo>
                    <a:pt x="14438" y="19209"/>
                    <a:pt x="14514" y="19633"/>
                    <a:pt x="14605" y="20046"/>
                  </a:cubicBezTo>
                  <a:cubicBezTo>
                    <a:pt x="14729" y="20560"/>
                    <a:pt x="14834" y="21093"/>
                    <a:pt x="14976" y="21591"/>
                  </a:cubicBezTo>
                  <a:lnTo>
                    <a:pt x="8597" y="21591"/>
                  </a:lnTo>
                  <a:cubicBezTo>
                    <a:pt x="8573" y="21444"/>
                    <a:pt x="8552" y="21292"/>
                    <a:pt x="8554" y="21136"/>
                  </a:cubicBezTo>
                  <a:cubicBezTo>
                    <a:pt x="8556" y="20832"/>
                    <a:pt x="8559" y="20528"/>
                    <a:pt x="8542" y="20226"/>
                  </a:cubicBezTo>
                  <a:cubicBezTo>
                    <a:pt x="8544" y="19934"/>
                    <a:pt x="8517" y="19647"/>
                    <a:pt x="8505" y="19357"/>
                  </a:cubicBezTo>
                  <a:cubicBezTo>
                    <a:pt x="8481" y="19113"/>
                    <a:pt x="8491" y="18863"/>
                    <a:pt x="8475" y="18618"/>
                  </a:cubicBezTo>
                  <a:cubicBezTo>
                    <a:pt x="8453" y="18251"/>
                    <a:pt x="8444" y="17882"/>
                    <a:pt x="8407" y="17519"/>
                  </a:cubicBezTo>
                  <a:cubicBezTo>
                    <a:pt x="8393" y="17171"/>
                    <a:pt x="8364" y="16826"/>
                    <a:pt x="8355" y="16477"/>
                  </a:cubicBezTo>
                  <a:cubicBezTo>
                    <a:pt x="8350" y="16196"/>
                    <a:pt x="8360" y="15915"/>
                    <a:pt x="8347" y="15635"/>
                  </a:cubicBezTo>
                  <a:cubicBezTo>
                    <a:pt x="8334" y="15253"/>
                    <a:pt x="8331" y="14869"/>
                    <a:pt x="8302" y="14490"/>
                  </a:cubicBezTo>
                  <a:cubicBezTo>
                    <a:pt x="8287" y="14267"/>
                    <a:pt x="8284" y="14042"/>
                    <a:pt x="8262" y="13821"/>
                  </a:cubicBezTo>
                  <a:cubicBezTo>
                    <a:pt x="8246" y="13605"/>
                    <a:pt x="8203" y="13400"/>
                    <a:pt x="8196" y="13181"/>
                  </a:cubicBezTo>
                  <a:cubicBezTo>
                    <a:pt x="8187" y="12893"/>
                    <a:pt x="8161" y="12608"/>
                    <a:pt x="8126" y="12328"/>
                  </a:cubicBezTo>
                  <a:cubicBezTo>
                    <a:pt x="8079" y="11974"/>
                    <a:pt x="8036" y="11618"/>
                    <a:pt x="7987" y="11265"/>
                  </a:cubicBezTo>
                  <a:cubicBezTo>
                    <a:pt x="7966" y="11096"/>
                    <a:pt x="7960" y="10921"/>
                    <a:pt x="7935" y="10754"/>
                  </a:cubicBezTo>
                  <a:cubicBezTo>
                    <a:pt x="7897" y="10486"/>
                    <a:pt x="7869" y="10213"/>
                    <a:pt x="7830" y="9945"/>
                  </a:cubicBezTo>
                  <a:cubicBezTo>
                    <a:pt x="7794" y="9700"/>
                    <a:pt x="7756" y="9456"/>
                    <a:pt x="7717" y="9212"/>
                  </a:cubicBezTo>
                  <a:cubicBezTo>
                    <a:pt x="7685" y="9009"/>
                    <a:pt x="7642" y="8813"/>
                    <a:pt x="7617" y="8606"/>
                  </a:cubicBezTo>
                  <a:cubicBezTo>
                    <a:pt x="7585" y="8347"/>
                    <a:pt x="7531" y="8103"/>
                    <a:pt x="7484" y="7854"/>
                  </a:cubicBezTo>
                  <a:cubicBezTo>
                    <a:pt x="7432" y="7597"/>
                    <a:pt x="7393" y="7330"/>
                    <a:pt x="7340" y="7075"/>
                  </a:cubicBezTo>
                  <a:cubicBezTo>
                    <a:pt x="7328" y="7021"/>
                    <a:pt x="7311" y="6973"/>
                    <a:pt x="7294" y="6928"/>
                  </a:cubicBezTo>
                  <a:cubicBezTo>
                    <a:pt x="7289" y="6991"/>
                    <a:pt x="7293" y="7055"/>
                    <a:pt x="7303" y="7116"/>
                  </a:cubicBezTo>
                  <a:cubicBezTo>
                    <a:pt x="7393" y="7771"/>
                    <a:pt x="7465" y="8434"/>
                    <a:pt x="7549" y="9092"/>
                  </a:cubicBezTo>
                  <a:cubicBezTo>
                    <a:pt x="7583" y="9323"/>
                    <a:pt x="7593" y="9565"/>
                    <a:pt x="7624" y="9797"/>
                  </a:cubicBezTo>
                  <a:cubicBezTo>
                    <a:pt x="7656" y="10059"/>
                    <a:pt x="7665" y="10329"/>
                    <a:pt x="7680" y="10597"/>
                  </a:cubicBezTo>
                  <a:cubicBezTo>
                    <a:pt x="7721" y="11071"/>
                    <a:pt x="7760" y="11548"/>
                    <a:pt x="7769" y="12030"/>
                  </a:cubicBezTo>
                  <a:cubicBezTo>
                    <a:pt x="7781" y="12351"/>
                    <a:pt x="7805" y="12672"/>
                    <a:pt x="7805" y="12995"/>
                  </a:cubicBezTo>
                  <a:cubicBezTo>
                    <a:pt x="7806" y="13174"/>
                    <a:pt x="7823" y="13351"/>
                    <a:pt x="7818" y="13530"/>
                  </a:cubicBezTo>
                  <a:cubicBezTo>
                    <a:pt x="7814" y="13728"/>
                    <a:pt x="7830" y="13923"/>
                    <a:pt x="7833" y="14120"/>
                  </a:cubicBezTo>
                  <a:cubicBezTo>
                    <a:pt x="7838" y="14461"/>
                    <a:pt x="7870" y="14797"/>
                    <a:pt x="7873" y="15138"/>
                  </a:cubicBezTo>
                  <a:cubicBezTo>
                    <a:pt x="7887" y="15414"/>
                    <a:pt x="7882" y="15692"/>
                    <a:pt x="7900" y="15968"/>
                  </a:cubicBezTo>
                  <a:cubicBezTo>
                    <a:pt x="7912" y="16414"/>
                    <a:pt x="7927" y="16860"/>
                    <a:pt x="7940" y="17306"/>
                  </a:cubicBezTo>
                  <a:cubicBezTo>
                    <a:pt x="7940" y="17428"/>
                    <a:pt x="7938" y="17552"/>
                    <a:pt x="7944" y="17674"/>
                  </a:cubicBezTo>
                  <a:cubicBezTo>
                    <a:pt x="7965" y="18060"/>
                    <a:pt x="7939" y="18449"/>
                    <a:pt x="7963" y="18835"/>
                  </a:cubicBezTo>
                  <a:cubicBezTo>
                    <a:pt x="7974" y="19028"/>
                    <a:pt x="7980" y="19222"/>
                    <a:pt x="7996" y="19414"/>
                  </a:cubicBezTo>
                  <a:cubicBezTo>
                    <a:pt x="8012" y="19596"/>
                    <a:pt x="8000" y="19783"/>
                    <a:pt x="8015" y="19965"/>
                  </a:cubicBezTo>
                  <a:cubicBezTo>
                    <a:pt x="8025" y="20083"/>
                    <a:pt x="8032" y="20202"/>
                    <a:pt x="8039" y="20321"/>
                  </a:cubicBezTo>
                  <a:cubicBezTo>
                    <a:pt x="8047" y="20495"/>
                    <a:pt x="8070" y="20665"/>
                    <a:pt x="8071" y="20840"/>
                  </a:cubicBezTo>
                  <a:cubicBezTo>
                    <a:pt x="8069" y="21093"/>
                    <a:pt x="8115" y="21337"/>
                    <a:pt x="8104" y="21591"/>
                  </a:cubicBezTo>
                  <a:lnTo>
                    <a:pt x="7233" y="21591"/>
                  </a:lnTo>
                  <a:cubicBezTo>
                    <a:pt x="7259" y="21308"/>
                    <a:pt x="7258" y="21020"/>
                    <a:pt x="7258" y="20733"/>
                  </a:cubicBezTo>
                  <a:cubicBezTo>
                    <a:pt x="7275" y="20314"/>
                    <a:pt x="7288" y="19894"/>
                    <a:pt x="7297" y="19475"/>
                  </a:cubicBezTo>
                  <a:cubicBezTo>
                    <a:pt x="7299" y="19283"/>
                    <a:pt x="7321" y="19096"/>
                    <a:pt x="7327" y="18905"/>
                  </a:cubicBezTo>
                  <a:cubicBezTo>
                    <a:pt x="7337" y="18555"/>
                    <a:pt x="7368" y="18209"/>
                    <a:pt x="7396" y="17863"/>
                  </a:cubicBezTo>
                  <a:cubicBezTo>
                    <a:pt x="7396" y="17392"/>
                    <a:pt x="7402" y="16919"/>
                    <a:pt x="7379" y="16450"/>
                  </a:cubicBezTo>
                  <a:cubicBezTo>
                    <a:pt x="7375" y="16306"/>
                    <a:pt x="7391" y="16164"/>
                    <a:pt x="7393" y="16021"/>
                  </a:cubicBezTo>
                  <a:cubicBezTo>
                    <a:pt x="7396" y="15877"/>
                    <a:pt x="7387" y="15734"/>
                    <a:pt x="7381" y="15591"/>
                  </a:cubicBezTo>
                  <a:cubicBezTo>
                    <a:pt x="7374" y="15431"/>
                    <a:pt x="7379" y="15271"/>
                    <a:pt x="7379" y="15111"/>
                  </a:cubicBezTo>
                  <a:cubicBezTo>
                    <a:pt x="7379" y="14914"/>
                    <a:pt x="7360" y="14718"/>
                    <a:pt x="7364" y="14521"/>
                  </a:cubicBezTo>
                  <a:cubicBezTo>
                    <a:pt x="7369" y="14272"/>
                    <a:pt x="7355" y="14023"/>
                    <a:pt x="7347" y="13774"/>
                  </a:cubicBezTo>
                  <a:cubicBezTo>
                    <a:pt x="7322" y="13464"/>
                    <a:pt x="7272" y="13164"/>
                    <a:pt x="7231" y="12861"/>
                  </a:cubicBezTo>
                  <a:cubicBezTo>
                    <a:pt x="7191" y="12551"/>
                    <a:pt x="7157" y="12235"/>
                    <a:pt x="7086" y="11946"/>
                  </a:cubicBezTo>
                  <a:cubicBezTo>
                    <a:pt x="7080" y="12252"/>
                    <a:pt x="7100" y="12556"/>
                    <a:pt x="7111" y="12860"/>
                  </a:cubicBezTo>
                  <a:cubicBezTo>
                    <a:pt x="7104" y="13138"/>
                    <a:pt x="7130" y="13413"/>
                    <a:pt x="7125" y="13691"/>
                  </a:cubicBezTo>
                  <a:cubicBezTo>
                    <a:pt x="7122" y="13843"/>
                    <a:pt x="7137" y="14005"/>
                    <a:pt x="7104" y="14149"/>
                  </a:cubicBezTo>
                  <a:cubicBezTo>
                    <a:pt x="7074" y="13930"/>
                    <a:pt x="7062" y="13702"/>
                    <a:pt x="7025" y="13487"/>
                  </a:cubicBezTo>
                  <a:cubicBezTo>
                    <a:pt x="6977" y="13196"/>
                    <a:pt x="6949" y="12894"/>
                    <a:pt x="6907" y="12600"/>
                  </a:cubicBezTo>
                  <a:cubicBezTo>
                    <a:pt x="6877" y="12357"/>
                    <a:pt x="6835" y="12121"/>
                    <a:pt x="6814" y="11874"/>
                  </a:cubicBezTo>
                  <a:cubicBezTo>
                    <a:pt x="6790" y="11605"/>
                    <a:pt x="6745" y="11347"/>
                    <a:pt x="6717" y="11081"/>
                  </a:cubicBezTo>
                  <a:cubicBezTo>
                    <a:pt x="6702" y="10941"/>
                    <a:pt x="6676" y="10809"/>
                    <a:pt x="6652" y="10675"/>
                  </a:cubicBezTo>
                  <a:cubicBezTo>
                    <a:pt x="6566" y="10097"/>
                    <a:pt x="6426" y="9559"/>
                    <a:pt x="6280" y="9034"/>
                  </a:cubicBezTo>
                  <a:cubicBezTo>
                    <a:pt x="6222" y="8857"/>
                    <a:pt x="6171" y="8670"/>
                    <a:pt x="6100" y="8513"/>
                  </a:cubicBezTo>
                  <a:cubicBezTo>
                    <a:pt x="6018" y="8326"/>
                    <a:pt x="5952" y="8114"/>
                    <a:pt x="5869" y="7930"/>
                  </a:cubicBezTo>
                  <a:cubicBezTo>
                    <a:pt x="5807" y="7795"/>
                    <a:pt x="5748" y="7656"/>
                    <a:pt x="5682" y="7528"/>
                  </a:cubicBezTo>
                  <a:cubicBezTo>
                    <a:pt x="5615" y="7385"/>
                    <a:pt x="5541" y="7255"/>
                    <a:pt x="5486" y="7091"/>
                  </a:cubicBezTo>
                  <a:cubicBezTo>
                    <a:pt x="5427" y="6913"/>
                    <a:pt x="5332" y="6810"/>
                    <a:pt x="5251" y="6678"/>
                  </a:cubicBezTo>
                  <a:cubicBezTo>
                    <a:pt x="5083" y="6424"/>
                    <a:pt x="4915" y="6169"/>
                    <a:pt x="4742" y="5932"/>
                  </a:cubicBezTo>
                  <a:cubicBezTo>
                    <a:pt x="4628" y="5796"/>
                    <a:pt x="4514" y="5658"/>
                    <a:pt x="4402" y="5514"/>
                  </a:cubicBezTo>
                  <a:cubicBezTo>
                    <a:pt x="4275" y="5349"/>
                    <a:pt x="4136" y="5229"/>
                    <a:pt x="4005" y="5077"/>
                  </a:cubicBezTo>
                  <a:cubicBezTo>
                    <a:pt x="3921" y="4996"/>
                    <a:pt x="3840" y="4899"/>
                    <a:pt x="3752" y="4831"/>
                  </a:cubicBezTo>
                  <a:cubicBezTo>
                    <a:pt x="3822" y="5054"/>
                    <a:pt x="3935" y="5202"/>
                    <a:pt x="4012" y="5413"/>
                  </a:cubicBezTo>
                  <a:cubicBezTo>
                    <a:pt x="4087" y="5609"/>
                    <a:pt x="4185" y="5762"/>
                    <a:pt x="4264" y="5950"/>
                  </a:cubicBezTo>
                  <a:cubicBezTo>
                    <a:pt x="4305" y="6046"/>
                    <a:pt x="4351" y="6134"/>
                    <a:pt x="4390" y="6233"/>
                  </a:cubicBezTo>
                  <a:cubicBezTo>
                    <a:pt x="4456" y="6412"/>
                    <a:pt x="4535" y="6568"/>
                    <a:pt x="4603" y="6746"/>
                  </a:cubicBezTo>
                  <a:cubicBezTo>
                    <a:pt x="4749" y="7060"/>
                    <a:pt x="4909" y="7346"/>
                    <a:pt x="5052" y="7666"/>
                  </a:cubicBezTo>
                  <a:cubicBezTo>
                    <a:pt x="5146" y="7861"/>
                    <a:pt x="5245" y="8051"/>
                    <a:pt x="5324" y="8273"/>
                  </a:cubicBezTo>
                  <a:cubicBezTo>
                    <a:pt x="5401" y="8467"/>
                    <a:pt x="5477" y="8661"/>
                    <a:pt x="5560" y="8845"/>
                  </a:cubicBezTo>
                  <a:cubicBezTo>
                    <a:pt x="5642" y="9065"/>
                    <a:pt x="5725" y="9284"/>
                    <a:pt x="5801" y="9514"/>
                  </a:cubicBezTo>
                  <a:cubicBezTo>
                    <a:pt x="5872" y="9726"/>
                    <a:pt x="5956" y="9921"/>
                    <a:pt x="6022" y="10141"/>
                  </a:cubicBezTo>
                  <a:cubicBezTo>
                    <a:pt x="6097" y="10391"/>
                    <a:pt x="6171" y="10643"/>
                    <a:pt x="6225" y="10914"/>
                  </a:cubicBezTo>
                  <a:cubicBezTo>
                    <a:pt x="6255" y="11059"/>
                    <a:pt x="6305" y="11184"/>
                    <a:pt x="6339" y="11326"/>
                  </a:cubicBezTo>
                  <a:cubicBezTo>
                    <a:pt x="6408" y="11648"/>
                    <a:pt x="6476" y="11971"/>
                    <a:pt x="6534" y="12302"/>
                  </a:cubicBezTo>
                  <a:cubicBezTo>
                    <a:pt x="6581" y="12531"/>
                    <a:pt x="6593" y="12779"/>
                    <a:pt x="6633" y="13012"/>
                  </a:cubicBezTo>
                  <a:cubicBezTo>
                    <a:pt x="6724" y="13578"/>
                    <a:pt x="6730" y="14178"/>
                    <a:pt x="6793" y="14756"/>
                  </a:cubicBezTo>
                  <a:cubicBezTo>
                    <a:pt x="6824" y="15129"/>
                    <a:pt x="6868" y="15499"/>
                    <a:pt x="6889" y="15876"/>
                  </a:cubicBezTo>
                  <a:cubicBezTo>
                    <a:pt x="6904" y="16100"/>
                    <a:pt x="6889" y="16328"/>
                    <a:pt x="6909" y="16551"/>
                  </a:cubicBezTo>
                  <a:cubicBezTo>
                    <a:pt x="6929" y="16891"/>
                    <a:pt x="6953" y="17231"/>
                    <a:pt x="6966" y="17573"/>
                  </a:cubicBezTo>
                  <a:cubicBezTo>
                    <a:pt x="6993" y="17945"/>
                    <a:pt x="7009" y="18323"/>
                    <a:pt x="7002" y="18699"/>
                  </a:cubicBezTo>
                  <a:cubicBezTo>
                    <a:pt x="6991" y="18967"/>
                    <a:pt x="7010" y="19234"/>
                    <a:pt x="7004" y="19502"/>
                  </a:cubicBezTo>
                  <a:cubicBezTo>
                    <a:pt x="7011" y="19800"/>
                    <a:pt x="6985" y="20094"/>
                    <a:pt x="6967" y="20388"/>
                  </a:cubicBezTo>
                  <a:cubicBezTo>
                    <a:pt x="6956" y="20660"/>
                    <a:pt x="6889" y="20912"/>
                    <a:pt x="6895" y="21189"/>
                  </a:cubicBezTo>
                  <a:cubicBezTo>
                    <a:pt x="6887" y="21338"/>
                    <a:pt x="6917" y="21480"/>
                    <a:pt x="6965" y="21591"/>
                  </a:cubicBezTo>
                  <a:lnTo>
                    <a:pt x="6336" y="21591"/>
                  </a:lnTo>
                  <a:cubicBezTo>
                    <a:pt x="6328" y="21305"/>
                    <a:pt x="6329" y="21018"/>
                    <a:pt x="6347" y="20734"/>
                  </a:cubicBezTo>
                  <a:cubicBezTo>
                    <a:pt x="6371" y="20352"/>
                    <a:pt x="6360" y="19966"/>
                    <a:pt x="6362" y="19582"/>
                  </a:cubicBezTo>
                  <a:cubicBezTo>
                    <a:pt x="6369" y="19010"/>
                    <a:pt x="6334" y="18439"/>
                    <a:pt x="6274" y="17881"/>
                  </a:cubicBezTo>
                  <a:cubicBezTo>
                    <a:pt x="6247" y="17668"/>
                    <a:pt x="6214" y="17458"/>
                    <a:pt x="6193" y="17242"/>
                  </a:cubicBezTo>
                  <a:cubicBezTo>
                    <a:pt x="6177" y="17086"/>
                    <a:pt x="6159" y="16929"/>
                    <a:pt x="6128" y="16782"/>
                  </a:cubicBezTo>
                  <a:cubicBezTo>
                    <a:pt x="6093" y="16619"/>
                    <a:pt x="6080" y="16442"/>
                    <a:pt x="6046" y="16278"/>
                  </a:cubicBezTo>
                  <a:cubicBezTo>
                    <a:pt x="5987" y="15990"/>
                    <a:pt x="5953" y="15683"/>
                    <a:pt x="5902" y="15389"/>
                  </a:cubicBezTo>
                  <a:cubicBezTo>
                    <a:pt x="5816" y="14961"/>
                    <a:pt x="5734" y="14531"/>
                    <a:pt x="5649" y="14103"/>
                  </a:cubicBezTo>
                  <a:cubicBezTo>
                    <a:pt x="5610" y="13865"/>
                    <a:pt x="5563" y="13630"/>
                    <a:pt x="5497" y="13417"/>
                  </a:cubicBezTo>
                  <a:cubicBezTo>
                    <a:pt x="5421" y="13142"/>
                    <a:pt x="5370" y="12842"/>
                    <a:pt x="5290" y="12572"/>
                  </a:cubicBezTo>
                  <a:cubicBezTo>
                    <a:pt x="5228" y="12319"/>
                    <a:pt x="5149" y="12086"/>
                    <a:pt x="5080" y="11841"/>
                  </a:cubicBezTo>
                  <a:cubicBezTo>
                    <a:pt x="5034" y="11686"/>
                    <a:pt x="4977" y="11547"/>
                    <a:pt x="4925" y="11400"/>
                  </a:cubicBezTo>
                  <a:cubicBezTo>
                    <a:pt x="4849" y="11204"/>
                    <a:pt x="4783" y="10992"/>
                    <a:pt x="4705" y="10799"/>
                  </a:cubicBezTo>
                  <a:cubicBezTo>
                    <a:pt x="4637" y="10599"/>
                    <a:pt x="4544" y="10443"/>
                    <a:pt x="4461" y="10269"/>
                  </a:cubicBezTo>
                  <a:cubicBezTo>
                    <a:pt x="4376" y="10086"/>
                    <a:pt x="4265" y="9963"/>
                    <a:pt x="4164" y="9820"/>
                  </a:cubicBezTo>
                  <a:cubicBezTo>
                    <a:pt x="4054" y="9659"/>
                    <a:pt x="3928" y="9557"/>
                    <a:pt x="3807" y="9438"/>
                  </a:cubicBezTo>
                  <a:cubicBezTo>
                    <a:pt x="3694" y="9350"/>
                    <a:pt x="3586" y="9235"/>
                    <a:pt x="3468" y="9177"/>
                  </a:cubicBezTo>
                  <a:cubicBezTo>
                    <a:pt x="3231" y="9038"/>
                    <a:pt x="3001" y="8852"/>
                    <a:pt x="2763" y="8724"/>
                  </a:cubicBezTo>
                  <a:cubicBezTo>
                    <a:pt x="2562" y="8649"/>
                    <a:pt x="2357" y="8639"/>
                    <a:pt x="2154" y="8595"/>
                  </a:cubicBezTo>
                  <a:cubicBezTo>
                    <a:pt x="2062" y="8575"/>
                    <a:pt x="1969" y="8567"/>
                    <a:pt x="1877" y="8590"/>
                  </a:cubicBezTo>
                  <a:cubicBezTo>
                    <a:pt x="1754" y="8621"/>
                    <a:pt x="1628" y="8580"/>
                    <a:pt x="1507" y="8645"/>
                  </a:cubicBezTo>
                  <a:cubicBezTo>
                    <a:pt x="1561" y="8695"/>
                    <a:pt x="1622" y="8693"/>
                    <a:pt x="1679" y="8718"/>
                  </a:cubicBezTo>
                  <a:cubicBezTo>
                    <a:pt x="1809" y="8771"/>
                    <a:pt x="1936" y="8857"/>
                    <a:pt x="2066" y="8907"/>
                  </a:cubicBezTo>
                  <a:cubicBezTo>
                    <a:pt x="2205" y="8959"/>
                    <a:pt x="2340" y="9041"/>
                    <a:pt x="2477" y="9103"/>
                  </a:cubicBezTo>
                  <a:cubicBezTo>
                    <a:pt x="2710" y="9221"/>
                    <a:pt x="2944" y="9338"/>
                    <a:pt x="3170" y="9507"/>
                  </a:cubicBezTo>
                  <a:cubicBezTo>
                    <a:pt x="3333" y="9618"/>
                    <a:pt x="3501" y="9699"/>
                    <a:pt x="3658" y="9843"/>
                  </a:cubicBezTo>
                  <a:cubicBezTo>
                    <a:pt x="3789" y="9958"/>
                    <a:pt x="3924" y="10061"/>
                    <a:pt x="4042" y="10226"/>
                  </a:cubicBezTo>
                  <a:cubicBezTo>
                    <a:pt x="4123" y="10340"/>
                    <a:pt x="4209" y="10440"/>
                    <a:pt x="4280" y="10579"/>
                  </a:cubicBezTo>
                  <a:cubicBezTo>
                    <a:pt x="4359" y="10732"/>
                    <a:pt x="4442" y="10882"/>
                    <a:pt x="4507" y="11061"/>
                  </a:cubicBezTo>
                  <a:cubicBezTo>
                    <a:pt x="4644" y="11431"/>
                    <a:pt x="4791" y="11787"/>
                    <a:pt x="4908" y="12186"/>
                  </a:cubicBezTo>
                  <a:cubicBezTo>
                    <a:pt x="4995" y="12465"/>
                    <a:pt x="5068" y="12761"/>
                    <a:pt x="5143" y="13053"/>
                  </a:cubicBezTo>
                  <a:cubicBezTo>
                    <a:pt x="5188" y="13246"/>
                    <a:pt x="5226" y="13447"/>
                    <a:pt x="5283" y="13628"/>
                  </a:cubicBezTo>
                  <a:cubicBezTo>
                    <a:pt x="5355" y="13863"/>
                    <a:pt x="5389" y="14131"/>
                    <a:pt x="5442" y="14382"/>
                  </a:cubicBezTo>
                  <a:cubicBezTo>
                    <a:pt x="5500" y="14618"/>
                    <a:pt x="5530" y="14875"/>
                    <a:pt x="5584" y="15115"/>
                  </a:cubicBezTo>
                  <a:cubicBezTo>
                    <a:pt x="5649" y="15411"/>
                    <a:pt x="5697" y="15721"/>
                    <a:pt x="5743" y="16030"/>
                  </a:cubicBezTo>
                  <a:cubicBezTo>
                    <a:pt x="5772" y="16227"/>
                    <a:pt x="5820" y="16411"/>
                    <a:pt x="5839" y="16614"/>
                  </a:cubicBezTo>
                  <a:cubicBezTo>
                    <a:pt x="5853" y="16789"/>
                    <a:pt x="5906" y="16939"/>
                    <a:pt x="5924" y="17113"/>
                  </a:cubicBezTo>
                  <a:cubicBezTo>
                    <a:pt x="5941" y="17265"/>
                    <a:pt x="5954" y="17420"/>
                    <a:pt x="5975" y="17571"/>
                  </a:cubicBezTo>
                  <a:cubicBezTo>
                    <a:pt x="6022" y="17908"/>
                    <a:pt x="6057" y="18252"/>
                    <a:pt x="6078" y="18599"/>
                  </a:cubicBezTo>
                  <a:cubicBezTo>
                    <a:pt x="6108" y="18951"/>
                    <a:pt x="6091" y="19308"/>
                    <a:pt x="6096" y="19663"/>
                  </a:cubicBezTo>
                  <a:cubicBezTo>
                    <a:pt x="6091" y="20022"/>
                    <a:pt x="6110" y="20386"/>
                    <a:pt x="6073" y="20741"/>
                  </a:cubicBezTo>
                  <a:cubicBezTo>
                    <a:pt x="6060" y="21023"/>
                    <a:pt x="6071" y="21308"/>
                    <a:pt x="6067" y="21591"/>
                  </a:cubicBezTo>
                  <a:lnTo>
                    <a:pt x="5946" y="21591"/>
                  </a:lnTo>
                  <a:cubicBezTo>
                    <a:pt x="5955" y="21563"/>
                    <a:pt x="5963" y="21536"/>
                    <a:pt x="5972" y="21509"/>
                  </a:cubicBezTo>
                  <a:cubicBezTo>
                    <a:pt x="5915" y="21526"/>
                    <a:pt x="5861" y="21557"/>
                    <a:pt x="5806" y="21591"/>
                  </a:cubicBezTo>
                  <a:lnTo>
                    <a:pt x="5492" y="21591"/>
                  </a:lnTo>
                  <a:cubicBezTo>
                    <a:pt x="5491" y="21382"/>
                    <a:pt x="5497" y="21172"/>
                    <a:pt x="5486" y="20964"/>
                  </a:cubicBezTo>
                  <a:cubicBezTo>
                    <a:pt x="5470" y="20708"/>
                    <a:pt x="5467" y="20449"/>
                    <a:pt x="5444" y="20194"/>
                  </a:cubicBezTo>
                  <a:cubicBezTo>
                    <a:pt x="5428" y="19885"/>
                    <a:pt x="5385" y="19584"/>
                    <a:pt x="5364" y="19276"/>
                  </a:cubicBezTo>
                  <a:cubicBezTo>
                    <a:pt x="5347" y="19039"/>
                    <a:pt x="5319" y="18806"/>
                    <a:pt x="5302" y="18569"/>
                  </a:cubicBezTo>
                  <a:cubicBezTo>
                    <a:pt x="5280" y="18200"/>
                    <a:pt x="5247" y="17834"/>
                    <a:pt x="5211" y="17469"/>
                  </a:cubicBezTo>
                  <a:cubicBezTo>
                    <a:pt x="5138" y="16888"/>
                    <a:pt x="5109" y="16290"/>
                    <a:pt x="5050" y="15703"/>
                  </a:cubicBezTo>
                  <a:cubicBezTo>
                    <a:pt x="5012" y="15249"/>
                    <a:pt x="4941" y="14810"/>
                    <a:pt x="4892" y="14361"/>
                  </a:cubicBezTo>
                  <a:cubicBezTo>
                    <a:pt x="4829" y="13803"/>
                    <a:pt x="4680" y="13309"/>
                    <a:pt x="4563" y="12794"/>
                  </a:cubicBezTo>
                  <a:cubicBezTo>
                    <a:pt x="4506" y="12583"/>
                    <a:pt x="4466" y="12355"/>
                    <a:pt x="4404" y="12151"/>
                  </a:cubicBezTo>
                  <a:cubicBezTo>
                    <a:pt x="4370" y="12051"/>
                    <a:pt x="4337" y="11938"/>
                    <a:pt x="4280" y="11889"/>
                  </a:cubicBezTo>
                  <a:cubicBezTo>
                    <a:pt x="4299" y="12140"/>
                    <a:pt x="4366" y="12363"/>
                    <a:pt x="4407" y="12601"/>
                  </a:cubicBezTo>
                  <a:cubicBezTo>
                    <a:pt x="4472" y="12898"/>
                    <a:pt x="4500" y="13219"/>
                    <a:pt x="4546" y="13528"/>
                  </a:cubicBezTo>
                  <a:cubicBezTo>
                    <a:pt x="4578" y="13781"/>
                    <a:pt x="4608" y="14035"/>
                    <a:pt x="4631" y="14292"/>
                  </a:cubicBezTo>
                  <a:cubicBezTo>
                    <a:pt x="4646" y="14525"/>
                    <a:pt x="4681" y="14749"/>
                    <a:pt x="4702" y="14980"/>
                  </a:cubicBezTo>
                  <a:cubicBezTo>
                    <a:pt x="4758" y="15637"/>
                    <a:pt x="4836" y="16289"/>
                    <a:pt x="4850" y="16957"/>
                  </a:cubicBezTo>
                  <a:cubicBezTo>
                    <a:pt x="4853" y="17082"/>
                    <a:pt x="4856" y="17207"/>
                    <a:pt x="4866" y="17331"/>
                  </a:cubicBezTo>
                  <a:cubicBezTo>
                    <a:pt x="4883" y="17530"/>
                    <a:pt x="4874" y="17733"/>
                    <a:pt x="4885" y="17933"/>
                  </a:cubicBezTo>
                  <a:cubicBezTo>
                    <a:pt x="4900" y="18213"/>
                    <a:pt x="4886" y="18495"/>
                    <a:pt x="4895" y="18776"/>
                  </a:cubicBezTo>
                  <a:cubicBezTo>
                    <a:pt x="4936" y="19411"/>
                    <a:pt x="4935" y="20054"/>
                    <a:pt x="4966" y="20692"/>
                  </a:cubicBezTo>
                  <a:cubicBezTo>
                    <a:pt x="4971" y="20993"/>
                    <a:pt x="4999" y="21290"/>
                    <a:pt x="5009" y="21591"/>
                  </a:cubicBezTo>
                  <a:lnTo>
                    <a:pt x="4015" y="21591"/>
                  </a:lnTo>
                  <a:cubicBezTo>
                    <a:pt x="3980" y="21323"/>
                    <a:pt x="3922" y="21072"/>
                    <a:pt x="3877" y="20812"/>
                  </a:cubicBezTo>
                  <a:cubicBezTo>
                    <a:pt x="3829" y="20549"/>
                    <a:pt x="3780" y="20288"/>
                    <a:pt x="3737" y="20023"/>
                  </a:cubicBezTo>
                  <a:cubicBezTo>
                    <a:pt x="3702" y="19810"/>
                    <a:pt x="3656" y="19607"/>
                    <a:pt x="3621" y="19395"/>
                  </a:cubicBezTo>
                  <a:cubicBezTo>
                    <a:pt x="3561" y="19062"/>
                    <a:pt x="3486" y="18740"/>
                    <a:pt x="3417" y="18413"/>
                  </a:cubicBezTo>
                  <a:cubicBezTo>
                    <a:pt x="3394" y="18310"/>
                    <a:pt x="3373" y="18204"/>
                    <a:pt x="3341" y="18111"/>
                  </a:cubicBezTo>
                  <a:cubicBezTo>
                    <a:pt x="3204" y="17733"/>
                    <a:pt x="3067" y="17357"/>
                    <a:pt x="2927" y="16986"/>
                  </a:cubicBezTo>
                  <a:cubicBezTo>
                    <a:pt x="2836" y="16765"/>
                    <a:pt x="2747" y="16542"/>
                    <a:pt x="2656" y="16323"/>
                  </a:cubicBezTo>
                  <a:cubicBezTo>
                    <a:pt x="2549" y="16115"/>
                    <a:pt x="2420" y="15959"/>
                    <a:pt x="2306" y="15766"/>
                  </a:cubicBezTo>
                  <a:cubicBezTo>
                    <a:pt x="2240" y="15663"/>
                    <a:pt x="2181" y="15543"/>
                    <a:pt x="2109" y="15460"/>
                  </a:cubicBezTo>
                  <a:cubicBezTo>
                    <a:pt x="2108" y="15575"/>
                    <a:pt x="2138" y="15676"/>
                    <a:pt x="2177" y="15756"/>
                  </a:cubicBezTo>
                  <a:cubicBezTo>
                    <a:pt x="2260" y="15948"/>
                    <a:pt x="2365" y="16094"/>
                    <a:pt x="2448" y="16284"/>
                  </a:cubicBezTo>
                  <a:cubicBezTo>
                    <a:pt x="2541" y="16508"/>
                    <a:pt x="2639" y="16726"/>
                    <a:pt x="2723" y="16966"/>
                  </a:cubicBezTo>
                  <a:cubicBezTo>
                    <a:pt x="2943" y="17526"/>
                    <a:pt x="3120" y="18148"/>
                    <a:pt x="3293" y="18770"/>
                  </a:cubicBezTo>
                  <a:cubicBezTo>
                    <a:pt x="3349" y="19020"/>
                    <a:pt x="3425" y="19251"/>
                    <a:pt x="3471" y="19510"/>
                  </a:cubicBezTo>
                  <a:cubicBezTo>
                    <a:pt x="3511" y="19701"/>
                    <a:pt x="3550" y="19892"/>
                    <a:pt x="3584" y="20088"/>
                  </a:cubicBezTo>
                  <a:cubicBezTo>
                    <a:pt x="3623" y="20317"/>
                    <a:pt x="3675" y="20541"/>
                    <a:pt x="3692" y="20783"/>
                  </a:cubicBezTo>
                  <a:cubicBezTo>
                    <a:pt x="3710" y="21056"/>
                    <a:pt x="3748" y="21321"/>
                    <a:pt x="3773" y="21591"/>
                  </a:cubicBezTo>
                  <a:lnTo>
                    <a:pt x="3347" y="21591"/>
                  </a:lnTo>
                  <a:cubicBezTo>
                    <a:pt x="3309" y="21363"/>
                    <a:pt x="3258" y="21145"/>
                    <a:pt x="3203" y="20932"/>
                  </a:cubicBezTo>
                  <a:cubicBezTo>
                    <a:pt x="3152" y="20672"/>
                    <a:pt x="3082" y="20429"/>
                    <a:pt x="3013" y="20187"/>
                  </a:cubicBezTo>
                  <a:cubicBezTo>
                    <a:pt x="2946" y="19967"/>
                    <a:pt x="2863" y="19768"/>
                    <a:pt x="2797" y="19547"/>
                  </a:cubicBezTo>
                  <a:cubicBezTo>
                    <a:pt x="2734" y="19331"/>
                    <a:pt x="2650" y="19144"/>
                    <a:pt x="2584" y="18931"/>
                  </a:cubicBezTo>
                  <a:cubicBezTo>
                    <a:pt x="2521" y="18723"/>
                    <a:pt x="2442" y="18537"/>
                    <a:pt x="2370" y="18342"/>
                  </a:cubicBezTo>
                  <a:cubicBezTo>
                    <a:pt x="2244" y="17991"/>
                    <a:pt x="2111" y="17649"/>
                    <a:pt x="1975" y="17312"/>
                  </a:cubicBezTo>
                  <a:cubicBezTo>
                    <a:pt x="1903" y="17129"/>
                    <a:pt x="1825" y="16952"/>
                    <a:pt x="1741" y="16791"/>
                  </a:cubicBezTo>
                  <a:cubicBezTo>
                    <a:pt x="1650" y="16616"/>
                    <a:pt x="1575" y="16410"/>
                    <a:pt x="1485" y="16233"/>
                  </a:cubicBezTo>
                  <a:cubicBezTo>
                    <a:pt x="1391" y="16074"/>
                    <a:pt x="1320" y="15868"/>
                    <a:pt x="1225" y="15709"/>
                  </a:cubicBezTo>
                  <a:cubicBezTo>
                    <a:pt x="1119" y="15489"/>
                    <a:pt x="984" y="15338"/>
                    <a:pt x="881" y="15112"/>
                  </a:cubicBezTo>
                  <a:cubicBezTo>
                    <a:pt x="819" y="14977"/>
                    <a:pt x="745" y="14866"/>
                    <a:pt x="679" y="14741"/>
                  </a:cubicBezTo>
                  <a:cubicBezTo>
                    <a:pt x="606" y="14607"/>
                    <a:pt x="512" y="14537"/>
                    <a:pt x="429" y="14437"/>
                  </a:cubicBezTo>
                  <a:cubicBezTo>
                    <a:pt x="288" y="14268"/>
                    <a:pt x="144" y="14113"/>
                    <a:pt x="0" y="13956"/>
                  </a:cubicBezTo>
                  <a:lnTo>
                    <a:pt x="0" y="7627"/>
                  </a:lnTo>
                  <a:cubicBezTo>
                    <a:pt x="90" y="7329"/>
                    <a:pt x="211" y="7078"/>
                    <a:pt x="325" y="6817"/>
                  </a:cubicBezTo>
                  <a:cubicBezTo>
                    <a:pt x="420" y="6612"/>
                    <a:pt x="542" y="6468"/>
                    <a:pt x="650" y="6292"/>
                  </a:cubicBezTo>
                  <a:cubicBezTo>
                    <a:pt x="734" y="6165"/>
                    <a:pt x="802" y="6006"/>
                    <a:pt x="877" y="5860"/>
                  </a:cubicBezTo>
                  <a:cubicBezTo>
                    <a:pt x="971" y="5673"/>
                    <a:pt x="1064" y="5485"/>
                    <a:pt x="1167" y="5317"/>
                  </a:cubicBezTo>
                  <a:cubicBezTo>
                    <a:pt x="1343" y="5039"/>
                    <a:pt x="1517" y="4745"/>
                    <a:pt x="1722" y="4554"/>
                  </a:cubicBezTo>
                  <a:cubicBezTo>
                    <a:pt x="1847" y="4454"/>
                    <a:pt x="1968" y="4337"/>
                    <a:pt x="2098" y="4264"/>
                  </a:cubicBezTo>
                  <a:cubicBezTo>
                    <a:pt x="2228" y="4187"/>
                    <a:pt x="2366" y="4224"/>
                    <a:pt x="2499" y="4214"/>
                  </a:cubicBezTo>
                  <a:cubicBezTo>
                    <a:pt x="2648" y="4202"/>
                    <a:pt x="2790" y="4311"/>
                    <a:pt x="2935" y="4358"/>
                  </a:cubicBezTo>
                  <a:cubicBezTo>
                    <a:pt x="3094" y="4431"/>
                    <a:pt x="3255" y="4494"/>
                    <a:pt x="3406" y="4620"/>
                  </a:cubicBezTo>
                  <a:cubicBezTo>
                    <a:pt x="3458" y="4674"/>
                    <a:pt x="3511" y="4610"/>
                    <a:pt x="3557" y="4562"/>
                  </a:cubicBezTo>
                  <a:cubicBezTo>
                    <a:pt x="3640" y="4471"/>
                    <a:pt x="3728" y="4406"/>
                    <a:pt x="3814" y="4328"/>
                  </a:cubicBezTo>
                  <a:cubicBezTo>
                    <a:pt x="3970" y="4191"/>
                    <a:pt x="4137" y="4112"/>
                    <a:pt x="4292" y="3972"/>
                  </a:cubicBezTo>
                  <a:cubicBezTo>
                    <a:pt x="4383" y="3900"/>
                    <a:pt x="4478" y="3849"/>
                    <a:pt x="4570" y="3785"/>
                  </a:cubicBezTo>
                  <a:cubicBezTo>
                    <a:pt x="4701" y="3698"/>
                    <a:pt x="4840" y="3669"/>
                    <a:pt x="4967" y="3559"/>
                  </a:cubicBezTo>
                  <a:cubicBezTo>
                    <a:pt x="5086" y="3466"/>
                    <a:pt x="5197" y="3337"/>
                    <a:pt x="5314" y="3235"/>
                  </a:cubicBezTo>
                  <a:cubicBezTo>
                    <a:pt x="5415" y="3144"/>
                    <a:pt x="5516" y="3059"/>
                    <a:pt x="5614" y="2956"/>
                  </a:cubicBezTo>
                  <a:cubicBezTo>
                    <a:pt x="5751" y="2815"/>
                    <a:pt x="5879" y="2643"/>
                    <a:pt x="6014" y="2496"/>
                  </a:cubicBezTo>
                  <a:cubicBezTo>
                    <a:pt x="6190" y="2301"/>
                    <a:pt x="6340" y="2020"/>
                    <a:pt x="6526" y="1863"/>
                  </a:cubicBezTo>
                  <a:cubicBezTo>
                    <a:pt x="6689" y="1723"/>
                    <a:pt x="6848" y="1568"/>
                    <a:pt x="7015" y="1451"/>
                  </a:cubicBezTo>
                  <a:cubicBezTo>
                    <a:pt x="7093" y="1394"/>
                    <a:pt x="7172" y="1340"/>
                    <a:pt x="7248" y="1273"/>
                  </a:cubicBezTo>
                  <a:cubicBezTo>
                    <a:pt x="7383" y="1156"/>
                    <a:pt x="7526" y="1081"/>
                    <a:pt x="7670" y="1022"/>
                  </a:cubicBezTo>
                  <a:cubicBezTo>
                    <a:pt x="7767" y="983"/>
                    <a:pt x="7854" y="886"/>
                    <a:pt x="7947" y="825"/>
                  </a:cubicBezTo>
                  <a:cubicBezTo>
                    <a:pt x="8049" y="752"/>
                    <a:pt x="8163" y="713"/>
                    <a:pt x="8245" y="558"/>
                  </a:cubicBezTo>
                  <a:cubicBezTo>
                    <a:pt x="8240" y="741"/>
                    <a:pt x="8260" y="922"/>
                    <a:pt x="8272" y="1103"/>
                  </a:cubicBezTo>
                  <a:cubicBezTo>
                    <a:pt x="8280" y="1231"/>
                    <a:pt x="8301" y="1355"/>
                    <a:pt x="8338" y="1460"/>
                  </a:cubicBezTo>
                  <a:cubicBezTo>
                    <a:pt x="8310" y="1239"/>
                    <a:pt x="8270" y="1018"/>
                    <a:pt x="8276" y="786"/>
                  </a:cubicBezTo>
                  <a:cubicBezTo>
                    <a:pt x="8276" y="700"/>
                    <a:pt x="8295" y="593"/>
                    <a:pt x="8252" y="536"/>
                  </a:cubicBezTo>
                  <a:cubicBezTo>
                    <a:pt x="8296" y="402"/>
                    <a:pt x="8334" y="247"/>
                    <a:pt x="8408" y="170"/>
                  </a:cubicBezTo>
                  <a:moveTo>
                    <a:pt x="16660" y="7153"/>
                  </a:moveTo>
                  <a:cubicBezTo>
                    <a:pt x="16653" y="7297"/>
                    <a:pt x="16662" y="7441"/>
                    <a:pt x="16656" y="7586"/>
                  </a:cubicBezTo>
                  <a:cubicBezTo>
                    <a:pt x="16636" y="7884"/>
                    <a:pt x="16594" y="8175"/>
                    <a:pt x="16561" y="8468"/>
                  </a:cubicBezTo>
                  <a:cubicBezTo>
                    <a:pt x="16620" y="8181"/>
                    <a:pt x="16641" y="7871"/>
                    <a:pt x="16670" y="7568"/>
                  </a:cubicBezTo>
                  <a:cubicBezTo>
                    <a:pt x="16675" y="7431"/>
                    <a:pt x="16690" y="7282"/>
                    <a:pt x="16660" y="7153"/>
                  </a:cubicBezTo>
                  <a:moveTo>
                    <a:pt x="3257" y="7256"/>
                  </a:moveTo>
                  <a:cubicBezTo>
                    <a:pt x="3374" y="7463"/>
                    <a:pt x="3516" y="7603"/>
                    <a:pt x="3640" y="7790"/>
                  </a:cubicBezTo>
                  <a:cubicBezTo>
                    <a:pt x="3767" y="7986"/>
                    <a:pt x="3899" y="8164"/>
                    <a:pt x="4029" y="8350"/>
                  </a:cubicBezTo>
                  <a:cubicBezTo>
                    <a:pt x="4150" y="8524"/>
                    <a:pt x="4247" y="8752"/>
                    <a:pt x="4354" y="8957"/>
                  </a:cubicBezTo>
                  <a:cubicBezTo>
                    <a:pt x="4431" y="9101"/>
                    <a:pt x="4484" y="9284"/>
                    <a:pt x="4555" y="9439"/>
                  </a:cubicBezTo>
                  <a:cubicBezTo>
                    <a:pt x="4760" y="9861"/>
                    <a:pt x="4928" y="10349"/>
                    <a:pt x="5131" y="10775"/>
                  </a:cubicBezTo>
                  <a:cubicBezTo>
                    <a:pt x="5220" y="10940"/>
                    <a:pt x="5281" y="11154"/>
                    <a:pt x="5354" y="11348"/>
                  </a:cubicBezTo>
                  <a:cubicBezTo>
                    <a:pt x="5424" y="11568"/>
                    <a:pt x="5489" y="11796"/>
                    <a:pt x="5547" y="12031"/>
                  </a:cubicBezTo>
                  <a:cubicBezTo>
                    <a:pt x="5586" y="12167"/>
                    <a:pt x="5628" y="12300"/>
                    <a:pt x="5662" y="12442"/>
                  </a:cubicBezTo>
                  <a:cubicBezTo>
                    <a:pt x="5711" y="12645"/>
                    <a:pt x="5774" y="12834"/>
                    <a:pt x="5817" y="13043"/>
                  </a:cubicBezTo>
                  <a:cubicBezTo>
                    <a:pt x="5883" y="13274"/>
                    <a:pt x="5954" y="13500"/>
                    <a:pt x="6022" y="13729"/>
                  </a:cubicBezTo>
                  <a:cubicBezTo>
                    <a:pt x="6081" y="13912"/>
                    <a:pt x="6123" y="14113"/>
                    <a:pt x="6180" y="14298"/>
                  </a:cubicBezTo>
                  <a:cubicBezTo>
                    <a:pt x="6235" y="14491"/>
                    <a:pt x="6296" y="14677"/>
                    <a:pt x="6345" y="14877"/>
                  </a:cubicBezTo>
                  <a:cubicBezTo>
                    <a:pt x="6423" y="15136"/>
                    <a:pt x="6476" y="15424"/>
                    <a:pt x="6561" y="15675"/>
                  </a:cubicBezTo>
                  <a:cubicBezTo>
                    <a:pt x="6559" y="15466"/>
                    <a:pt x="6510" y="15278"/>
                    <a:pt x="6483" y="15080"/>
                  </a:cubicBezTo>
                  <a:cubicBezTo>
                    <a:pt x="6445" y="14808"/>
                    <a:pt x="6382" y="14552"/>
                    <a:pt x="6351" y="14275"/>
                  </a:cubicBezTo>
                  <a:cubicBezTo>
                    <a:pt x="6279" y="13805"/>
                    <a:pt x="6218" y="13325"/>
                    <a:pt x="6115" y="12876"/>
                  </a:cubicBezTo>
                  <a:cubicBezTo>
                    <a:pt x="6050" y="12589"/>
                    <a:pt x="5986" y="12301"/>
                    <a:pt x="5913" y="12021"/>
                  </a:cubicBezTo>
                  <a:cubicBezTo>
                    <a:pt x="5802" y="11609"/>
                    <a:pt x="5670" y="11223"/>
                    <a:pt x="5547" y="10826"/>
                  </a:cubicBezTo>
                  <a:cubicBezTo>
                    <a:pt x="5472" y="10612"/>
                    <a:pt x="5402" y="10388"/>
                    <a:pt x="5311" y="10201"/>
                  </a:cubicBezTo>
                  <a:cubicBezTo>
                    <a:pt x="5251" y="10071"/>
                    <a:pt x="5198" y="9927"/>
                    <a:pt x="5136" y="9801"/>
                  </a:cubicBezTo>
                  <a:cubicBezTo>
                    <a:pt x="5044" y="9619"/>
                    <a:pt x="4953" y="9436"/>
                    <a:pt x="4862" y="9252"/>
                  </a:cubicBezTo>
                  <a:cubicBezTo>
                    <a:pt x="4680" y="8901"/>
                    <a:pt x="4481" y="8586"/>
                    <a:pt x="4290" y="8255"/>
                  </a:cubicBezTo>
                  <a:cubicBezTo>
                    <a:pt x="4197" y="8118"/>
                    <a:pt x="4105" y="7977"/>
                    <a:pt x="4002" y="7867"/>
                  </a:cubicBezTo>
                  <a:cubicBezTo>
                    <a:pt x="3912" y="7754"/>
                    <a:pt x="3809" y="7688"/>
                    <a:pt x="3716" y="7586"/>
                  </a:cubicBezTo>
                  <a:cubicBezTo>
                    <a:pt x="3586" y="7474"/>
                    <a:pt x="3454" y="7376"/>
                    <a:pt x="3324" y="7271"/>
                  </a:cubicBezTo>
                  <a:cubicBezTo>
                    <a:pt x="3303" y="7255"/>
                    <a:pt x="3279" y="7232"/>
                    <a:pt x="3257" y="7256"/>
                  </a:cubicBezTo>
                  <a:moveTo>
                    <a:pt x="19940" y="8038"/>
                  </a:moveTo>
                  <a:cubicBezTo>
                    <a:pt x="19939" y="8200"/>
                    <a:pt x="19973" y="8350"/>
                    <a:pt x="19990" y="8506"/>
                  </a:cubicBezTo>
                  <a:cubicBezTo>
                    <a:pt x="20036" y="8830"/>
                    <a:pt x="20062" y="9162"/>
                    <a:pt x="20099" y="9490"/>
                  </a:cubicBezTo>
                  <a:cubicBezTo>
                    <a:pt x="20116" y="9647"/>
                    <a:pt x="20113" y="9810"/>
                    <a:pt x="20128" y="9969"/>
                  </a:cubicBezTo>
                  <a:cubicBezTo>
                    <a:pt x="20165" y="10414"/>
                    <a:pt x="20197" y="10860"/>
                    <a:pt x="20220" y="11308"/>
                  </a:cubicBezTo>
                  <a:cubicBezTo>
                    <a:pt x="20224" y="11595"/>
                    <a:pt x="20250" y="11878"/>
                    <a:pt x="20260" y="12165"/>
                  </a:cubicBezTo>
                  <a:cubicBezTo>
                    <a:pt x="20294" y="12599"/>
                    <a:pt x="20318" y="13037"/>
                    <a:pt x="20312" y="13477"/>
                  </a:cubicBezTo>
                  <a:cubicBezTo>
                    <a:pt x="20313" y="13789"/>
                    <a:pt x="20311" y="14102"/>
                    <a:pt x="20313" y="14415"/>
                  </a:cubicBezTo>
                  <a:cubicBezTo>
                    <a:pt x="20306" y="14620"/>
                    <a:pt x="20297" y="14824"/>
                    <a:pt x="20287" y="15029"/>
                  </a:cubicBezTo>
                  <a:cubicBezTo>
                    <a:pt x="20283" y="15147"/>
                    <a:pt x="20302" y="15265"/>
                    <a:pt x="20292" y="15383"/>
                  </a:cubicBezTo>
                  <a:cubicBezTo>
                    <a:pt x="20282" y="15524"/>
                    <a:pt x="20289" y="15666"/>
                    <a:pt x="20286" y="15808"/>
                  </a:cubicBezTo>
                  <a:cubicBezTo>
                    <a:pt x="20271" y="16142"/>
                    <a:pt x="20260" y="16479"/>
                    <a:pt x="20228" y="16809"/>
                  </a:cubicBezTo>
                  <a:cubicBezTo>
                    <a:pt x="20208" y="16972"/>
                    <a:pt x="20196" y="17138"/>
                    <a:pt x="20182" y="17304"/>
                  </a:cubicBezTo>
                  <a:cubicBezTo>
                    <a:pt x="20154" y="17572"/>
                    <a:pt x="20124" y="17841"/>
                    <a:pt x="20114" y="18115"/>
                  </a:cubicBezTo>
                  <a:cubicBezTo>
                    <a:pt x="20146" y="18073"/>
                    <a:pt x="20146" y="17989"/>
                    <a:pt x="20156" y="17923"/>
                  </a:cubicBezTo>
                  <a:cubicBezTo>
                    <a:pt x="20173" y="17735"/>
                    <a:pt x="20204" y="17552"/>
                    <a:pt x="20209" y="17360"/>
                  </a:cubicBezTo>
                  <a:cubicBezTo>
                    <a:pt x="20218" y="17130"/>
                    <a:pt x="20243" y="16905"/>
                    <a:pt x="20268" y="16680"/>
                  </a:cubicBezTo>
                  <a:cubicBezTo>
                    <a:pt x="20297" y="16383"/>
                    <a:pt x="20302" y="16078"/>
                    <a:pt x="20326" y="15779"/>
                  </a:cubicBezTo>
                  <a:cubicBezTo>
                    <a:pt x="20351" y="15496"/>
                    <a:pt x="20332" y="15208"/>
                    <a:pt x="20343" y="14923"/>
                  </a:cubicBezTo>
                  <a:cubicBezTo>
                    <a:pt x="20344" y="14662"/>
                    <a:pt x="20378" y="14407"/>
                    <a:pt x="20373" y="14146"/>
                  </a:cubicBezTo>
                  <a:cubicBezTo>
                    <a:pt x="20371" y="13860"/>
                    <a:pt x="20366" y="13572"/>
                    <a:pt x="20380" y="13286"/>
                  </a:cubicBezTo>
                  <a:cubicBezTo>
                    <a:pt x="20382" y="13171"/>
                    <a:pt x="20369" y="13057"/>
                    <a:pt x="20372" y="12941"/>
                  </a:cubicBezTo>
                  <a:cubicBezTo>
                    <a:pt x="20377" y="12699"/>
                    <a:pt x="20346" y="12461"/>
                    <a:pt x="20344" y="12219"/>
                  </a:cubicBezTo>
                  <a:cubicBezTo>
                    <a:pt x="20342" y="11980"/>
                    <a:pt x="20329" y="11744"/>
                    <a:pt x="20321" y="11506"/>
                  </a:cubicBezTo>
                  <a:cubicBezTo>
                    <a:pt x="20304" y="11323"/>
                    <a:pt x="20291" y="11139"/>
                    <a:pt x="20279" y="10954"/>
                  </a:cubicBezTo>
                  <a:cubicBezTo>
                    <a:pt x="20270" y="10787"/>
                    <a:pt x="20273" y="10616"/>
                    <a:pt x="20247" y="10454"/>
                  </a:cubicBezTo>
                  <a:cubicBezTo>
                    <a:pt x="20218" y="10287"/>
                    <a:pt x="20218" y="10107"/>
                    <a:pt x="20200" y="9935"/>
                  </a:cubicBezTo>
                  <a:cubicBezTo>
                    <a:pt x="20180" y="9738"/>
                    <a:pt x="20167" y="9538"/>
                    <a:pt x="20147" y="9342"/>
                  </a:cubicBezTo>
                  <a:cubicBezTo>
                    <a:pt x="20102" y="9018"/>
                    <a:pt x="20062" y="8691"/>
                    <a:pt x="20001" y="8378"/>
                  </a:cubicBezTo>
                  <a:cubicBezTo>
                    <a:pt x="19979" y="8266"/>
                    <a:pt x="19969" y="8144"/>
                    <a:pt x="19940" y="8038"/>
                  </a:cubicBezTo>
                  <a:moveTo>
                    <a:pt x="14044" y="10565"/>
                  </a:moveTo>
                  <a:cubicBezTo>
                    <a:pt x="14179" y="10593"/>
                    <a:pt x="14313" y="10647"/>
                    <a:pt x="14449" y="10654"/>
                  </a:cubicBezTo>
                  <a:cubicBezTo>
                    <a:pt x="14604" y="10643"/>
                    <a:pt x="14757" y="10713"/>
                    <a:pt x="14912" y="10675"/>
                  </a:cubicBezTo>
                  <a:cubicBezTo>
                    <a:pt x="15003" y="10647"/>
                    <a:pt x="15095" y="10657"/>
                    <a:pt x="15185" y="10621"/>
                  </a:cubicBezTo>
                  <a:cubicBezTo>
                    <a:pt x="15165" y="10601"/>
                    <a:pt x="15143" y="10590"/>
                    <a:pt x="15121" y="10600"/>
                  </a:cubicBezTo>
                  <a:cubicBezTo>
                    <a:pt x="15000" y="10631"/>
                    <a:pt x="14878" y="10660"/>
                    <a:pt x="14755" y="10648"/>
                  </a:cubicBezTo>
                  <a:cubicBezTo>
                    <a:pt x="14589" y="10662"/>
                    <a:pt x="14424" y="10617"/>
                    <a:pt x="14258" y="10595"/>
                  </a:cubicBezTo>
                  <a:cubicBezTo>
                    <a:pt x="14187" y="10586"/>
                    <a:pt x="14116" y="10549"/>
                    <a:pt x="14044" y="10565"/>
                  </a:cubicBezTo>
                  <a:moveTo>
                    <a:pt x="18656" y="10792"/>
                  </a:moveTo>
                  <a:cubicBezTo>
                    <a:pt x="18687" y="10895"/>
                    <a:pt x="18729" y="10986"/>
                    <a:pt x="18746" y="11104"/>
                  </a:cubicBezTo>
                  <a:cubicBezTo>
                    <a:pt x="18766" y="11238"/>
                    <a:pt x="18791" y="11369"/>
                    <a:pt x="18818" y="11498"/>
                  </a:cubicBezTo>
                  <a:cubicBezTo>
                    <a:pt x="18860" y="11691"/>
                    <a:pt x="18920" y="11864"/>
                    <a:pt x="18970" y="12049"/>
                  </a:cubicBezTo>
                  <a:cubicBezTo>
                    <a:pt x="19033" y="12278"/>
                    <a:pt x="19106" y="12497"/>
                    <a:pt x="19161" y="12736"/>
                  </a:cubicBezTo>
                  <a:cubicBezTo>
                    <a:pt x="19193" y="12873"/>
                    <a:pt x="19239" y="12994"/>
                    <a:pt x="19274" y="13128"/>
                  </a:cubicBezTo>
                  <a:cubicBezTo>
                    <a:pt x="19332" y="13322"/>
                    <a:pt x="19374" y="13534"/>
                    <a:pt x="19425" y="13735"/>
                  </a:cubicBezTo>
                  <a:cubicBezTo>
                    <a:pt x="19467" y="13983"/>
                    <a:pt x="19544" y="14203"/>
                    <a:pt x="19569" y="14462"/>
                  </a:cubicBezTo>
                  <a:cubicBezTo>
                    <a:pt x="19594" y="14725"/>
                    <a:pt x="19649" y="14976"/>
                    <a:pt x="19661" y="15244"/>
                  </a:cubicBezTo>
                  <a:cubicBezTo>
                    <a:pt x="19684" y="15522"/>
                    <a:pt x="19661" y="15809"/>
                    <a:pt x="19697" y="16085"/>
                  </a:cubicBezTo>
                  <a:cubicBezTo>
                    <a:pt x="19708" y="16155"/>
                    <a:pt x="19730" y="16218"/>
                    <a:pt x="19737" y="16291"/>
                  </a:cubicBezTo>
                  <a:cubicBezTo>
                    <a:pt x="19732" y="16352"/>
                    <a:pt x="19716" y="16409"/>
                    <a:pt x="19716" y="16472"/>
                  </a:cubicBezTo>
                  <a:cubicBezTo>
                    <a:pt x="19721" y="16528"/>
                    <a:pt x="19740" y="16574"/>
                    <a:pt x="19755" y="16622"/>
                  </a:cubicBezTo>
                  <a:cubicBezTo>
                    <a:pt x="19779" y="16494"/>
                    <a:pt x="19778" y="16357"/>
                    <a:pt x="19789" y="16224"/>
                  </a:cubicBezTo>
                  <a:cubicBezTo>
                    <a:pt x="19799" y="16031"/>
                    <a:pt x="19824" y="15842"/>
                    <a:pt x="19838" y="15650"/>
                  </a:cubicBezTo>
                  <a:cubicBezTo>
                    <a:pt x="19850" y="15496"/>
                    <a:pt x="19845" y="15339"/>
                    <a:pt x="19856" y="15185"/>
                  </a:cubicBezTo>
                  <a:cubicBezTo>
                    <a:pt x="19867" y="15061"/>
                    <a:pt x="19851" y="14939"/>
                    <a:pt x="19849" y="14817"/>
                  </a:cubicBezTo>
                  <a:cubicBezTo>
                    <a:pt x="19847" y="14718"/>
                    <a:pt x="19850" y="14616"/>
                    <a:pt x="19834" y="14521"/>
                  </a:cubicBezTo>
                  <a:cubicBezTo>
                    <a:pt x="19777" y="14144"/>
                    <a:pt x="19671" y="13809"/>
                    <a:pt x="19595" y="13448"/>
                  </a:cubicBezTo>
                  <a:cubicBezTo>
                    <a:pt x="19536" y="13216"/>
                    <a:pt x="19489" y="12974"/>
                    <a:pt x="19420" y="12754"/>
                  </a:cubicBezTo>
                  <a:cubicBezTo>
                    <a:pt x="19368" y="12551"/>
                    <a:pt x="19316" y="12348"/>
                    <a:pt x="19242" y="12172"/>
                  </a:cubicBezTo>
                  <a:cubicBezTo>
                    <a:pt x="19122" y="11820"/>
                    <a:pt x="18995" y="11476"/>
                    <a:pt x="18853" y="11157"/>
                  </a:cubicBezTo>
                  <a:cubicBezTo>
                    <a:pt x="18799" y="11041"/>
                    <a:pt x="18762" y="10895"/>
                    <a:pt x="18700" y="10794"/>
                  </a:cubicBezTo>
                  <a:cubicBezTo>
                    <a:pt x="18688" y="10764"/>
                    <a:pt x="18670" y="10774"/>
                    <a:pt x="18656" y="10792"/>
                  </a:cubicBezTo>
                  <a:moveTo>
                    <a:pt x="8758" y="13126"/>
                  </a:moveTo>
                  <a:cubicBezTo>
                    <a:pt x="8764" y="13269"/>
                    <a:pt x="8773" y="13412"/>
                    <a:pt x="8784" y="13554"/>
                  </a:cubicBezTo>
                  <a:cubicBezTo>
                    <a:pt x="8798" y="13714"/>
                    <a:pt x="8793" y="13879"/>
                    <a:pt x="8805" y="14040"/>
                  </a:cubicBezTo>
                  <a:cubicBezTo>
                    <a:pt x="8817" y="14208"/>
                    <a:pt x="8825" y="14378"/>
                    <a:pt x="8821" y="14548"/>
                  </a:cubicBezTo>
                  <a:cubicBezTo>
                    <a:pt x="8822" y="15245"/>
                    <a:pt x="8820" y="15941"/>
                    <a:pt x="8821" y="16638"/>
                  </a:cubicBezTo>
                  <a:cubicBezTo>
                    <a:pt x="8845" y="17002"/>
                    <a:pt x="8831" y="17369"/>
                    <a:pt x="8834" y="17735"/>
                  </a:cubicBezTo>
                  <a:cubicBezTo>
                    <a:pt x="8828" y="18084"/>
                    <a:pt x="8852" y="18431"/>
                    <a:pt x="8861" y="18779"/>
                  </a:cubicBezTo>
                  <a:cubicBezTo>
                    <a:pt x="8856" y="19004"/>
                    <a:pt x="8883" y="19225"/>
                    <a:pt x="8887" y="19449"/>
                  </a:cubicBezTo>
                  <a:cubicBezTo>
                    <a:pt x="8889" y="19510"/>
                    <a:pt x="8886" y="19580"/>
                    <a:pt x="8914" y="19620"/>
                  </a:cubicBezTo>
                  <a:cubicBezTo>
                    <a:pt x="8942" y="19516"/>
                    <a:pt x="8959" y="19403"/>
                    <a:pt x="8968" y="19287"/>
                  </a:cubicBezTo>
                  <a:cubicBezTo>
                    <a:pt x="9003" y="18748"/>
                    <a:pt x="9031" y="18208"/>
                    <a:pt x="9069" y="17670"/>
                  </a:cubicBezTo>
                  <a:cubicBezTo>
                    <a:pt x="9083" y="17489"/>
                    <a:pt x="9067" y="17306"/>
                    <a:pt x="9080" y="17125"/>
                  </a:cubicBezTo>
                  <a:cubicBezTo>
                    <a:pt x="9108" y="16775"/>
                    <a:pt x="9062" y="16425"/>
                    <a:pt x="9062" y="16075"/>
                  </a:cubicBezTo>
                  <a:cubicBezTo>
                    <a:pt x="9062" y="15981"/>
                    <a:pt x="9060" y="15888"/>
                    <a:pt x="9055" y="15796"/>
                  </a:cubicBezTo>
                  <a:cubicBezTo>
                    <a:pt x="9035" y="15491"/>
                    <a:pt x="9026" y="15184"/>
                    <a:pt x="9003" y="14880"/>
                  </a:cubicBezTo>
                  <a:cubicBezTo>
                    <a:pt x="8950" y="14259"/>
                    <a:pt x="8856" y="13658"/>
                    <a:pt x="8776" y="13050"/>
                  </a:cubicBezTo>
                  <a:cubicBezTo>
                    <a:pt x="8763" y="13066"/>
                    <a:pt x="8754" y="13093"/>
                    <a:pt x="8758" y="13126"/>
                  </a:cubicBezTo>
                  <a:moveTo>
                    <a:pt x="1867" y="13175"/>
                  </a:moveTo>
                  <a:cubicBezTo>
                    <a:pt x="1931" y="13355"/>
                    <a:pt x="2030" y="13465"/>
                    <a:pt x="2100" y="13635"/>
                  </a:cubicBezTo>
                  <a:cubicBezTo>
                    <a:pt x="2207" y="13848"/>
                    <a:pt x="2320" y="14050"/>
                    <a:pt x="2433" y="14252"/>
                  </a:cubicBezTo>
                  <a:cubicBezTo>
                    <a:pt x="2549" y="14448"/>
                    <a:pt x="2649" y="14676"/>
                    <a:pt x="2759" y="14885"/>
                  </a:cubicBezTo>
                  <a:cubicBezTo>
                    <a:pt x="2805" y="14980"/>
                    <a:pt x="2849" y="15079"/>
                    <a:pt x="2901" y="15162"/>
                  </a:cubicBezTo>
                  <a:cubicBezTo>
                    <a:pt x="2944" y="15229"/>
                    <a:pt x="2967" y="15332"/>
                    <a:pt x="3009" y="15403"/>
                  </a:cubicBezTo>
                  <a:cubicBezTo>
                    <a:pt x="3125" y="15614"/>
                    <a:pt x="3194" y="15902"/>
                    <a:pt x="3299" y="16133"/>
                  </a:cubicBezTo>
                  <a:cubicBezTo>
                    <a:pt x="3358" y="16264"/>
                    <a:pt x="3428" y="16377"/>
                    <a:pt x="3477" y="16526"/>
                  </a:cubicBezTo>
                  <a:cubicBezTo>
                    <a:pt x="3555" y="16711"/>
                    <a:pt x="3632" y="16897"/>
                    <a:pt x="3699" y="17100"/>
                  </a:cubicBezTo>
                  <a:cubicBezTo>
                    <a:pt x="3736" y="17215"/>
                    <a:pt x="3761" y="17345"/>
                    <a:pt x="3800" y="17459"/>
                  </a:cubicBezTo>
                  <a:cubicBezTo>
                    <a:pt x="3850" y="17607"/>
                    <a:pt x="3905" y="17748"/>
                    <a:pt x="3958" y="17892"/>
                  </a:cubicBezTo>
                  <a:cubicBezTo>
                    <a:pt x="4016" y="18047"/>
                    <a:pt x="4062" y="18217"/>
                    <a:pt x="4116" y="18377"/>
                  </a:cubicBezTo>
                  <a:cubicBezTo>
                    <a:pt x="4148" y="18471"/>
                    <a:pt x="4171" y="18577"/>
                    <a:pt x="4212" y="18656"/>
                  </a:cubicBezTo>
                  <a:cubicBezTo>
                    <a:pt x="4230" y="18586"/>
                    <a:pt x="4213" y="18508"/>
                    <a:pt x="4208" y="18437"/>
                  </a:cubicBezTo>
                  <a:cubicBezTo>
                    <a:pt x="4178" y="18196"/>
                    <a:pt x="4168" y="17947"/>
                    <a:pt x="4128" y="17711"/>
                  </a:cubicBezTo>
                  <a:cubicBezTo>
                    <a:pt x="4084" y="17471"/>
                    <a:pt x="4054" y="17220"/>
                    <a:pt x="3992" y="16994"/>
                  </a:cubicBezTo>
                  <a:cubicBezTo>
                    <a:pt x="3928" y="16700"/>
                    <a:pt x="3854" y="16415"/>
                    <a:pt x="3782" y="16128"/>
                  </a:cubicBezTo>
                  <a:cubicBezTo>
                    <a:pt x="3732" y="15950"/>
                    <a:pt x="3682" y="15764"/>
                    <a:pt x="3605" y="15626"/>
                  </a:cubicBezTo>
                  <a:cubicBezTo>
                    <a:pt x="3554" y="15532"/>
                    <a:pt x="3515" y="15415"/>
                    <a:pt x="3465" y="15317"/>
                  </a:cubicBezTo>
                  <a:cubicBezTo>
                    <a:pt x="3362" y="15113"/>
                    <a:pt x="3260" y="14908"/>
                    <a:pt x="3158" y="14701"/>
                  </a:cubicBezTo>
                  <a:cubicBezTo>
                    <a:pt x="3102" y="14579"/>
                    <a:pt x="3032" y="14491"/>
                    <a:pt x="2970" y="14382"/>
                  </a:cubicBezTo>
                  <a:cubicBezTo>
                    <a:pt x="2901" y="14263"/>
                    <a:pt x="2815" y="14193"/>
                    <a:pt x="2740" y="14093"/>
                  </a:cubicBezTo>
                  <a:cubicBezTo>
                    <a:pt x="2597" y="13893"/>
                    <a:pt x="2455" y="13691"/>
                    <a:pt x="2304" y="13520"/>
                  </a:cubicBezTo>
                  <a:cubicBezTo>
                    <a:pt x="2187" y="13429"/>
                    <a:pt x="2079" y="13299"/>
                    <a:pt x="1960" y="13217"/>
                  </a:cubicBezTo>
                  <a:cubicBezTo>
                    <a:pt x="1930" y="13197"/>
                    <a:pt x="1900" y="13157"/>
                    <a:pt x="1867" y="13175"/>
                  </a:cubicBez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5" name="Freeform: Shape 29">
              <a:extLst>
                <a:ext uri="{FF2B5EF4-FFF2-40B4-BE49-F238E27FC236}">
                  <a16:creationId xmlns:a16="http://schemas.microsoft.com/office/drawing/2014/main" id="{843E2413-61F6-7408-3777-44D771754281}"/>
                </a:ext>
              </a:extLst>
            </p:cNvPr>
            <p:cNvSpPr/>
            <p:nvPr/>
          </p:nvSpPr>
          <p:spPr>
            <a:xfrm flipH="1">
              <a:off x="1431326" y="1639702"/>
              <a:ext cx="84239" cy="37196"/>
            </a:xfrm>
            <a:custGeom>
              <a:avLst/>
              <a:gdLst/>
              <a:ahLst/>
              <a:cxnLst>
                <a:cxn ang="0">
                  <a:pos x="wd2" y="hd2"/>
                </a:cxn>
                <a:cxn ang="5400000">
                  <a:pos x="wd2" y="hd2"/>
                </a:cxn>
                <a:cxn ang="10800000">
                  <a:pos x="wd2" y="hd2"/>
                </a:cxn>
                <a:cxn ang="16200000">
                  <a:pos x="wd2" y="hd2"/>
                </a:cxn>
              </a:cxnLst>
              <a:rect l="0" t="0" r="r" b="b"/>
              <a:pathLst>
                <a:path w="21100" h="20828" extrusionOk="0">
                  <a:moveTo>
                    <a:pt x="856" y="2138"/>
                  </a:moveTo>
                  <a:cubicBezTo>
                    <a:pt x="2610" y="204"/>
                    <a:pt x="4645" y="230"/>
                    <a:pt x="6562" y="29"/>
                  </a:cubicBezTo>
                  <a:cubicBezTo>
                    <a:pt x="11419" y="195"/>
                    <a:pt x="16349" y="-772"/>
                    <a:pt x="21100" y="2112"/>
                  </a:cubicBezTo>
                  <a:cubicBezTo>
                    <a:pt x="17374" y="8281"/>
                    <a:pt x="13850" y="15069"/>
                    <a:pt x="9988" y="20828"/>
                  </a:cubicBezTo>
                  <a:cubicBezTo>
                    <a:pt x="10319" y="19870"/>
                    <a:pt x="10635" y="18902"/>
                    <a:pt x="10978" y="17979"/>
                  </a:cubicBezTo>
                  <a:cubicBezTo>
                    <a:pt x="12381" y="15339"/>
                    <a:pt x="13925" y="13047"/>
                    <a:pt x="15125" y="9910"/>
                  </a:cubicBezTo>
                  <a:cubicBezTo>
                    <a:pt x="11204" y="8106"/>
                    <a:pt x="7185" y="9056"/>
                    <a:pt x="3221" y="9282"/>
                  </a:cubicBezTo>
                  <a:cubicBezTo>
                    <a:pt x="2220" y="9239"/>
                    <a:pt x="1347" y="10406"/>
                    <a:pt x="516" y="11522"/>
                  </a:cubicBezTo>
                  <a:cubicBezTo>
                    <a:pt x="50" y="8560"/>
                    <a:pt x="-500" y="4343"/>
                    <a:pt x="856" y="2138"/>
                  </a:cubicBezTo>
                  <a:close/>
                </a:path>
              </a:pathLst>
            </a:custGeom>
            <a:solidFill>
              <a:srgbClr val="68696D"/>
            </a:solidFill>
            <a:ln w="3863" cap="flat">
              <a:solidFill>
                <a:srgbClr val="68696D"/>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6" name="Freeform: Shape 30">
              <a:extLst>
                <a:ext uri="{FF2B5EF4-FFF2-40B4-BE49-F238E27FC236}">
                  <a16:creationId xmlns:a16="http://schemas.microsoft.com/office/drawing/2014/main" id="{2AA94185-BBFB-06E7-1FDE-B73D88851DC5}"/>
                </a:ext>
              </a:extLst>
            </p:cNvPr>
            <p:cNvSpPr/>
            <p:nvPr/>
          </p:nvSpPr>
          <p:spPr>
            <a:xfrm flipH="1">
              <a:off x="1455177" y="1655472"/>
              <a:ext cx="58325" cy="16339"/>
            </a:xfrm>
            <a:custGeom>
              <a:avLst/>
              <a:gdLst/>
              <a:ahLst/>
              <a:cxnLst>
                <a:cxn ang="0">
                  <a:pos x="wd2" y="hd2"/>
                </a:cxn>
                <a:cxn ang="5400000">
                  <a:pos x="wd2" y="hd2"/>
                </a:cxn>
                <a:cxn ang="10800000">
                  <a:pos x="wd2" y="hd2"/>
                </a:cxn>
                <a:cxn ang="16200000">
                  <a:pos x="wd2" y="hd2"/>
                </a:cxn>
              </a:cxnLst>
              <a:rect l="0" t="0" r="r" b="b"/>
              <a:pathLst>
                <a:path w="21600" h="20016" extrusionOk="0">
                  <a:moveTo>
                    <a:pt x="0" y="5889"/>
                  </a:moveTo>
                  <a:cubicBezTo>
                    <a:pt x="1227" y="3448"/>
                    <a:pt x="2518" y="894"/>
                    <a:pt x="4000" y="990"/>
                  </a:cubicBezTo>
                  <a:cubicBezTo>
                    <a:pt x="9861" y="493"/>
                    <a:pt x="15802" y="-1584"/>
                    <a:pt x="21600" y="2363"/>
                  </a:cubicBezTo>
                  <a:cubicBezTo>
                    <a:pt x="19825" y="9226"/>
                    <a:pt x="17543" y="14241"/>
                    <a:pt x="15468" y="20016"/>
                  </a:cubicBezTo>
                  <a:cubicBezTo>
                    <a:pt x="12017" y="16071"/>
                    <a:pt x="8450" y="13400"/>
                    <a:pt x="5049" y="8959"/>
                  </a:cubicBezTo>
                  <a:cubicBezTo>
                    <a:pt x="3378" y="5737"/>
                    <a:pt x="2288" y="12276"/>
                    <a:pt x="1251" y="15535"/>
                  </a:cubicBezTo>
                  <a:cubicBezTo>
                    <a:pt x="789" y="12370"/>
                    <a:pt x="381" y="9131"/>
                    <a:pt x="0" y="5889"/>
                  </a:cubicBezTo>
                  <a:close/>
                </a:path>
              </a:pathLst>
            </a:custGeom>
            <a:solidFill>
              <a:srgbClr val="595D60"/>
            </a:solidFill>
            <a:ln w="3863" cap="flat">
              <a:solidFill>
                <a:srgbClr val="595D60"/>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7" name="Freeform: Shape 31">
              <a:extLst>
                <a:ext uri="{FF2B5EF4-FFF2-40B4-BE49-F238E27FC236}">
                  <a16:creationId xmlns:a16="http://schemas.microsoft.com/office/drawing/2014/main" id="{59E8DAC9-92AA-DDB7-337F-AC3298819B23}"/>
                </a:ext>
              </a:extLst>
            </p:cNvPr>
            <p:cNvSpPr/>
            <p:nvPr/>
          </p:nvSpPr>
          <p:spPr>
            <a:xfrm flipH="1">
              <a:off x="1543140" y="1656514"/>
              <a:ext cx="12701" cy="53718"/>
            </a:xfrm>
            <a:custGeom>
              <a:avLst/>
              <a:gdLst/>
              <a:ahLst/>
              <a:cxnLst>
                <a:cxn ang="0">
                  <a:pos x="wd2" y="hd2"/>
                </a:cxn>
                <a:cxn ang="5400000">
                  <a:pos x="wd2" y="hd2"/>
                </a:cxn>
                <a:cxn ang="10800000">
                  <a:pos x="wd2" y="hd2"/>
                </a:cxn>
                <a:cxn ang="16200000">
                  <a:pos x="wd2" y="hd2"/>
                </a:cxn>
              </a:cxnLst>
              <a:rect l="0" t="0" r="r" b="b"/>
              <a:pathLst>
                <a:path w="20681" h="21600" extrusionOk="0">
                  <a:moveTo>
                    <a:pt x="1776" y="0"/>
                  </a:moveTo>
                  <a:cubicBezTo>
                    <a:pt x="11242" y="1327"/>
                    <a:pt x="7052" y="3835"/>
                    <a:pt x="7082" y="5838"/>
                  </a:cubicBezTo>
                  <a:cubicBezTo>
                    <a:pt x="5587" y="11257"/>
                    <a:pt x="14351" y="16431"/>
                    <a:pt x="20681" y="21600"/>
                  </a:cubicBezTo>
                  <a:cubicBezTo>
                    <a:pt x="12534" y="19135"/>
                    <a:pt x="7845" y="16244"/>
                    <a:pt x="6085" y="13266"/>
                  </a:cubicBezTo>
                  <a:cubicBezTo>
                    <a:pt x="3566" y="9030"/>
                    <a:pt x="-919" y="4806"/>
                    <a:pt x="166" y="520"/>
                  </a:cubicBezTo>
                  <a:lnTo>
                    <a:pt x="1776" y="0"/>
                  </a:lnTo>
                  <a:close/>
                </a:path>
              </a:pathLst>
            </a:custGeom>
            <a:solidFill>
              <a:srgbClr val="64676A"/>
            </a:solidFill>
            <a:ln w="3863" cap="flat">
              <a:solidFill>
                <a:srgbClr val="64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8" name="Freeform: Shape 32">
              <a:extLst>
                <a:ext uri="{FF2B5EF4-FFF2-40B4-BE49-F238E27FC236}">
                  <a16:creationId xmlns:a16="http://schemas.microsoft.com/office/drawing/2014/main" id="{15BF5460-2CF1-346B-8887-0DF62B4124C0}"/>
                </a:ext>
              </a:extLst>
            </p:cNvPr>
            <p:cNvSpPr/>
            <p:nvPr/>
          </p:nvSpPr>
          <p:spPr>
            <a:xfrm flipH="1">
              <a:off x="1471736" y="1662075"/>
              <a:ext cx="38390" cy="29203"/>
            </a:xfrm>
            <a:custGeom>
              <a:avLst/>
              <a:gdLst/>
              <a:ahLst/>
              <a:cxnLst>
                <a:cxn ang="0">
                  <a:pos x="wd2" y="hd2"/>
                </a:cxn>
                <a:cxn ang="5400000">
                  <a:pos x="wd2" y="hd2"/>
                </a:cxn>
                <a:cxn ang="10800000">
                  <a:pos x="wd2" y="hd2"/>
                </a:cxn>
                <a:cxn ang="16200000">
                  <a:pos x="wd2" y="hd2"/>
                </a:cxn>
              </a:cxnLst>
              <a:rect l="0" t="0" r="r" b="b"/>
              <a:pathLst>
                <a:path w="21600" h="20267" extrusionOk="0">
                  <a:moveTo>
                    <a:pt x="0" y="4218"/>
                  </a:moveTo>
                  <a:cubicBezTo>
                    <a:pt x="1576" y="2371"/>
                    <a:pt x="3231" y="-1333"/>
                    <a:pt x="5770" y="492"/>
                  </a:cubicBezTo>
                  <a:cubicBezTo>
                    <a:pt x="10935" y="3008"/>
                    <a:pt x="16356" y="4521"/>
                    <a:pt x="21600" y="6756"/>
                  </a:cubicBezTo>
                  <a:cubicBezTo>
                    <a:pt x="20829" y="7900"/>
                    <a:pt x="20120" y="9100"/>
                    <a:pt x="19376" y="10288"/>
                  </a:cubicBezTo>
                  <a:cubicBezTo>
                    <a:pt x="15786" y="13754"/>
                    <a:pt x="12126" y="17102"/>
                    <a:pt x="8362" y="20267"/>
                  </a:cubicBezTo>
                  <a:cubicBezTo>
                    <a:pt x="6304" y="14348"/>
                    <a:pt x="2460" y="9823"/>
                    <a:pt x="0" y="4218"/>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79" name="Freeform: Shape 33">
              <a:extLst>
                <a:ext uri="{FF2B5EF4-FFF2-40B4-BE49-F238E27FC236}">
                  <a16:creationId xmlns:a16="http://schemas.microsoft.com/office/drawing/2014/main" id="{EF6E587A-B420-2D5F-D6AF-91F135E9E833}"/>
                </a:ext>
              </a:extLst>
            </p:cNvPr>
            <p:cNvSpPr/>
            <p:nvPr/>
          </p:nvSpPr>
          <p:spPr>
            <a:xfrm flipH="1">
              <a:off x="706316" y="1779428"/>
              <a:ext cx="12701" cy="56518"/>
            </a:xfrm>
            <a:custGeom>
              <a:avLst/>
              <a:gdLst/>
              <a:ahLst/>
              <a:cxnLst>
                <a:cxn ang="0">
                  <a:pos x="wd2" y="hd2"/>
                </a:cxn>
                <a:cxn ang="5400000">
                  <a:pos x="wd2" y="hd2"/>
                </a:cxn>
                <a:cxn ang="10800000">
                  <a:pos x="wd2" y="hd2"/>
                </a:cxn>
                <a:cxn ang="16200000">
                  <a:pos x="wd2" y="hd2"/>
                </a:cxn>
              </a:cxnLst>
              <a:rect l="0" t="0" r="r" b="b"/>
              <a:pathLst>
                <a:path w="20696" h="21600" extrusionOk="0">
                  <a:moveTo>
                    <a:pt x="209" y="15629"/>
                  </a:moveTo>
                  <a:cubicBezTo>
                    <a:pt x="2110" y="10384"/>
                    <a:pt x="5577" y="5103"/>
                    <a:pt x="19909" y="0"/>
                  </a:cubicBezTo>
                  <a:cubicBezTo>
                    <a:pt x="20037" y="1005"/>
                    <a:pt x="20628" y="2022"/>
                    <a:pt x="20696" y="3045"/>
                  </a:cubicBezTo>
                  <a:cubicBezTo>
                    <a:pt x="15592" y="7155"/>
                    <a:pt x="13101" y="11288"/>
                    <a:pt x="10681" y="15421"/>
                  </a:cubicBezTo>
                  <a:cubicBezTo>
                    <a:pt x="10217" y="17479"/>
                    <a:pt x="9831" y="19542"/>
                    <a:pt x="7145" y="21600"/>
                  </a:cubicBezTo>
                  <a:cubicBezTo>
                    <a:pt x="2564" y="19632"/>
                    <a:pt x="-904" y="17633"/>
                    <a:pt x="209" y="15629"/>
                  </a:cubicBezTo>
                  <a:close/>
                </a:path>
              </a:pathLst>
            </a:custGeom>
            <a:solidFill>
              <a:srgbClr val="D4C6A9"/>
            </a:solidFill>
            <a:ln w="3863" cap="flat">
              <a:solidFill>
                <a:srgbClr val="D4C6A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0" name="Freeform: Shape 34">
              <a:extLst>
                <a:ext uri="{FF2B5EF4-FFF2-40B4-BE49-F238E27FC236}">
                  <a16:creationId xmlns:a16="http://schemas.microsoft.com/office/drawing/2014/main" id="{946BB3C8-3E51-41E3-8A1A-73EFD6FE872B}"/>
                </a:ext>
              </a:extLst>
            </p:cNvPr>
            <p:cNvSpPr/>
            <p:nvPr/>
          </p:nvSpPr>
          <p:spPr>
            <a:xfrm flipH="1">
              <a:off x="593075" y="1819777"/>
              <a:ext cx="120351" cy="262277"/>
            </a:xfrm>
            <a:custGeom>
              <a:avLst/>
              <a:gdLst/>
              <a:ahLst/>
              <a:cxnLst>
                <a:cxn ang="0">
                  <a:pos x="wd2" y="hd2"/>
                </a:cxn>
                <a:cxn ang="5400000">
                  <a:pos x="wd2" y="hd2"/>
                </a:cxn>
                <a:cxn ang="10800000">
                  <a:pos x="wd2" y="hd2"/>
                </a:cxn>
                <a:cxn ang="16200000">
                  <a:pos x="wd2" y="hd2"/>
                </a:cxn>
              </a:cxnLst>
              <a:rect l="0" t="0" r="r" b="b"/>
              <a:pathLst>
                <a:path w="21342" h="21600" extrusionOk="0">
                  <a:moveTo>
                    <a:pt x="149" y="0"/>
                  </a:moveTo>
                  <a:cubicBezTo>
                    <a:pt x="262" y="235"/>
                    <a:pt x="135" y="606"/>
                    <a:pt x="761" y="700"/>
                  </a:cubicBezTo>
                  <a:cubicBezTo>
                    <a:pt x="2138" y="971"/>
                    <a:pt x="3104" y="1531"/>
                    <a:pt x="4285" y="1942"/>
                  </a:cubicBezTo>
                  <a:cubicBezTo>
                    <a:pt x="5946" y="2537"/>
                    <a:pt x="7105" y="3364"/>
                    <a:pt x="8634" y="4025"/>
                  </a:cubicBezTo>
                  <a:cubicBezTo>
                    <a:pt x="9939" y="4590"/>
                    <a:pt x="10844" y="5312"/>
                    <a:pt x="11882" y="5978"/>
                  </a:cubicBezTo>
                  <a:cubicBezTo>
                    <a:pt x="13341" y="6909"/>
                    <a:pt x="14462" y="7938"/>
                    <a:pt x="15714" y="8928"/>
                  </a:cubicBezTo>
                  <a:cubicBezTo>
                    <a:pt x="16768" y="9827"/>
                    <a:pt x="18013" y="10694"/>
                    <a:pt x="18620" y="11689"/>
                  </a:cubicBezTo>
                  <a:cubicBezTo>
                    <a:pt x="19056" y="12405"/>
                    <a:pt x="19765" y="13080"/>
                    <a:pt x="20143" y="13806"/>
                  </a:cubicBezTo>
                  <a:cubicBezTo>
                    <a:pt x="20941" y="15503"/>
                    <a:pt x="21600" y="17238"/>
                    <a:pt x="21242" y="18981"/>
                  </a:cubicBezTo>
                  <a:cubicBezTo>
                    <a:pt x="21123" y="19908"/>
                    <a:pt x="20384" y="20779"/>
                    <a:pt x="19492" y="21600"/>
                  </a:cubicBezTo>
                  <a:cubicBezTo>
                    <a:pt x="19015" y="17563"/>
                    <a:pt x="17022" y="13583"/>
                    <a:pt x="14202" y="9766"/>
                  </a:cubicBezTo>
                  <a:cubicBezTo>
                    <a:pt x="13438" y="8649"/>
                    <a:pt x="11435" y="7884"/>
                    <a:pt x="10130" y="6918"/>
                  </a:cubicBezTo>
                  <a:cubicBezTo>
                    <a:pt x="8631" y="5838"/>
                    <a:pt x="6633" y="4941"/>
                    <a:pt x="5055" y="3892"/>
                  </a:cubicBezTo>
                  <a:cubicBezTo>
                    <a:pt x="4109" y="3272"/>
                    <a:pt x="3024" y="2701"/>
                    <a:pt x="1995" y="2112"/>
                  </a:cubicBezTo>
                  <a:cubicBezTo>
                    <a:pt x="1451" y="1790"/>
                    <a:pt x="756" y="1535"/>
                    <a:pt x="0" y="1331"/>
                  </a:cubicBezTo>
                  <a:cubicBezTo>
                    <a:pt x="113" y="888"/>
                    <a:pt x="129" y="443"/>
                    <a:pt x="149" y="0"/>
                  </a:cubicBezTo>
                  <a:close/>
                </a:path>
              </a:pathLst>
            </a:custGeom>
            <a:solidFill>
              <a:srgbClr val="58595B"/>
            </a:solidFill>
            <a:ln w="3863" cap="flat">
              <a:solidFill>
                <a:srgbClr val="58595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1" name="Freeform: Shape 35">
              <a:extLst>
                <a:ext uri="{FF2B5EF4-FFF2-40B4-BE49-F238E27FC236}">
                  <a16:creationId xmlns:a16="http://schemas.microsoft.com/office/drawing/2014/main" id="{C6EEF617-EBDD-A762-95A8-DDB5E282DDB7}"/>
                </a:ext>
              </a:extLst>
            </p:cNvPr>
            <p:cNvSpPr/>
            <p:nvPr/>
          </p:nvSpPr>
          <p:spPr>
            <a:xfrm flipH="1">
              <a:off x="603507" y="1835945"/>
              <a:ext cx="110483" cy="299579"/>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cubicBezTo>
                    <a:pt x="943" y="178"/>
                    <a:pt x="1710" y="402"/>
                    <a:pt x="2309" y="683"/>
                  </a:cubicBezTo>
                  <a:cubicBezTo>
                    <a:pt x="3444" y="1199"/>
                    <a:pt x="4640" y="1699"/>
                    <a:pt x="5683" y="2242"/>
                  </a:cubicBezTo>
                  <a:cubicBezTo>
                    <a:pt x="7423" y="3161"/>
                    <a:pt x="9626" y="3946"/>
                    <a:pt x="11278" y="4891"/>
                  </a:cubicBezTo>
                  <a:cubicBezTo>
                    <a:pt x="12717" y="5737"/>
                    <a:pt x="14925" y="6406"/>
                    <a:pt x="15768" y="7385"/>
                  </a:cubicBezTo>
                  <a:cubicBezTo>
                    <a:pt x="18877" y="10726"/>
                    <a:pt x="21074" y="14211"/>
                    <a:pt x="21600" y="17745"/>
                  </a:cubicBezTo>
                  <a:cubicBezTo>
                    <a:pt x="20967" y="18432"/>
                    <a:pt x="20292" y="19114"/>
                    <a:pt x="19467" y="19775"/>
                  </a:cubicBezTo>
                  <a:cubicBezTo>
                    <a:pt x="18685" y="20427"/>
                    <a:pt x="17411" y="20971"/>
                    <a:pt x="16410" y="21575"/>
                  </a:cubicBezTo>
                  <a:cubicBezTo>
                    <a:pt x="16243" y="21581"/>
                    <a:pt x="15911" y="21593"/>
                    <a:pt x="15744" y="21600"/>
                  </a:cubicBezTo>
                  <a:cubicBezTo>
                    <a:pt x="16304" y="20831"/>
                    <a:pt x="17298" y="20112"/>
                    <a:pt x="17651" y="19325"/>
                  </a:cubicBezTo>
                  <a:cubicBezTo>
                    <a:pt x="17858" y="18880"/>
                    <a:pt x="18080" y="18438"/>
                    <a:pt x="18296" y="17996"/>
                  </a:cubicBezTo>
                  <a:cubicBezTo>
                    <a:pt x="18646" y="17271"/>
                    <a:pt x="18196" y="16542"/>
                    <a:pt x="18092" y="15818"/>
                  </a:cubicBezTo>
                  <a:cubicBezTo>
                    <a:pt x="17749" y="14482"/>
                    <a:pt x="17481" y="13141"/>
                    <a:pt x="16833" y="11821"/>
                  </a:cubicBezTo>
                  <a:cubicBezTo>
                    <a:pt x="16477" y="11009"/>
                    <a:pt x="15634" y="10243"/>
                    <a:pt x="14999" y="9460"/>
                  </a:cubicBezTo>
                  <a:cubicBezTo>
                    <a:pt x="13988" y="8347"/>
                    <a:pt x="12534" y="7290"/>
                    <a:pt x="10730" y="6326"/>
                  </a:cubicBezTo>
                  <a:cubicBezTo>
                    <a:pt x="7709" y="4511"/>
                    <a:pt x="4630" y="2703"/>
                    <a:pt x="1071" y="1024"/>
                  </a:cubicBezTo>
                  <a:cubicBezTo>
                    <a:pt x="733" y="881"/>
                    <a:pt x="365" y="749"/>
                    <a:pt x="0" y="619"/>
                  </a:cubicBezTo>
                  <a:cubicBezTo>
                    <a:pt x="31" y="412"/>
                    <a:pt x="82" y="205"/>
                    <a:pt x="110" y="0"/>
                  </a:cubicBezTo>
                  <a:close/>
                </a:path>
              </a:pathLst>
            </a:custGeom>
            <a:solidFill>
              <a:srgbClr val="616266"/>
            </a:solidFill>
            <a:ln w="3863" cap="flat">
              <a:solidFill>
                <a:srgbClr val="61626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2" name="Freeform: Shape 36">
              <a:extLst>
                <a:ext uri="{FF2B5EF4-FFF2-40B4-BE49-F238E27FC236}">
                  <a16:creationId xmlns:a16="http://schemas.microsoft.com/office/drawing/2014/main" id="{4187D5F3-7830-2DAF-A727-33DC04A847AB}"/>
                </a:ext>
              </a:extLst>
            </p:cNvPr>
            <p:cNvSpPr/>
            <p:nvPr/>
          </p:nvSpPr>
          <p:spPr>
            <a:xfrm flipH="1">
              <a:off x="619733" y="1844534"/>
              <a:ext cx="96152" cy="317256"/>
            </a:xfrm>
            <a:custGeom>
              <a:avLst/>
              <a:gdLst/>
              <a:ahLst/>
              <a:cxnLst>
                <a:cxn ang="0">
                  <a:pos x="wd2" y="hd2"/>
                </a:cxn>
                <a:cxn ang="5400000">
                  <a:pos x="wd2" y="hd2"/>
                </a:cxn>
                <a:cxn ang="10800000">
                  <a:pos x="wd2" y="hd2"/>
                </a:cxn>
                <a:cxn ang="16200000">
                  <a:pos x="wd2" y="hd2"/>
                </a:cxn>
              </a:cxnLst>
              <a:rect l="0" t="0" r="r" b="b"/>
              <a:pathLst>
                <a:path w="21195" h="21600" extrusionOk="0">
                  <a:moveTo>
                    <a:pt x="419" y="0"/>
                  </a:moveTo>
                  <a:cubicBezTo>
                    <a:pt x="830" y="123"/>
                    <a:pt x="1245" y="247"/>
                    <a:pt x="1626" y="382"/>
                  </a:cubicBezTo>
                  <a:cubicBezTo>
                    <a:pt x="5639" y="1967"/>
                    <a:pt x="9110" y="3675"/>
                    <a:pt x="12517" y="5388"/>
                  </a:cubicBezTo>
                  <a:cubicBezTo>
                    <a:pt x="14551" y="6299"/>
                    <a:pt x="16191" y="7297"/>
                    <a:pt x="17329" y="8348"/>
                  </a:cubicBezTo>
                  <a:cubicBezTo>
                    <a:pt x="18046" y="9088"/>
                    <a:pt x="18996" y="9810"/>
                    <a:pt x="19398" y="10578"/>
                  </a:cubicBezTo>
                  <a:cubicBezTo>
                    <a:pt x="20128" y="11824"/>
                    <a:pt x="20430" y="13091"/>
                    <a:pt x="20818" y="14352"/>
                  </a:cubicBezTo>
                  <a:cubicBezTo>
                    <a:pt x="20935" y="15036"/>
                    <a:pt x="21442" y="15724"/>
                    <a:pt x="21048" y="16409"/>
                  </a:cubicBezTo>
                  <a:cubicBezTo>
                    <a:pt x="20804" y="16826"/>
                    <a:pt x="20554" y="17244"/>
                    <a:pt x="20320" y="17663"/>
                  </a:cubicBezTo>
                  <a:cubicBezTo>
                    <a:pt x="19922" y="18407"/>
                    <a:pt x="18801" y="19086"/>
                    <a:pt x="18170" y="19812"/>
                  </a:cubicBezTo>
                  <a:cubicBezTo>
                    <a:pt x="18358" y="19805"/>
                    <a:pt x="18732" y="19794"/>
                    <a:pt x="18921" y="19788"/>
                  </a:cubicBezTo>
                  <a:cubicBezTo>
                    <a:pt x="17858" y="20331"/>
                    <a:pt x="15985" y="20636"/>
                    <a:pt x="14661" y="21106"/>
                  </a:cubicBezTo>
                  <a:cubicBezTo>
                    <a:pt x="14071" y="21317"/>
                    <a:pt x="13381" y="21507"/>
                    <a:pt x="12517" y="21600"/>
                  </a:cubicBezTo>
                  <a:cubicBezTo>
                    <a:pt x="13237" y="21108"/>
                    <a:pt x="14133" y="20644"/>
                    <a:pt x="15090" y="20193"/>
                  </a:cubicBezTo>
                  <a:cubicBezTo>
                    <a:pt x="17083" y="19493"/>
                    <a:pt x="17538" y="18544"/>
                    <a:pt x="18338" y="17677"/>
                  </a:cubicBezTo>
                  <a:cubicBezTo>
                    <a:pt x="18993" y="16973"/>
                    <a:pt x="18949" y="16238"/>
                    <a:pt x="18928" y="15514"/>
                  </a:cubicBezTo>
                  <a:cubicBezTo>
                    <a:pt x="19038" y="14274"/>
                    <a:pt x="18142" y="13058"/>
                    <a:pt x="17738" y="11831"/>
                  </a:cubicBezTo>
                  <a:cubicBezTo>
                    <a:pt x="17498" y="11067"/>
                    <a:pt x="16637" y="10343"/>
                    <a:pt x="15467" y="9673"/>
                  </a:cubicBezTo>
                  <a:cubicBezTo>
                    <a:pt x="14942" y="9152"/>
                    <a:pt x="14266" y="8648"/>
                    <a:pt x="13512" y="8157"/>
                  </a:cubicBezTo>
                  <a:cubicBezTo>
                    <a:pt x="12606" y="7565"/>
                    <a:pt x="11917" y="6931"/>
                    <a:pt x="10600" y="6411"/>
                  </a:cubicBezTo>
                  <a:cubicBezTo>
                    <a:pt x="8960" y="5755"/>
                    <a:pt x="6792" y="5240"/>
                    <a:pt x="5307" y="4544"/>
                  </a:cubicBezTo>
                  <a:cubicBezTo>
                    <a:pt x="3643" y="3793"/>
                    <a:pt x="1564" y="3128"/>
                    <a:pt x="38" y="2352"/>
                  </a:cubicBezTo>
                  <a:cubicBezTo>
                    <a:pt x="-158" y="1570"/>
                    <a:pt x="477" y="786"/>
                    <a:pt x="419" y="0"/>
                  </a:cubicBezTo>
                  <a:close/>
                </a:path>
              </a:pathLst>
            </a:custGeom>
            <a:solidFill>
              <a:srgbClr val="696C6F"/>
            </a:solidFill>
            <a:ln w="3863" cap="flat">
              <a:solidFill>
                <a:srgbClr val="696C6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3" name="Freeform: Shape 37">
              <a:extLst>
                <a:ext uri="{FF2B5EF4-FFF2-40B4-BE49-F238E27FC236}">
                  <a16:creationId xmlns:a16="http://schemas.microsoft.com/office/drawing/2014/main" id="{87F89945-8C50-FA4A-B319-D01EEB712F72}"/>
                </a:ext>
              </a:extLst>
            </p:cNvPr>
            <p:cNvSpPr/>
            <p:nvPr/>
          </p:nvSpPr>
          <p:spPr>
            <a:xfrm flipH="1">
              <a:off x="1653626" y="1906139"/>
              <a:ext cx="424312" cy="973862"/>
            </a:xfrm>
            <a:custGeom>
              <a:avLst/>
              <a:gdLst/>
              <a:ahLst/>
              <a:cxnLst>
                <a:cxn ang="0">
                  <a:pos x="wd2" y="hd2"/>
                </a:cxn>
                <a:cxn ang="5400000">
                  <a:pos x="wd2" y="hd2"/>
                </a:cxn>
                <a:cxn ang="10800000">
                  <a:pos x="wd2" y="hd2"/>
                </a:cxn>
                <a:cxn ang="16200000">
                  <a:pos x="wd2" y="hd2"/>
                </a:cxn>
              </a:cxnLst>
              <a:rect l="0" t="0" r="r" b="b"/>
              <a:pathLst>
                <a:path w="21570" h="21600" extrusionOk="0">
                  <a:moveTo>
                    <a:pt x="0" y="0"/>
                  </a:moveTo>
                  <a:cubicBezTo>
                    <a:pt x="518" y="87"/>
                    <a:pt x="996" y="212"/>
                    <a:pt x="1496" y="317"/>
                  </a:cubicBezTo>
                  <a:cubicBezTo>
                    <a:pt x="2270" y="512"/>
                    <a:pt x="3095" y="667"/>
                    <a:pt x="3847" y="879"/>
                  </a:cubicBezTo>
                  <a:cubicBezTo>
                    <a:pt x="4507" y="1066"/>
                    <a:pt x="5181" y="1243"/>
                    <a:pt x="5857" y="1418"/>
                  </a:cubicBezTo>
                  <a:cubicBezTo>
                    <a:pt x="6884" y="1724"/>
                    <a:pt x="7876" y="2053"/>
                    <a:pt x="8872" y="2379"/>
                  </a:cubicBezTo>
                  <a:cubicBezTo>
                    <a:pt x="9349" y="2550"/>
                    <a:pt x="9913" y="2683"/>
                    <a:pt x="10261" y="2912"/>
                  </a:cubicBezTo>
                  <a:cubicBezTo>
                    <a:pt x="10586" y="3123"/>
                    <a:pt x="11025" y="3291"/>
                    <a:pt x="11421" y="3476"/>
                  </a:cubicBezTo>
                  <a:cubicBezTo>
                    <a:pt x="11809" y="3641"/>
                    <a:pt x="12161" y="3820"/>
                    <a:pt x="12529" y="3993"/>
                  </a:cubicBezTo>
                  <a:cubicBezTo>
                    <a:pt x="13019" y="4231"/>
                    <a:pt x="13410" y="4504"/>
                    <a:pt x="13894" y="4744"/>
                  </a:cubicBezTo>
                  <a:cubicBezTo>
                    <a:pt x="14314" y="4948"/>
                    <a:pt x="14617" y="5188"/>
                    <a:pt x="14958" y="5416"/>
                  </a:cubicBezTo>
                  <a:cubicBezTo>
                    <a:pt x="15823" y="6093"/>
                    <a:pt x="16651" y="6786"/>
                    <a:pt x="17162" y="7531"/>
                  </a:cubicBezTo>
                  <a:cubicBezTo>
                    <a:pt x="17304" y="7703"/>
                    <a:pt x="17458" y="7875"/>
                    <a:pt x="17545" y="8055"/>
                  </a:cubicBezTo>
                  <a:cubicBezTo>
                    <a:pt x="17714" y="8398"/>
                    <a:pt x="17980" y="8730"/>
                    <a:pt x="18119" y="9076"/>
                  </a:cubicBezTo>
                  <a:cubicBezTo>
                    <a:pt x="18244" y="9394"/>
                    <a:pt x="18495" y="9699"/>
                    <a:pt x="18670" y="10012"/>
                  </a:cubicBezTo>
                  <a:cubicBezTo>
                    <a:pt x="18922" y="10391"/>
                    <a:pt x="19083" y="10780"/>
                    <a:pt x="19371" y="11155"/>
                  </a:cubicBezTo>
                  <a:cubicBezTo>
                    <a:pt x="19588" y="11433"/>
                    <a:pt x="19662" y="11726"/>
                    <a:pt x="19839" y="12008"/>
                  </a:cubicBezTo>
                  <a:cubicBezTo>
                    <a:pt x="20034" y="11823"/>
                    <a:pt x="19944" y="11615"/>
                    <a:pt x="19962" y="11418"/>
                  </a:cubicBezTo>
                  <a:cubicBezTo>
                    <a:pt x="19989" y="11061"/>
                    <a:pt x="19839" y="10706"/>
                    <a:pt x="19879" y="10348"/>
                  </a:cubicBezTo>
                  <a:cubicBezTo>
                    <a:pt x="19813" y="9956"/>
                    <a:pt x="19697" y="9564"/>
                    <a:pt x="19729" y="9170"/>
                  </a:cubicBezTo>
                  <a:cubicBezTo>
                    <a:pt x="20148" y="9542"/>
                    <a:pt x="20353" y="9950"/>
                    <a:pt x="20589" y="10349"/>
                  </a:cubicBezTo>
                  <a:cubicBezTo>
                    <a:pt x="20831" y="10739"/>
                    <a:pt x="21126" y="11126"/>
                    <a:pt x="21276" y="11526"/>
                  </a:cubicBezTo>
                  <a:cubicBezTo>
                    <a:pt x="21322" y="11846"/>
                    <a:pt x="21407" y="12167"/>
                    <a:pt x="21378" y="12488"/>
                  </a:cubicBezTo>
                  <a:cubicBezTo>
                    <a:pt x="21353" y="12742"/>
                    <a:pt x="21465" y="12994"/>
                    <a:pt x="21463" y="13248"/>
                  </a:cubicBezTo>
                  <a:cubicBezTo>
                    <a:pt x="21465" y="13454"/>
                    <a:pt x="21435" y="13661"/>
                    <a:pt x="21476" y="13868"/>
                  </a:cubicBezTo>
                  <a:cubicBezTo>
                    <a:pt x="21512" y="14052"/>
                    <a:pt x="21564" y="14236"/>
                    <a:pt x="21545" y="14422"/>
                  </a:cubicBezTo>
                  <a:cubicBezTo>
                    <a:pt x="21537" y="14606"/>
                    <a:pt x="21443" y="14789"/>
                    <a:pt x="21463" y="14974"/>
                  </a:cubicBezTo>
                  <a:cubicBezTo>
                    <a:pt x="21600" y="15579"/>
                    <a:pt x="21567" y="16188"/>
                    <a:pt x="21565" y="16795"/>
                  </a:cubicBezTo>
                  <a:cubicBezTo>
                    <a:pt x="21402" y="17241"/>
                    <a:pt x="21216" y="17687"/>
                    <a:pt x="21157" y="18139"/>
                  </a:cubicBezTo>
                  <a:cubicBezTo>
                    <a:pt x="21121" y="18384"/>
                    <a:pt x="20990" y="18626"/>
                    <a:pt x="20981" y="18872"/>
                  </a:cubicBezTo>
                  <a:cubicBezTo>
                    <a:pt x="20925" y="19414"/>
                    <a:pt x="20850" y="19954"/>
                    <a:pt x="20750" y="20494"/>
                  </a:cubicBezTo>
                  <a:cubicBezTo>
                    <a:pt x="20750" y="20864"/>
                    <a:pt x="20754" y="21235"/>
                    <a:pt x="20598" y="21600"/>
                  </a:cubicBezTo>
                  <a:lnTo>
                    <a:pt x="19016" y="21600"/>
                  </a:lnTo>
                  <a:cubicBezTo>
                    <a:pt x="18732" y="21457"/>
                    <a:pt x="18554" y="21274"/>
                    <a:pt x="18602" y="21082"/>
                  </a:cubicBezTo>
                  <a:cubicBezTo>
                    <a:pt x="18565" y="20725"/>
                    <a:pt x="18960" y="20400"/>
                    <a:pt x="19024" y="20049"/>
                  </a:cubicBezTo>
                  <a:cubicBezTo>
                    <a:pt x="19134" y="19670"/>
                    <a:pt x="19288" y="19291"/>
                    <a:pt x="19247" y="18908"/>
                  </a:cubicBezTo>
                  <a:cubicBezTo>
                    <a:pt x="19278" y="18562"/>
                    <a:pt x="19169" y="18218"/>
                    <a:pt x="19231" y="17874"/>
                  </a:cubicBezTo>
                  <a:cubicBezTo>
                    <a:pt x="19277" y="17388"/>
                    <a:pt x="19179" y="16902"/>
                    <a:pt x="19023" y="16422"/>
                  </a:cubicBezTo>
                  <a:cubicBezTo>
                    <a:pt x="18942" y="15981"/>
                    <a:pt x="18800" y="15543"/>
                    <a:pt x="18686" y="15105"/>
                  </a:cubicBezTo>
                  <a:cubicBezTo>
                    <a:pt x="18564" y="14817"/>
                    <a:pt x="18654" y="14523"/>
                    <a:pt x="18567" y="14234"/>
                  </a:cubicBezTo>
                  <a:cubicBezTo>
                    <a:pt x="18440" y="13748"/>
                    <a:pt x="18179" y="13272"/>
                    <a:pt x="17994" y="12790"/>
                  </a:cubicBezTo>
                  <a:cubicBezTo>
                    <a:pt x="17622" y="12046"/>
                    <a:pt x="17586" y="11273"/>
                    <a:pt x="17047" y="10544"/>
                  </a:cubicBezTo>
                  <a:cubicBezTo>
                    <a:pt x="16813" y="10243"/>
                    <a:pt x="16741" y="9923"/>
                    <a:pt x="16466" y="9628"/>
                  </a:cubicBezTo>
                  <a:cubicBezTo>
                    <a:pt x="16120" y="9202"/>
                    <a:pt x="15716" y="8785"/>
                    <a:pt x="15309" y="8370"/>
                  </a:cubicBezTo>
                  <a:cubicBezTo>
                    <a:pt x="15109" y="8187"/>
                    <a:pt x="14813" y="8027"/>
                    <a:pt x="14636" y="7839"/>
                  </a:cubicBezTo>
                  <a:cubicBezTo>
                    <a:pt x="14316" y="7489"/>
                    <a:pt x="13875" y="7165"/>
                    <a:pt x="13432" y="6843"/>
                  </a:cubicBezTo>
                  <a:cubicBezTo>
                    <a:pt x="13043" y="6559"/>
                    <a:pt x="12546" y="6308"/>
                    <a:pt x="12123" y="6034"/>
                  </a:cubicBezTo>
                  <a:cubicBezTo>
                    <a:pt x="11675" y="5738"/>
                    <a:pt x="11183" y="5456"/>
                    <a:pt x="10697" y="5172"/>
                  </a:cubicBezTo>
                  <a:cubicBezTo>
                    <a:pt x="10206" y="4936"/>
                    <a:pt x="9755" y="4685"/>
                    <a:pt x="9303" y="4435"/>
                  </a:cubicBezTo>
                  <a:cubicBezTo>
                    <a:pt x="8832" y="4150"/>
                    <a:pt x="8251" y="3905"/>
                    <a:pt x="7693" y="3653"/>
                  </a:cubicBezTo>
                  <a:cubicBezTo>
                    <a:pt x="6846" y="3241"/>
                    <a:pt x="5896" y="2872"/>
                    <a:pt x="5033" y="2467"/>
                  </a:cubicBezTo>
                  <a:cubicBezTo>
                    <a:pt x="4635" y="2239"/>
                    <a:pt x="4164" y="2037"/>
                    <a:pt x="3774" y="1807"/>
                  </a:cubicBezTo>
                  <a:cubicBezTo>
                    <a:pt x="3542" y="1679"/>
                    <a:pt x="3271" y="1566"/>
                    <a:pt x="3031" y="1441"/>
                  </a:cubicBezTo>
                  <a:cubicBezTo>
                    <a:pt x="2561" y="1199"/>
                    <a:pt x="1979" y="1002"/>
                    <a:pt x="1536" y="749"/>
                  </a:cubicBezTo>
                  <a:cubicBezTo>
                    <a:pt x="1081" y="477"/>
                    <a:pt x="414" y="286"/>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4" name="Freeform: Shape 38">
              <a:extLst>
                <a:ext uri="{FF2B5EF4-FFF2-40B4-BE49-F238E27FC236}">
                  <a16:creationId xmlns:a16="http://schemas.microsoft.com/office/drawing/2014/main" id="{C7EC73D0-059A-4E81-271D-0051C34030DB}"/>
                </a:ext>
              </a:extLst>
            </p:cNvPr>
            <p:cNvSpPr/>
            <p:nvPr/>
          </p:nvSpPr>
          <p:spPr>
            <a:xfrm flipH="1">
              <a:off x="629978" y="1986604"/>
              <a:ext cx="17457" cy="154522"/>
            </a:xfrm>
            <a:custGeom>
              <a:avLst/>
              <a:gdLst/>
              <a:ahLst/>
              <a:cxnLst>
                <a:cxn ang="0">
                  <a:pos x="wd2" y="hd2"/>
                </a:cxn>
                <a:cxn ang="5400000">
                  <a:pos x="wd2" y="hd2"/>
                </a:cxn>
                <a:cxn ang="10800000">
                  <a:pos x="wd2" y="hd2"/>
                </a:cxn>
                <a:cxn ang="16200000">
                  <a:pos x="wd2" y="hd2"/>
                </a:cxn>
              </a:cxnLst>
              <a:rect l="0" t="0" r="r" b="b"/>
              <a:pathLst>
                <a:path w="21053" h="21600" extrusionOk="0">
                  <a:moveTo>
                    <a:pt x="2064" y="0"/>
                  </a:moveTo>
                  <a:cubicBezTo>
                    <a:pt x="8464" y="1377"/>
                    <a:pt x="13175" y="2863"/>
                    <a:pt x="14488" y="4431"/>
                  </a:cubicBezTo>
                  <a:cubicBezTo>
                    <a:pt x="16703" y="6950"/>
                    <a:pt x="21600" y="9447"/>
                    <a:pt x="21001" y="11992"/>
                  </a:cubicBezTo>
                  <a:cubicBezTo>
                    <a:pt x="21114" y="13480"/>
                    <a:pt x="21357" y="14990"/>
                    <a:pt x="17773" y="16434"/>
                  </a:cubicBezTo>
                  <a:cubicBezTo>
                    <a:pt x="13401" y="18213"/>
                    <a:pt x="10904" y="20162"/>
                    <a:pt x="0" y="21600"/>
                  </a:cubicBezTo>
                  <a:cubicBezTo>
                    <a:pt x="2985" y="19438"/>
                    <a:pt x="13006" y="17430"/>
                    <a:pt x="12049" y="15198"/>
                  </a:cubicBezTo>
                  <a:cubicBezTo>
                    <a:pt x="11260" y="13608"/>
                    <a:pt x="15107" y="12057"/>
                    <a:pt x="15200" y="10474"/>
                  </a:cubicBezTo>
                  <a:cubicBezTo>
                    <a:pt x="15257" y="9384"/>
                    <a:pt x="15426" y="8296"/>
                    <a:pt x="14862" y="7211"/>
                  </a:cubicBezTo>
                  <a:cubicBezTo>
                    <a:pt x="14354" y="6250"/>
                    <a:pt x="11334" y="5345"/>
                    <a:pt x="9157" y="4427"/>
                  </a:cubicBezTo>
                  <a:cubicBezTo>
                    <a:pt x="5725" y="2976"/>
                    <a:pt x="3810" y="1486"/>
                    <a:pt x="2064" y="0"/>
                  </a:cubicBezTo>
                  <a:close/>
                </a:path>
              </a:pathLst>
            </a:custGeom>
            <a:solidFill>
              <a:srgbClr val="B29F76"/>
            </a:solidFill>
            <a:ln w="3863" cap="flat">
              <a:solidFill>
                <a:srgbClr val="B29F7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5" name="Freeform: Shape 39">
              <a:extLst>
                <a:ext uri="{FF2B5EF4-FFF2-40B4-BE49-F238E27FC236}">
                  <a16:creationId xmlns:a16="http://schemas.microsoft.com/office/drawing/2014/main" id="{35389135-D36E-C400-E490-29E61EB22696}"/>
                </a:ext>
              </a:extLst>
            </p:cNvPr>
            <p:cNvSpPr/>
            <p:nvPr/>
          </p:nvSpPr>
          <p:spPr>
            <a:xfrm flipH="1">
              <a:off x="1513906" y="2027965"/>
              <a:ext cx="151917" cy="852032"/>
            </a:xfrm>
            <a:custGeom>
              <a:avLst/>
              <a:gdLst/>
              <a:ahLst/>
              <a:cxnLst>
                <a:cxn ang="0">
                  <a:pos x="wd2" y="hd2"/>
                </a:cxn>
                <a:cxn ang="5400000">
                  <a:pos x="wd2" y="hd2"/>
                </a:cxn>
                <a:cxn ang="10800000">
                  <a:pos x="wd2" y="hd2"/>
                </a:cxn>
                <a:cxn ang="16200000">
                  <a:pos x="wd2" y="hd2"/>
                </a:cxn>
              </a:cxnLst>
              <a:rect l="0" t="0" r="r" b="b"/>
              <a:pathLst>
                <a:path w="21557" h="21600" extrusionOk="0">
                  <a:moveTo>
                    <a:pt x="180" y="277"/>
                  </a:moveTo>
                  <a:cubicBezTo>
                    <a:pt x="19" y="187"/>
                    <a:pt x="-43" y="93"/>
                    <a:pt x="30" y="0"/>
                  </a:cubicBezTo>
                  <a:cubicBezTo>
                    <a:pt x="319" y="67"/>
                    <a:pt x="599" y="136"/>
                    <a:pt x="785" y="216"/>
                  </a:cubicBezTo>
                  <a:cubicBezTo>
                    <a:pt x="1666" y="593"/>
                    <a:pt x="2313" y="985"/>
                    <a:pt x="3172" y="1363"/>
                  </a:cubicBezTo>
                  <a:cubicBezTo>
                    <a:pt x="3945" y="1730"/>
                    <a:pt x="4835" y="2090"/>
                    <a:pt x="5365" y="2472"/>
                  </a:cubicBezTo>
                  <a:cubicBezTo>
                    <a:pt x="5789" y="2777"/>
                    <a:pt x="6484" y="3066"/>
                    <a:pt x="7012" y="3365"/>
                  </a:cubicBezTo>
                  <a:cubicBezTo>
                    <a:pt x="7661" y="3724"/>
                    <a:pt x="8286" y="4084"/>
                    <a:pt x="8891" y="4445"/>
                  </a:cubicBezTo>
                  <a:cubicBezTo>
                    <a:pt x="9531" y="4839"/>
                    <a:pt x="9993" y="5242"/>
                    <a:pt x="10624" y="5636"/>
                  </a:cubicBezTo>
                  <a:cubicBezTo>
                    <a:pt x="11031" y="5883"/>
                    <a:pt x="11132" y="6140"/>
                    <a:pt x="11481" y="6389"/>
                  </a:cubicBezTo>
                  <a:cubicBezTo>
                    <a:pt x="12289" y="6909"/>
                    <a:pt x="13007" y="7433"/>
                    <a:pt x="13773" y="7955"/>
                  </a:cubicBezTo>
                  <a:cubicBezTo>
                    <a:pt x="14363" y="8367"/>
                    <a:pt x="14778" y="8787"/>
                    <a:pt x="14928" y="9212"/>
                  </a:cubicBezTo>
                  <a:cubicBezTo>
                    <a:pt x="15045" y="9534"/>
                    <a:pt x="15767" y="9836"/>
                    <a:pt x="16032" y="10154"/>
                  </a:cubicBezTo>
                  <a:cubicBezTo>
                    <a:pt x="16390" y="10480"/>
                    <a:pt x="16434" y="10812"/>
                    <a:pt x="16690" y="11140"/>
                  </a:cubicBezTo>
                  <a:cubicBezTo>
                    <a:pt x="17169" y="11698"/>
                    <a:pt x="17207" y="12263"/>
                    <a:pt x="17425" y="12826"/>
                  </a:cubicBezTo>
                  <a:cubicBezTo>
                    <a:pt x="17646" y="13238"/>
                    <a:pt x="17474" y="13653"/>
                    <a:pt x="17569" y="14067"/>
                  </a:cubicBezTo>
                  <a:cubicBezTo>
                    <a:pt x="17710" y="14581"/>
                    <a:pt x="18182" y="15089"/>
                    <a:pt x="18417" y="15602"/>
                  </a:cubicBezTo>
                  <a:cubicBezTo>
                    <a:pt x="19024" y="16136"/>
                    <a:pt x="19185" y="16680"/>
                    <a:pt x="19547" y="17220"/>
                  </a:cubicBezTo>
                  <a:cubicBezTo>
                    <a:pt x="19801" y="17582"/>
                    <a:pt x="19649" y="17949"/>
                    <a:pt x="20046" y="18309"/>
                  </a:cubicBezTo>
                  <a:cubicBezTo>
                    <a:pt x="20232" y="18736"/>
                    <a:pt x="20678" y="19159"/>
                    <a:pt x="20651" y="19589"/>
                  </a:cubicBezTo>
                  <a:cubicBezTo>
                    <a:pt x="20934" y="20034"/>
                    <a:pt x="20874" y="20482"/>
                    <a:pt x="20846" y="20930"/>
                  </a:cubicBezTo>
                  <a:cubicBezTo>
                    <a:pt x="20813" y="21159"/>
                    <a:pt x="21162" y="21383"/>
                    <a:pt x="21557" y="21600"/>
                  </a:cubicBezTo>
                  <a:lnTo>
                    <a:pt x="13422" y="21600"/>
                  </a:lnTo>
                  <a:cubicBezTo>
                    <a:pt x="13592" y="21226"/>
                    <a:pt x="12840" y="20866"/>
                    <a:pt x="12877" y="20494"/>
                  </a:cubicBezTo>
                  <a:cubicBezTo>
                    <a:pt x="12859" y="20236"/>
                    <a:pt x="12477" y="19985"/>
                    <a:pt x="12334" y="19730"/>
                  </a:cubicBezTo>
                  <a:cubicBezTo>
                    <a:pt x="12232" y="19554"/>
                    <a:pt x="12104" y="19379"/>
                    <a:pt x="11950" y="19205"/>
                  </a:cubicBezTo>
                  <a:cubicBezTo>
                    <a:pt x="11693" y="18936"/>
                    <a:pt x="11901" y="18661"/>
                    <a:pt x="11638" y="18394"/>
                  </a:cubicBezTo>
                  <a:cubicBezTo>
                    <a:pt x="11358" y="18111"/>
                    <a:pt x="11269" y="17824"/>
                    <a:pt x="11086" y="17540"/>
                  </a:cubicBezTo>
                  <a:cubicBezTo>
                    <a:pt x="10695" y="16972"/>
                    <a:pt x="11119" y="16398"/>
                    <a:pt x="10777" y="15830"/>
                  </a:cubicBezTo>
                  <a:cubicBezTo>
                    <a:pt x="10676" y="15650"/>
                    <a:pt x="10706" y="15468"/>
                    <a:pt x="10700" y="15288"/>
                  </a:cubicBezTo>
                  <a:cubicBezTo>
                    <a:pt x="10490" y="14630"/>
                    <a:pt x="10247" y="13973"/>
                    <a:pt x="10039" y="13316"/>
                  </a:cubicBezTo>
                  <a:cubicBezTo>
                    <a:pt x="9752" y="12910"/>
                    <a:pt x="9834" y="12501"/>
                    <a:pt x="9605" y="12095"/>
                  </a:cubicBezTo>
                  <a:cubicBezTo>
                    <a:pt x="9556" y="11592"/>
                    <a:pt x="9022" y="11096"/>
                    <a:pt x="8931" y="10595"/>
                  </a:cubicBezTo>
                  <a:cubicBezTo>
                    <a:pt x="8893" y="10305"/>
                    <a:pt x="8615" y="10016"/>
                    <a:pt x="8697" y="9726"/>
                  </a:cubicBezTo>
                  <a:cubicBezTo>
                    <a:pt x="8772" y="9462"/>
                    <a:pt x="8498" y="9201"/>
                    <a:pt x="8481" y="8938"/>
                  </a:cubicBezTo>
                  <a:cubicBezTo>
                    <a:pt x="8467" y="8462"/>
                    <a:pt x="8083" y="7989"/>
                    <a:pt x="7873" y="7516"/>
                  </a:cubicBezTo>
                  <a:cubicBezTo>
                    <a:pt x="7737" y="6805"/>
                    <a:pt x="7081" y="6103"/>
                    <a:pt x="6407" y="5404"/>
                  </a:cubicBezTo>
                  <a:cubicBezTo>
                    <a:pt x="6160" y="5010"/>
                    <a:pt x="6019" y="4613"/>
                    <a:pt x="5482" y="4227"/>
                  </a:cubicBezTo>
                  <a:cubicBezTo>
                    <a:pt x="4974" y="3884"/>
                    <a:pt x="4811" y="3528"/>
                    <a:pt x="4248" y="3187"/>
                  </a:cubicBezTo>
                  <a:cubicBezTo>
                    <a:pt x="2854" y="2219"/>
                    <a:pt x="1659" y="1241"/>
                    <a:pt x="180" y="27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6" name="Freeform: Shape 40">
              <a:extLst>
                <a:ext uri="{FF2B5EF4-FFF2-40B4-BE49-F238E27FC236}">
                  <a16:creationId xmlns:a16="http://schemas.microsoft.com/office/drawing/2014/main" id="{90C86502-FD52-F00D-65B7-EFC7791B6AD0}"/>
                </a:ext>
              </a:extLst>
            </p:cNvPr>
            <p:cNvSpPr/>
            <p:nvPr/>
          </p:nvSpPr>
          <p:spPr>
            <a:xfrm flipH="1">
              <a:off x="573066" y="2041006"/>
              <a:ext cx="13652" cy="76450"/>
            </a:xfrm>
            <a:custGeom>
              <a:avLst/>
              <a:gdLst/>
              <a:ahLst/>
              <a:cxnLst>
                <a:cxn ang="0">
                  <a:pos x="wd2" y="hd2"/>
                </a:cxn>
                <a:cxn ang="5400000">
                  <a:pos x="wd2" y="hd2"/>
                </a:cxn>
                <a:cxn ang="10800000">
                  <a:pos x="wd2" y="hd2"/>
                </a:cxn>
                <a:cxn ang="16200000">
                  <a:pos x="wd2" y="hd2"/>
                </a:cxn>
              </a:cxnLst>
              <a:rect l="0" t="0" r="r" b="b"/>
              <a:pathLst>
                <a:path w="19634" h="21600" extrusionOk="0">
                  <a:moveTo>
                    <a:pt x="16653" y="0"/>
                  </a:moveTo>
                  <a:cubicBezTo>
                    <a:pt x="21600" y="2124"/>
                    <a:pt x="19091" y="4573"/>
                    <a:pt x="18242" y="6823"/>
                  </a:cubicBezTo>
                  <a:cubicBezTo>
                    <a:pt x="13429" y="11796"/>
                    <a:pt x="9939" y="16892"/>
                    <a:pt x="0" y="21600"/>
                  </a:cubicBezTo>
                  <a:cubicBezTo>
                    <a:pt x="5618" y="16786"/>
                    <a:pt x="12556" y="12015"/>
                    <a:pt x="16003" y="7118"/>
                  </a:cubicBezTo>
                  <a:cubicBezTo>
                    <a:pt x="17056" y="4743"/>
                    <a:pt x="15511" y="2365"/>
                    <a:pt x="16653" y="0"/>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7" name="Freeform: Shape 41">
              <a:extLst>
                <a:ext uri="{FF2B5EF4-FFF2-40B4-BE49-F238E27FC236}">
                  <a16:creationId xmlns:a16="http://schemas.microsoft.com/office/drawing/2014/main" id="{9C41A7A3-13AF-9EA5-9BF7-35C7206D3FB4}"/>
                </a:ext>
              </a:extLst>
            </p:cNvPr>
            <p:cNvSpPr/>
            <p:nvPr/>
          </p:nvSpPr>
          <p:spPr>
            <a:xfrm flipH="1">
              <a:off x="1750946" y="2046414"/>
              <a:ext cx="384661" cy="489799"/>
            </a:xfrm>
            <a:custGeom>
              <a:avLst/>
              <a:gdLst/>
              <a:ahLst/>
              <a:cxnLst>
                <a:cxn ang="0">
                  <a:pos x="wd2" y="hd2"/>
                </a:cxn>
                <a:cxn ang="5400000">
                  <a:pos x="wd2" y="hd2"/>
                </a:cxn>
                <a:cxn ang="10800000">
                  <a:pos x="wd2" y="hd2"/>
                </a:cxn>
                <a:cxn ang="16200000">
                  <a:pos x="wd2" y="hd2"/>
                </a:cxn>
              </a:cxnLst>
              <a:rect l="0" t="0" r="r" b="b"/>
              <a:pathLst>
                <a:path w="21600" h="21565" extrusionOk="0">
                  <a:moveTo>
                    <a:pt x="0" y="27"/>
                  </a:moveTo>
                  <a:cubicBezTo>
                    <a:pt x="145" y="-35"/>
                    <a:pt x="298" y="25"/>
                    <a:pt x="437" y="66"/>
                  </a:cubicBezTo>
                  <a:cubicBezTo>
                    <a:pt x="1291" y="334"/>
                    <a:pt x="2153" y="585"/>
                    <a:pt x="2998" y="870"/>
                  </a:cubicBezTo>
                  <a:cubicBezTo>
                    <a:pt x="3610" y="1132"/>
                    <a:pt x="4279" y="1302"/>
                    <a:pt x="4873" y="1590"/>
                  </a:cubicBezTo>
                  <a:cubicBezTo>
                    <a:pt x="5542" y="1871"/>
                    <a:pt x="6145" y="2232"/>
                    <a:pt x="6754" y="2584"/>
                  </a:cubicBezTo>
                  <a:cubicBezTo>
                    <a:pt x="8005" y="3430"/>
                    <a:pt x="9302" y="4235"/>
                    <a:pt x="10492" y="5133"/>
                  </a:cubicBezTo>
                  <a:cubicBezTo>
                    <a:pt x="11087" y="5604"/>
                    <a:pt x="11683" y="6072"/>
                    <a:pt x="12284" y="6537"/>
                  </a:cubicBezTo>
                  <a:cubicBezTo>
                    <a:pt x="12689" y="6861"/>
                    <a:pt x="13034" y="7228"/>
                    <a:pt x="13426" y="7562"/>
                  </a:cubicBezTo>
                  <a:cubicBezTo>
                    <a:pt x="14024" y="8040"/>
                    <a:pt x="14481" y="8612"/>
                    <a:pt x="14968" y="9160"/>
                  </a:cubicBezTo>
                  <a:cubicBezTo>
                    <a:pt x="15774" y="10176"/>
                    <a:pt x="16641" y="11162"/>
                    <a:pt x="17364" y="12217"/>
                  </a:cubicBezTo>
                  <a:cubicBezTo>
                    <a:pt x="17838" y="12933"/>
                    <a:pt x="18257" y="13671"/>
                    <a:pt x="18682" y="14406"/>
                  </a:cubicBezTo>
                  <a:cubicBezTo>
                    <a:pt x="19357" y="15553"/>
                    <a:pt x="19755" y="16781"/>
                    <a:pt x="20229" y="17984"/>
                  </a:cubicBezTo>
                  <a:cubicBezTo>
                    <a:pt x="20433" y="18692"/>
                    <a:pt x="20841" y="19348"/>
                    <a:pt x="21092" y="20045"/>
                  </a:cubicBezTo>
                  <a:cubicBezTo>
                    <a:pt x="21264" y="20550"/>
                    <a:pt x="21589" y="21032"/>
                    <a:pt x="21600" y="21565"/>
                  </a:cubicBezTo>
                  <a:cubicBezTo>
                    <a:pt x="21046" y="20923"/>
                    <a:pt x="20699" y="20187"/>
                    <a:pt x="20191" y="19524"/>
                  </a:cubicBezTo>
                  <a:cubicBezTo>
                    <a:pt x="19866" y="19014"/>
                    <a:pt x="19469" y="18537"/>
                    <a:pt x="19108" y="18043"/>
                  </a:cubicBezTo>
                  <a:cubicBezTo>
                    <a:pt x="18738" y="17569"/>
                    <a:pt x="18460" y="17056"/>
                    <a:pt x="18077" y="16588"/>
                  </a:cubicBezTo>
                  <a:cubicBezTo>
                    <a:pt x="17634" y="16001"/>
                    <a:pt x="17170" y="15423"/>
                    <a:pt x="16738" y="14831"/>
                  </a:cubicBezTo>
                  <a:cubicBezTo>
                    <a:pt x="16454" y="14297"/>
                    <a:pt x="16043" y="13814"/>
                    <a:pt x="15725" y="13294"/>
                  </a:cubicBezTo>
                  <a:cubicBezTo>
                    <a:pt x="15501" y="12931"/>
                    <a:pt x="15225" y="12591"/>
                    <a:pt x="14971" y="12242"/>
                  </a:cubicBezTo>
                  <a:cubicBezTo>
                    <a:pt x="14594" y="11641"/>
                    <a:pt x="14167" y="11059"/>
                    <a:pt x="13706" y="10496"/>
                  </a:cubicBezTo>
                  <a:cubicBezTo>
                    <a:pt x="13234" y="9999"/>
                    <a:pt x="12834" y="9452"/>
                    <a:pt x="12251" y="9029"/>
                  </a:cubicBezTo>
                  <a:cubicBezTo>
                    <a:pt x="10921" y="7940"/>
                    <a:pt x="9825" y="6692"/>
                    <a:pt x="8483" y="5612"/>
                  </a:cubicBezTo>
                  <a:cubicBezTo>
                    <a:pt x="8024" y="5216"/>
                    <a:pt x="7673" y="4748"/>
                    <a:pt x="7172" y="4380"/>
                  </a:cubicBezTo>
                  <a:cubicBezTo>
                    <a:pt x="6472" y="3855"/>
                    <a:pt x="5839" y="3271"/>
                    <a:pt x="5046" y="2827"/>
                  </a:cubicBezTo>
                  <a:cubicBezTo>
                    <a:pt x="4198" y="2349"/>
                    <a:pt x="3331" y="1894"/>
                    <a:pt x="2507" y="1393"/>
                  </a:cubicBezTo>
                  <a:cubicBezTo>
                    <a:pt x="1690" y="916"/>
                    <a:pt x="767" y="556"/>
                    <a:pt x="0" y="2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8" name="Freeform: Shape 42">
              <a:extLst>
                <a:ext uri="{FF2B5EF4-FFF2-40B4-BE49-F238E27FC236}">
                  <a16:creationId xmlns:a16="http://schemas.microsoft.com/office/drawing/2014/main" id="{128041DC-E2FC-1392-9DC4-AFE9835B1D3A}"/>
                </a:ext>
              </a:extLst>
            </p:cNvPr>
            <p:cNvSpPr/>
            <p:nvPr/>
          </p:nvSpPr>
          <p:spPr>
            <a:xfrm flipH="1">
              <a:off x="142039" y="2092434"/>
              <a:ext cx="51210" cy="585585"/>
            </a:xfrm>
            <a:custGeom>
              <a:avLst/>
              <a:gdLst/>
              <a:ahLst/>
              <a:cxnLst>
                <a:cxn ang="0">
                  <a:pos x="wd2" y="hd2"/>
                </a:cxn>
                <a:cxn ang="5400000">
                  <a:pos x="wd2" y="hd2"/>
                </a:cxn>
                <a:cxn ang="10800000">
                  <a:pos x="wd2" y="hd2"/>
                </a:cxn>
                <a:cxn ang="16200000">
                  <a:pos x="wd2" y="hd2"/>
                </a:cxn>
              </a:cxnLst>
              <a:rect l="0" t="0" r="r" b="b"/>
              <a:pathLst>
                <a:path w="21438" h="21600" extrusionOk="0">
                  <a:moveTo>
                    <a:pt x="1" y="0"/>
                  </a:moveTo>
                  <a:cubicBezTo>
                    <a:pt x="1421" y="228"/>
                    <a:pt x="1871" y="489"/>
                    <a:pt x="2984" y="729"/>
                  </a:cubicBezTo>
                  <a:cubicBezTo>
                    <a:pt x="5929" y="1401"/>
                    <a:pt x="7890" y="2102"/>
                    <a:pt x="10059" y="2795"/>
                  </a:cubicBezTo>
                  <a:cubicBezTo>
                    <a:pt x="11068" y="3217"/>
                    <a:pt x="11700" y="3645"/>
                    <a:pt x="12664" y="4067"/>
                  </a:cubicBezTo>
                  <a:cubicBezTo>
                    <a:pt x="13551" y="4436"/>
                    <a:pt x="13544" y="4820"/>
                    <a:pt x="14957" y="5180"/>
                  </a:cubicBezTo>
                  <a:cubicBezTo>
                    <a:pt x="16228" y="5526"/>
                    <a:pt x="16058" y="5893"/>
                    <a:pt x="16527" y="6251"/>
                  </a:cubicBezTo>
                  <a:cubicBezTo>
                    <a:pt x="17107" y="6647"/>
                    <a:pt x="17745" y="7042"/>
                    <a:pt x="18559" y="7435"/>
                  </a:cubicBezTo>
                  <a:cubicBezTo>
                    <a:pt x="18970" y="7943"/>
                    <a:pt x="19569" y="8451"/>
                    <a:pt x="19660" y="8962"/>
                  </a:cubicBezTo>
                  <a:cubicBezTo>
                    <a:pt x="19778" y="9480"/>
                    <a:pt x="21301" y="9990"/>
                    <a:pt x="21035" y="10511"/>
                  </a:cubicBezTo>
                  <a:cubicBezTo>
                    <a:pt x="20904" y="10758"/>
                    <a:pt x="21556" y="11003"/>
                    <a:pt x="21419" y="11250"/>
                  </a:cubicBezTo>
                  <a:cubicBezTo>
                    <a:pt x="20742" y="11862"/>
                    <a:pt x="21008" y="12479"/>
                    <a:pt x="21074" y="13094"/>
                  </a:cubicBezTo>
                  <a:cubicBezTo>
                    <a:pt x="21328" y="13652"/>
                    <a:pt x="19673" y="14200"/>
                    <a:pt x="19628" y="14758"/>
                  </a:cubicBezTo>
                  <a:cubicBezTo>
                    <a:pt x="19106" y="15369"/>
                    <a:pt x="20045" y="15986"/>
                    <a:pt x="18807" y="16593"/>
                  </a:cubicBezTo>
                  <a:cubicBezTo>
                    <a:pt x="17647" y="17234"/>
                    <a:pt x="17387" y="17886"/>
                    <a:pt x="15993" y="18524"/>
                  </a:cubicBezTo>
                  <a:cubicBezTo>
                    <a:pt x="14781" y="19006"/>
                    <a:pt x="13524" y="19489"/>
                    <a:pt x="13126" y="19982"/>
                  </a:cubicBezTo>
                  <a:cubicBezTo>
                    <a:pt x="12859" y="20392"/>
                    <a:pt x="11348" y="20785"/>
                    <a:pt x="10508" y="21187"/>
                  </a:cubicBezTo>
                  <a:cubicBezTo>
                    <a:pt x="10045" y="21330"/>
                    <a:pt x="10045" y="21509"/>
                    <a:pt x="8482" y="21600"/>
                  </a:cubicBezTo>
                  <a:cubicBezTo>
                    <a:pt x="8964" y="21013"/>
                    <a:pt x="10403" y="20436"/>
                    <a:pt x="11804" y="19862"/>
                  </a:cubicBezTo>
                  <a:cubicBezTo>
                    <a:pt x="12449" y="19506"/>
                    <a:pt x="13035" y="19150"/>
                    <a:pt x="14025" y="18800"/>
                  </a:cubicBezTo>
                  <a:cubicBezTo>
                    <a:pt x="15582" y="18092"/>
                    <a:pt x="16143" y="17371"/>
                    <a:pt x="16840" y="16655"/>
                  </a:cubicBezTo>
                  <a:cubicBezTo>
                    <a:pt x="17022" y="16351"/>
                    <a:pt x="16670" y="16046"/>
                    <a:pt x="17172" y="15744"/>
                  </a:cubicBezTo>
                  <a:cubicBezTo>
                    <a:pt x="17615" y="15491"/>
                    <a:pt x="16709" y="15239"/>
                    <a:pt x="16911" y="14985"/>
                  </a:cubicBezTo>
                  <a:cubicBezTo>
                    <a:pt x="17367" y="14546"/>
                    <a:pt x="17830" y="14108"/>
                    <a:pt x="18162" y="13669"/>
                  </a:cubicBezTo>
                  <a:cubicBezTo>
                    <a:pt x="18097" y="12999"/>
                    <a:pt x="18175" y="12328"/>
                    <a:pt x="18136" y="11659"/>
                  </a:cubicBezTo>
                  <a:cubicBezTo>
                    <a:pt x="18436" y="10717"/>
                    <a:pt x="17224" y="9777"/>
                    <a:pt x="15596" y="8847"/>
                  </a:cubicBezTo>
                  <a:cubicBezTo>
                    <a:pt x="15113" y="8233"/>
                    <a:pt x="13824" y="7625"/>
                    <a:pt x="13641" y="7009"/>
                  </a:cubicBezTo>
                  <a:cubicBezTo>
                    <a:pt x="12520" y="6049"/>
                    <a:pt x="10951" y="5093"/>
                    <a:pt x="9146" y="4140"/>
                  </a:cubicBezTo>
                  <a:cubicBezTo>
                    <a:pt x="8436" y="3800"/>
                    <a:pt x="8586" y="3450"/>
                    <a:pt x="7739" y="3113"/>
                  </a:cubicBezTo>
                  <a:cubicBezTo>
                    <a:pt x="5961" y="2410"/>
                    <a:pt x="4671" y="1698"/>
                    <a:pt x="2449" y="1004"/>
                  </a:cubicBezTo>
                  <a:cubicBezTo>
                    <a:pt x="1623" y="670"/>
                    <a:pt x="-44" y="347"/>
                    <a:pt x="1" y="0"/>
                  </a:cubicBezTo>
                  <a:close/>
                </a:path>
              </a:pathLst>
            </a:custGeom>
            <a:solidFill>
              <a:srgbClr val="63676A"/>
            </a:solidFill>
            <a:ln w="3863" cap="flat">
              <a:solidFill>
                <a:srgbClr val="63676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89" name="Freeform: Shape 43">
              <a:extLst>
                <a:ext uri="{FF2B5EF4-FFF2-40B4-BE49-F238E27FC236}">
                  <a16:creationId xmlns:a16="http://schemas.microsoft.com/office/drawing/2014/main" id="{FA8B397C-7003-8341-3C87-74F27AE7B5E3}"/>
                </a:ext>
              </a:extLst>
            </p:cNvPr>
            <p:cNvSpPr/>
            <p:nvPr/>
          </p:nvSpPr>
          <p:spPr>
            <a:xfrm flipH="1">
              <a:off x="1773970" y="2123723"/>
              <a:ext cx="565353" cy="756271"/>
            </a:xfrm>
            <a:custGeom>
              <a:avLst/>
              <a:gdLst/>
              <a:ahLst/>
              <a:cxnLst>
                <a:cxn ang="0">
                  <a:pos x="wd2" y="hd2"/>
                </a:cxn>
                <a:cxn ang="5400000">
                  <a:pos x="wd2" y="hd2"/>
                </a:cxn>
                <a:cxn ang="10800000">
                  <a:pos x="wd2" y="hd2"/>
                </a:cxn>
                <a:cxn ang="16200000">
                  <a:pos x="wd2" y="hd2"/>
                </a:cxn>
              </a:cxnLst>
              <a:rect l="0" t="0" r="r" b="b"/>
              <a:pathLst>
                <a:path w="21566" h="21585" extrusionOk="0">
                  <a:moveTo>
                    <a:pt x="1641" y="23"/>
                  </a:moveTo>
                  <a:cubicBezTo>
                    <a:pt x="2049" y="-15"/>
                    <a:pt x="2463" y="-3"/>
                    <a:pt x="2870" y="31"/>
                  </a:cubicBezTo>
                  <a:cubicBezTo>
                    <a:pt x="3772" y="104"/>
                    <a:pt x="4683" y="121"/>
                    <a:pt x="5576" y="245"/>
                  </a:cubicBezTo>
                  <a:cubicBezTo>
                    <a:pt x="6635" y="458"/>
                    <a:pt x="7654" y="766"/>
                    <a:pt x="8706" y="997"/>
                  </a:cubicBezTo>
                  <a:cubicBezTo>
                    <a:pt x="9232" y="1093"/>
                    <a:pt x="9712" y="1284"/>
                    <a:pt x="10215" y="1430"/>
                  </a:cubicBezTo>
                  <a:cubicBezTo>
                    <a:pt x="10752" y="1626"/>
                    <a:pt x="11312" y="1796"/>
                    <a:pt x="11798" y="2062"/>
                  </a:cubicBezTo>
                  <a:cubicBezTo>
                    <a:pt x="12247" y="2301"/>
                    <a:pt x="12740" y="2503"/>
                    <a:pt x="13119" y="2808"/>
                  </a:cubicBezTo>
                  <a:cubicBezTo>
                    <a:pt x="13485" y="3097"/>
                    <a:pt x="13898" y="3355"/>
                    <a:pt x="14201" y="3686"/>
                  </a:cubicBezTo>
                  <a:cubicBezTo>
                    <a:pt x="14548" y="4007"/>
                    <a:pt x="14842" y="4358"/>
                    <a:pt x="15180" y="4684"/>
                  </a:cubicBezTo>
                  <a:cubicBezTo>
                    <a:pt x="15410" y="4927"/>
                    <a:pt x="15665" y="5158"/>
                    <a:pt x="15867" y="5415"/>
                  </a:cubicBezTo>
                  <a:cubicBezTo>
                    <a:pt x="16172" y="5822"/>
                    <a:pt x="16525" y="6207"/>
                    <a:pt x="16798" y="6627"/>
                  </a:cubicBezTo>
                  <a:cubicBezTo>
                    <a:pt x="17155" y="7076"/>
                    <a:pt x="17382" y="7572"/>
                    <a:pt x="17719" y="8028"/>
                  </a:cubicBezTo>
                  <a:cubicBezTo>
                    <a:pt x="18014" y="8382"/>
                    <a:pt x="18221" y="8771"/>
                    <a:pt x="18395" y="9166"/>
                  </a:cubicBezTo>
                  <a:cubicBezTo>
                    <a:pt x="18771" y="9876"/>
                    <a:pt x="19138" y="10590"/>
                    <a:pt x="19516" y="11300"/>
                  </a:cubicBezTo>
                  <a:cubicBezTo>
                    <a:pt x="19746" y="11787"/>
                    <a:pt x="19896" y="12295"/>
                    <a:pt x="20159" y="12774"/>
                  </a:cubicBezTo>
                  <a:cubicBezTo>
                    <a:pt x="20308" y="13046"/>
                    <a:pt x="20366" y="13340"/>
                    <a:pt x="20520" y="13610"/>
                  </a:cubicBezTo>
                  <a:cubicBezTo>
                    <a:pt x="20661" y="13854"/>
                    <a:pt x="20740" y="14113"/>
                    <a:pt x="20810" y="14373"/>
                  </a:cubicBezTo>
                  <a:cubicBezTo>
                    <a:pt x="20905" y="14730"/>
                    <a:pt x="21049" y="15078"/>
                    <a:pt x="21168" y="15432"/>
                  </a:cubicBezTo>
                  <a:cubicBezTo>
                    <a:pt x="21436" y="16358"/>
                    <a:pt x="21593" y="17305"/>
                    <a:pt x="21561" y="18254"/>
                  </a:cubicBezTo>
                  <a:cubicBezTo>
                    <a:pt x="21553" y="18891"/>
                    <a:pt x="21600" y="19530"/>
                    <a:pt x="21492" y="20164"/>
                  </a:cubicBezTo>
                  <a:cubicBezTo>
                    <a:pt x="21413" y="20635"/>
                    <a:pt x="21408" y="21111"/>
                    <a:pt x="21445" y="21585"/>
                  </a:cubicBezTo>
                  <a:lnTo>
                    <a:pt x="20250" y="21585"/>
                  </a:lnTo>
                  <a:cubicBezTo>
                    <a:pt x="20269" y="21115"/>
                    <a:pt x="20218" y="20643"/>
                    <a:pt x="20276" y="20175"/>
                  </a:cubicBezTo>
                  <a:cubicBezTo>
                    <a:pt x="20441" y="19586"/>
                    <a:pt x="20358" y="18983"/>
                    <a:pt x="20378" y="18387"/>
                  </a:cubicBezTo>
                  <a:cubicBezTo>
                    <a:pt x="20358" y="17799"/>
                    <a:pt x="20434" y="17206"/>
                    <a:pt x="20299" y="16623"/>
                  </a:cubicBezTo>
                  <a:cubicBezTo>
                    <a:pt x="20205" y="16047"/>
                    <a:pt x="20050" y="15477"/>
                    <a:pt x="19841" y="14918"/>
                  </a:cubicBezTo>
                  <a:cubicBezTo>
                    <a:pt x="19749" y="14667"/>
                    <a:pt x="19689" y="14411"/>
                    <a:pt x="19614" y="14158"/>
                  </a:cubicBezTo>
                  <a:cubicBezTo>
                    <a:pt x="19534" y="13870"/>
                    <a:pt x="19302" y="13621"/>
                    <a:pt x="19236" y="13330"/>
                  </a:cubicBezTo>
                  <a:cubicBezTo>
                    <a:pt x="19153" y="12994"/>
                    <a:pt x="18941" y="12689"/>
                    <a:pt x="18814" y="12363"/>
                  </a:cubicBezTo>
                  <a:cubicBezTo>
                    <a:pt x="18607" y="11849"/>
                    <a:pt x="18395" y="11336"/>
                    <a:pt x="18106" y="10844"/>
                  </a:cubicBezTo>
                  <a:cubicBezTo>
                    <a:pt x="17866" y="10447"/>
                    <a:pt x="17731" y="10021"/>
                    <a:pt x="17477" y="9628"/>
                  </a:cubicBezTo>
                  <a:cubicBezTo>
                    <a:pt x="17240" y="9212"/>
                    <a:pt x="17086" y="8768"/>
                    <a:pt x="16770" y="8379"/>
                  </a:cubicBezTo>
                  <a:cubicBezTo>
                    <a:pt x="16517" y="8078"/>
                    <a:pt x="16348" y="7745"/>
                    <a:pt x="16146" y="7425"/>
                  </a:cubicBezTo>
                  <a:cubicBezTo>
                    <a:pt x="15813" y="6940"/>
                    <a:pt x="15488" y="6450"/>
                    <a:pt x="15102" y="5987"/>
                  </a:cubicBezTo>
                  <a:cubicBezTo>
                    <a:pt x="14586" y="5326"/>
                    <a:pt x="13931" y="4735"/>
                    <a:pt x="13324" y="4120"/>
                  </a:cubicBezTo>
                  <a:cubicBezTo>
                    <a:pt x="13033" y="3824"/>
                    <a:pt x="12667" y="3575"/>
                    <a:pt x="12314" y="3321"/>
                  </a:cubicBezTo>
                  <a:cubicBezTo>
                    <a:pt x="11997" y="3091"/>
                    <a:pt x="11615" y="2925"/>
                    <a:pt x="11257" y="2736"/>
                  </a:cubicBezTo>
                  <a:cubicBezTo>
                    <a:pt x="10734" y="2462"/>
                    <a:pt x="10134" y="2291"/>
                    <a:pt x="9553" y="2100"/>
                  </a:cubicBezTo>
                  <a:cubicBezTo>
                    <a:pt x="8855" y="1863"/>
                    <a:pt x="8108" y="1727"/>
                    <a:pt x="7383" y="1543"/>
                  </a:cubicBezTo>
                  <a:cubicBezTo>
                    <a:pt x="6382" y="1264"/>
                    <a:pt x="5343" y="1070"/>
                    <a:pt x="4308" y="873"/>
                  </a:cubicBezTo>
                  <a:cubicBezTo>
                    <a:pt x="3698" y="771"/>
                    <a:pt x="3099" y="634"/>
                    <a:pt x="2483" y="548"/>
                  </a:cubicBezTo>
                  <a:cubicBezTo>
                    <a:pt x="1903" y="466"/>
                    <a:pt x="1341" y="323"/>
                    <a:pt x="762" y="235"/>
                  </a:cubicBezTo>
                  <a:cubicBezTo>
                    <a:pt x="508" y="194"/>
                    <a:pt x="240" y="197"/>
                    <a:pt x="0" y="115"/>
                  </a:cubicBezTo>
                  <a:cubicBezTo>
                    <a:pt x="536" y="5"/>
                    <a:pt x="1095" y="74"/>
                    <a:pt x="1641" y="2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0" name="Freeform: Shape 44">
              <a:extLst>
                <a:ext uri="{FF2B5EF4-FFF2-40B4-BE49-F238E27FC236}">
                  <a16:creationId xmlns:a16="http://schemas.microsoft.com/office/drawing/2014/main" id="{B524D13F-E7E9-9844-BF24-C12CF164A0B3}"/>
                </a:ext>
              </a:extLst>
            </p:cNvPr>
            <p:cNvSpPr/>
            <p:nvPr/>
          </p:nvSpPr>
          <p:spPr>
            <a:xfrm flipH="1">
              <a:off x="763987" y="2185737"/>
              <a:ext cx="384532" cy="694262"/>
            </a:xfrm>
            <a:custGeom>
              <a:avLst/>
              <a:gdLst/>
              <a:ahLst/>
              <a:cxnLst>
                <a:cxn ang="0">
                  <a:pos x="wd2" y="hd2"/>
                </a:cxn>
                <a:cxn ang="5400000">
                  <a:pos x="wd2" y="hd2"/>
                </a:cxn>
                <a:cxn ang="10800000">
                  <a:pos x="wd2" y="hd2"/>
                </a:cxn>
                <a:cxn ang="16200000">
                  <a:pos x="wd2" y="hd2"/>
                </a:cxn>
              </a:cxnLst>
              <a:rect l="0" t="0" r="r" b="b"/>
              <a:pathLst>
                <a:path w="21570" h="21600" extrusionOk="0">
                  <a:moveTo>
                    <a:pt x="1" y="0"/>
                  </a:moveTo>
                  <a:cubicBezTo>
                    <a:pt x="411" y="47"/>
                    <a:pt x="638" y="264"/>
                    <a:pt x="932" y="410"/>
                  </a:cubicBezTo>
                  <a:cubicBezTo>
                    <a:pt x="1449" y="736"/>
                    <a:pt x="2056" y="1013"/>
                    <a:pt x="2567" y="1343"/>
                  </a:cubicBezTo>
                  <a:cubicBezTo>
                    <a:pt x="2845" y="1511"/>
                    <a:pt x="3185" y="1644"/>
                    <a:pt x="3471" y="1809"/>
                  </a:cubicBezTo>
                  <a:cubicBezTo>
                    <a:pt x="4239" y="2270"/>
                    <a:pt x="4963" y="2755"/>
                    <a:pt x="5781" y="3190"/>
                  </a:cubicBezTo>
                  <a:cubicBezTo>
                    <a:pt x="6126" y="3388"/>
                    <a:pt x="6398" y="3620"/>
                    <a:pt x="6743" y="3818"/>
                  </a:cubicBezTo>
                  <a:cubicBezTo>
                    <a:pt x="7128" y="4042"/>
                    <a:pt x="7503" y="4273"/>
                    <a:pt x="7804" y="4535"/>
                  </a:cubicBezTo>
                  <a:cubicBezTo>
                    <a:pt x="8240" y="4935"/>
                    <a:pt x="8769" y="5301"/>
                    <a:pt x="9181" y="5710"/>
                  </a:cubicBezTo>
                  <a:cubicBezTo>
                    <a:pt x="9784" y="6173"/>
                    <a:pt x="10353" y="6649"/>
                    <a:pt x="10886" y="7138"/>
                  </a:cubicBezTo>
                  <a:cubicBezTo>
                    <a:pt x="11422" y="7569"/>
                    <a:pt x="11844" y="8038"/>
                    <a:pt x="12250" y="8510"/>
                  </a:cubicBezTo>
                  <a:cubicBezTo>
                    <a:pt x="12471" y="8781"/>
                    <a:pt x="12796" y="9020"/>
                    <a:pt x="13033" y="9287"/>
                  </a:cubicBezTo>
                  <a:cubicBezTo>
                    <a:pt x="13512" y="9816"/>
                    <a:pt x="14053" y="10327"/>
                    <a:pt x="14606" y="10832"/>
                  </a:cubicBezTo>
                  <a:cubicBezTo>
                    <a:pt x="14940" y="11217"/>
                    <a:pt x="15317" y="11591"/>
                    <a:pt x="15746" y="11945"/>
                  </a:cubicBezTo>
                  <a:cubicBezTo>
                    <a:pt x="16123" y="12248"/>
                    <a:pt x="16382" y="12588"/>
                    <a:pt x="16726" y="12902"/>
                  </a:cubicBezTo>
                  <a:cubicBezTo>
                    <a:pt x="17086" y="13270"/>
                    <a:pt x="17391" y="13654"/>
                    <a:pt x="17783" y="14013"/>
                  </a:cubicBezTo>
                  <a:cubicBezTo>
                    <a:pt x="18206" y="14399"/>
                    <a:pt x="18424" y="14836"/>
                    <a:pt x="18668" y="15264"/>
                  </a:cubicBezTo>
                  <a:cubicBezTo>
                    <a:pt x="18976" y="15759"/>
                    <a:pt x="19206" y="16269"/>
                    <a:pt x="19547" y="16759"/>
                  </a:cubicBezTo>
                  <a:cubicBezTo>
                    <a:pt x="19822" y="17188"/>
                    <a:pt x="20212" y="17596"/>
                    <a:pt x="20378" y="18045"/>
                  </a:cubicBezTo>
                  <a:cubicBezTo>
                    <a:pt x="20538" y="18497"/>
                    <a:pt x="20809" y="18935"/>
                    <a:pt x="20917" y="19394"/>
                  </a:cubicBezTo>
                  <a:cubicBezTo>
                    <a:pt x="21214" y="20121"/>
                    <a:pt x="21448" y="20857"/>
                    <a:pt x="21570" y="21600"/>
                  </a:cubicBezTo>
                  <a:lnTo>
                    <a:pt x="21165" y="21600"/>
                  </a:lnTo>
                  <a:cubicBezTo>
                    <a:pt x="20240" y="20700"/>
                    <a:pt x="19554" y="19736"/>
                    <a:pt x="18738" y="18806"/>
                  </a:cubicBezTo>
                  <a:cubicBezTo>
                    <a:pt x="18147" y="18061"/>
                    <a:pt x="17648" y="17294"/>
                    <a:pt x="17030" y="16555"/>
                  </a:cubicBezTo>
                  <a:cubicBezTo>
                    <a:pt x="16364" y="15738"/>
                    <a:pt x="15737" y="14910"/>
                    <a:pt x="14958" y="14125"/>
                  </a:cubicBezTo>
                  <a:cubicBezTo>
                    <a:pt x="14468" y="13698"/>
                    <a:pt x="14065" y="13243"/>
                    <a:pt x="13559" y="12823"/>
                  </a:cubicBezTo>
                  <a:cubicBezTo>
                    <a:pt x="13162" y="12388"/>
                    <a:pt x="12677" y="11981"/>
                    <a:pt x="12262" y="11552"/>
                  </a:cubicBezTo>
                  <a:cubicBezTo>
                    <a:pt x="11388" y="10736"/>
                    <a:pt x="10566" y="9903"/>
                    <a:pt x="9775" y="9061"/>
                  </a:cubicBezTo>
                  <a:cubicBezTo>
                    <a:pt x="9388" y="8604"/>
                    <a:pt x="8964" y="8157"/>
                    <a:pt x="8538" y="7711"/>
                  </a:cubicBezTo>
                  <a:cubicBezTo>
                    <a:pt x="8090" y="7334"/>
                    <a:pt x="7792" y="6911"/>
                    <a:pt x="7353" y="6532"/>
                  </a:cubicBezTo>
                  <a:cubicBezTo>
                    <a:pt x="6975" y="6202"/>
                    <a:pt x="6670" y="5849"/>
                    <a:pt x="6299" y="5517"/>
                  </a:cubicBezTo>
                  <a:cubicBezTo>
                    <a:pt x="5820" y="5060"/>
                    <a:pt x="5271" y="4626"/>
                    <a:pt x="4810" y="4163"/>
                  </a:cubicBezTo>
                  <a:cubicBezTo>
                    <a:pt x="3832" y="3366"/>
                    <a:pt x="2955" y="2530"/>
                    <a:pt x="1881" y="1770"/>
                  </a:cubicBezTo>
                  <a:cubicBezTo>
                    <a:pt x="1462" y="1494"/>
                    <a:pt x="1119" y="1188"/>
                    <a:pt x="776" y="882"/>
                  </a:cubicBezTo>
                  <a:cubicBezTo>
                    <a:pt x="470" y="603"/>
                    <a:pt x="-30" y="353"/>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1" name="Freeform: Shape 45">
              <a:extLst>
                <a:ext uri="{FF2B5EF4-FFF2-40B4-BE49-F238E27FC236}">
                  <a16:creationId xmlns:a16="http://schemas.microsoft.com/office/drawing/2014/main" id="{18FC4CC8-D55A-F380-73EB-D0362BC4E3E5}"/>
                </a:ext>
              </a:extLst>
            </p:cNvPr>
            <p:cNvSpPr/>
            <p:nvPr/>
          </p:nvSpPr>
          <p:spPr>
            <a:xfrm flipH="1">
              <a:off x="746898" y="2236361"/>
              <a:ext cx="132766" cy="12701"/>
            </a:xfrm>
            <a:custGeom>
              <a:avLst/>
              <a:gdLst/>
              <a:ahLst/>
              <a:cxnLst>
                <a:cxn ang="0">
                  <a:pos x="wd2" y="hd2"/>
                </a:cxn>
                <a:cxn ang="5400000">
                  <a:pos x="wd2" y="hd2"/>
                </a:cxn>
                <a:cxn ang="10800000">
                  <a:pos x="wd2" y="hd2"/>
                </a:cxn>
                <a:cxn ang="16200000">
                  <a:pos x="wd2" y="hd2"/>
                </a:cxn>
              </a:cxnLst>
              <a:rect l="0" t="0" r="r" b="b"/>
              <a:pathLst>
                <a:path w="21600" h="16520" extrusionOk="0">
                  <a:moveTo>
                    <a:pt x="0" y="482"/>
                  </a:moveTo>
                  <a:cubicBezTo>
                    <a:pt x="1354" y="-1530"/>
                    <a:pt x="2691" y="3340"/>
                    <a:pt x="4040" y="4434"/>
                  </a:cubicBezTo>
                  <a:cubicBezTo>
                    <a:pt x="7180" y="7329"/>
                    <a:pt x="10311" y="13293"/>
                    <a:pt x="13466" y="11423"/>
                  </a:cubicBezTo>
                  <a:cubicBezTo>
                    <a:pt x="15785" y="13081"/>
                    <a:pt x="18091" y="9236"/>
                    <a:pt x="20390" y="5177"/>
                  </a:cubicBezTo>
                  <a:cubicBezTo>
                    <a:pt x="20805" y="3834"/>
                    <a:pt x="21218" y="5320"/>
                    <a:pt x="21600" y="7860"/>
                  </a:cubicBezTo>
                  <a:cubicBezTo>
                    <a:pt x="19896" y="12623"/>
                    <a:pt x="18149" y="11391"/>
                    <a:pt x="16435" y="14988"/>
                  </a:cubicBezTo>
                  <a:cubicBezTo>
                    <a:pt x="13501" y="20070"/>
                    <a:pt x="10590" y="10754"/>
                    <a:pt x="7658" y="12305"/>
                  </a:cubicBezTo>
                  <a:cubicBezTo>
                    <a:pt x="5086" y="11281"/>
                    <a:pt x="2547" y="4189"/>
                    <a:pt x="0" y="482"/>
                  </a:cubicBezTo>
                  <a:close/>
                </a:path>
              </a:pathLst>
            </a:custGeom>
            <a:solidFill>
              <a:srgbClr val="505153"/>
            </a:solidFill>
            <a:ln w="3863" cap="flat">
              <a:solidFill>
                <a:srgbClr val="50515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2" name="Freeform: Shape 46">
              <a:extLst>
                <a:ext uri="{FF2B5EF4-FFF2-40B4-BE49-F238E27FC236}">
                  <a16:creationId xmlns:a16="http://schemas.microsoft.com/office/drawing/2014/main" id="{59F03416-944E-047D-A24A-54B30ABB16C8}"/>
                </a:ext>
              </a:extLst>
            </p:cNvPr>
            <p:cNvSpPr/>
            <p:nvPr/>
          </p:nvSpPr>
          <p:spPr>
            <a:xfrm flipH="1">
              <a:off x="202604" y="2251496"/>
              <a:ext cx="140135" cy="339742"/>
            </a:xfrm>
            <a:custGeom>
              <a:avLst/>
              <a:gdLst/>
              <a:ahLst/>
              <a:cxnLst>
                <a:cxn ang="0">
                  <a:pos x="wd2" y="hd2"/>
                </a:cxn>
                <a:cxn ang="5400000">
                  <a:pos x="wd2" y="hd2"/>
                </a:cxn>
                <a:cxn ang="10800000">
                  <a:pos x="wd2" y="hd2"/>
                </a:cxn>
                <a:cxn ang="16200000">
                  <a:pos x="wd2" y="hd2"/>
                </a:cxn>
              </a:cxnLst>
              <a:rect l="0" t="0" r="r" b="b"/>
              <a:pathLst>
                <a:path w="21480" h="21560" extrusionOk="0">
                  <a:moveTo>
                    <a:pt x="0" y="63"/>
                  </a:moveTo>
                  <a:cubicBezTo>
                    <a:pt x="251" y="-1"/>
                    <a:pt x="563" y="-40"/>
                    <a:pt x="790" y="70"/>
                  </a:cubicBezTo>
                  <a:cubicBezTo>
                    <a:pt x="1889" y="442"/>
                    <a:pt x="2552" y="982"/>
                    <a:pt x="3518" y="1411"/>
                  </a:cubicBezTo>
                  <a:cubicBezTo>
                    <a:pt x="6047" y="2587"/>
                    <a:pt x="8310" y="3856"/>
                    <a:pt x="10461" y="5153"/>
                  </a:cubicBezTo>
                  <a:cubicBezTo>
                    <a:pt x="11766" y="5801"/>
                    <a:pt x="12701" y="6551"/>
                    <a:pt x="13629" y="7299"/>
                  </a:cubicBezTo>
                  <a:cubicBezTo>
                    <a:pt x="14857" y="8111"/>
                    <a:pt x="15701" y="9003"/>
                    <a:pt x="16751" y="9855"/>
                  </a:cubicBezTo>
                  <a:cubicBezTo>
                    <a:pt x="18108" y="11187"/>
                    <a:pt x="20007" y="12422"/>
                    <a:pt x="21025" y="13813"/>
                  </a:cubicBezTo>
                  <a:cubicBezTo>
                    <a:pt x="21300" y="14165"/>
                    <a:pt x="21242" y="14539"/>
                    <a:pt x="21285" y="14905"/>
                  </a:cubicBezTo>
                  <a:cubicBezTo>
                    <a:pt x="21323" y="15357"/>
                    <a:pt x="21600" y="15807"/>
                    <a:pt x="21419" y="16261"/>
                  </a:cubicBezTo>
                  <a:cubicBezTo>
                    <a:pt x="21214" y="16829"/>
                    <a:pt x="21309" y="17408"/>
                    <a:pt x="21087" y="17975"/>
                  </a:cubicBezTo>
                  <a:cubicBezTo>
                    <a:pt x="20844" y="18686"/>
                    <a:pt x="20400" y="19381"/>
                    <a:pt x="20207" y="20095"/>
                  </a:cubicBezTo>
                  <a:cubicBezTo>
                    <a:pt x="20028" y="20583"/>
                    <a:pt x="20033" y="21090"/>
                    <a:pt x="19613" y="21560"/>
                  </a:cubicBezTo>
                  <a:cubicBezTo>
                    <a:pt x="19334" y="21386"/>
                    <a:pt x="19005" y="21215"/>
                    <a:pt x="18914" y="21008"/>
                  </a:cubicBezTo>
                  <a:cubicBezTo>
                    <a:pt x="18922" y="20777"/>
                    <a:pt x="19205" y="20567"/>
                    <a:pt x="19284" y="20342"/>
                  </a:cubicBezTo>
                  <a:cubicBezTo>
                    <a:pt x="19162" y="20071"/>
                    <a:pt x="18762" y="19841"/>
                    <a:pt x="18571" y="19580"/>
                  </a:cubicBezTo>
                  <a:cubicBezTo>
                    <a:pt x="17939" y="18565"/>
                    <a:pt x="18349" y="17506"/>
                    <a:pt x="17929" y="16480"/>
                  </a:cubicBezTo>
                  <a:cubicBezTo>
                    <a:pt x="17710" y="15490"/>
                    <a:pt x="16742" y="14568"/>
                    <a:pt x="16295" y="13596"/>
                  </a:cubicBezTo>
                  <a:cubicBezTo>
                    <a:pt x="15837" y="12640"/>
                    <a:pt x="14466" y="11829"/>
                    <a:pt x="13719" y="10917"/>
                  </a:cubicBezTo>
                  <a:cubicBezTo>
                    <a:pt x="12801" y="10173"/>
                    <a:pt x="12059" y="9394"/>
                    <a:pt x="11019" y="8677"/>
                  </a:cubicBezTo>
                  <a:cubicBezTo>
                    <a:pt x="10402" y="8183"/>
                    <a:pt x="9588" y="7736"/>
                    <a:pt x="9009" y="7234"/>
                  </a:cubicBezTo>
                  <a:cubicBezTo>
                    <a:pt x="8033" y="6352"/>
                    <a:pt x="6726" y="5544"/>
                    <a:pt x="5593" y="4699"/>
                  </a:cubicBezTo>
                  <a:cubicBezTo>
                    <a:pt x="4713" y="4015"/>
                    <a:pt x="3637" y="3377"/>
                    <a:pt x="2893" y="2666"/>
                  </a:cubicBezTo>
                  <a:cubicBezTo>
                    <a:pt x="2406" y="2190"/>
                    <a:pt x="1968" y="1707"/>
                    <a:pt x="1598" y="1215"/>
                  </a:cubicBezTo>
                  <a:cubicBezTo>
                    <a:pt x="1297" y="781"/>
                    <a:pt x="551" y="442"/>
                    <a:pt x="0" y="63"/>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3" name="Freeform: Shape 47">
              <a:extLst>
                <a:ext uri="{FF2B5EF4-FFF2-40B4-BE49-F238E27FC236}">
                  <a16:creationId xmlns:a16="http://schemas.microsoft.com/office/drawing/2014/main" id="{A5DF6C69-2263-175E-DC3E-72B3E86BA16F}"/>
                </a:ext>
              </a:extLst>
            </p:cNvPr>
            <p:cNvSpPr/>
            <p:nvPr/>
          </p:nvSpPr>
          <p:spPr>
            <a:xfrm flipH="1">
              <a:off x="1875267" y="2316213"/>
              <a:ext cx="141284" cy="563783"/>
            </a:xfrm>
            <a:custGeom>
              <a:avLst/>
              <a:gdLst/>
              <a:ahLst/>
              <a:cxnLst>
                <a:cxn ang="0">
                  <a:pos x="wd2" y="hd2"/>
                </a:cxn>
                <a:cxn ang="5400000">
                  <a:pos x="wd2" y="hd2"/>
                </a:cxn>
                <a:cxn ang="10800000">
                  <a:pos x="wd2" y="hd2"/>
                </a:cxn>
                <a:cxn ang="16200000">
                  <a:pos x="wd2" y="hd2"/>
                </a:cxn>
              </a:cxnLst>
              <a:rect l="0" t="0" r="r" b="b"/>
              <a:pathLst>
                <a:path w="21522" h="21600" extrusionOk="0">
                  <a:moveTo>
                    <a:pt x="0" y="0"/>
                  </a:moveTo>
                  <a:cubicBezTo>
                    <a:pt x="1024" y="110"/>
                    <a:pt x="1605" y="362"/>
                    <a:pt x="2202" y="584"/>
                  </a:cubicBezTo>
                  <a:cubicBezTo>
                    <a:pt x="3312" y="1039"/>
                    <a:pt x="4020" y="1546"/>
                    <a:pt x="5035" y="2014"/>
                  </a:cubicBezTo>
                  <a:cubicBezTo>
                    <a:pt x="7104" y="3163"/>
                    <a:pt x="9745" y="4261"/>
                    <a:pt x="10861" y="5503"/>
                  </a:cubicBezTo>
                  <a:cubicBezTo>
                    <a:pt x="11731" y="6504"/>
                    <a:pt x="12988" y="7481"/>
                    <a:pt x="13668" y="8492"/>
                  </a:cubicBezTo>
                  <a:cubicBezTo>
                    <a:pt x="14718" y="9798"/>
                    <a:pt x="15218" y="11131"/>
                    <a:pt x="16527" y="12423"/>
                  </a:cubicBezTo>
                  <a:cubicBezTo>
                    <a:pt x="17153" y="13236"/>
                    <a:pt x="17736" y="14051"/>
                    <a:pt x="18139" y="14873"/>
                  </a:cubicBezTo>
                  <a:cubicBezTo>
                    <a:pt x="18433" y="15400"/>
                    <a:pt x="18928" y="15919"/>
                    <a:pt x="19234" y="16447"/>
                  </a:cubicBezTo>
                  <a:cubicBezTo>
                    <a:pt x="19609" y="17132"/>
                    <a:pt x="20370" y="17801"/>
                    <a:pt x="20652" y="18491"/>
                  </a:cubicBezTo>
                  <a:cubicBezTo>
                    <a:pt x="21067" y="19057"/>
                    <a:pt x="21119" y="19634"/>
                    <a:pt x="21401" y="20204"/>
                  </a:cubicBezTo>
                  <a:cubicBezTo>
                    <a:pt x="21600" y="20668"/>
                    <a:pt x="21489" y="21134"/>
                    <a:pt x="21512" y="21600"/>
                  </a:cubicBezTo>
                  <a:lnTo>
                    <a:pt x="12931" y="21600"/>
                  </a:lnTo>
                  <a:cubicBezTo>
                    <a:pt x="12761" y="20930"/>
                    <a:pt x="12258" y="20269"/>
                    <a:pt x="12177" y="19598"/>
                  </a:cubicBezTo>
                  <a:cubicBezTo>
                    <a:pt x="11618" y="18179"/>
                    <a:pt x="11644" y="16748"/>
                    <a:pt x="10921" y="15332"/>
                  </a:cubicBezTo>
                  <a:cubicBezTo>
                    <a:pt x="10760" y="14708"/>
                    <a:pt x="11002" y="14080"/>
                    <a:pt x="10741" y="13457"/>
                  </a:cubicBezTo>
                  <a:cubicBezTo>
                    <a:pt x="10551" y="13011"/>
                    <a:pt x="10698" y="12560"/>
                    <a:pt x="10404" y="12117"/>
                  </a:cubicBezTo>
                  <a:cubicBezTo>
                    <a:pt x="10229" y="11841"/>
                    <a:pt x="10162" y="11562"/>
                    <a:pt x="10117" y="11284"/>
                  </a:cubicBezTo>
                  <a:cubicBezTo>
                    <a:pt x="9878" y="9797"/>
                    <a:pt x="8493" y="8344"/>
                    <a:pt x="7498" y="6882"/>
                  </a:cubicBezTo>
                  <a:cubicBezTo>
                    <a:pt x="7128" y="6368"/>
                    <a:pt x="6497" y="5868"/>
                    <a:pt x="6241" y="5350"/>
                  </a:cubicBezTo>
                  <a:cubicBezTo>
                    <a:pt x="5834" y="4778"/>
                    <a:pt x="5300" y="4212"/>
                    <a:pt x="4724" y="3650"/>
                  </a:cubicBezTo>
                  <a:cubicBezTo>
                    <a:pt x="3902" y="2961"/>
                    <a:pt x="3406" y="2248"/>
                    <a:pt x="2257" y="1586"/>
                  </a:cubicBezTo>
                  <a:cubicBezTo>
                    <a:pt x="1526" y="1055"/>
                    <a:pt x="351" y="559"/>
                    <a:pt x="0"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4" name="Freeform: Shape 48">
              <a:extLst>
                <a:ext uri="{FF2B5EF4-FFF2-40B4-BE49-F238E27FC236}">
                  <a16:creationId xmlns:a16="http://schemas.microsoft.com/office/drawing/2014/main" id="{31BB3B49-F829-1387-BB58-5B2D55965087}"/>
                </a:ext>
              </a:extLst>
            </p:cNvPr>
            <p:cNvSpPr/>
            <p:nvPr/>
          </p:nvSpPr>
          <p:spPr>
            <a:xfrm flipH="1">
              <a:off x="1456659" y="2383668"/>
              <a:ext cx="38603" cy="381786"/>
            </a:xfrm>
            <a:custGeom>
              <a:avLst/>
              <a:gdLst/>
              <a:ahLst/>
              <a:cxnLst>
                <a:cxn ang="0">
                  <a:pos x="wd2" y="hd2"/>
                </a:cxn>
                <a:cxn ang="5400000">
                  <a:pos x="wd2" y="hd2"/>
                </a:cxn>
                <a:cxn ang="10800000">
                  <a:pos x="wd2" y="hd2"/>
                </a:cxn>
                <a:cxn ang="16200000">
                  <a:pos x="wd2" y="hd2"/>
                </a:cxn>
              </a:cxnLst>
              <a:rect l="0" t="0" r="r" b="b"/>
              <a:pathLst>
                <a:path w="20244" h="21600" extrusionOk="0">
                  <a:moveTo>
                    <a:pt x="63" y="252"/>
                  </a:moveTo>
                  <a:cubicBezTo>
                    <a:pt x="-198" y="142"/>
                    <a:pt x="381" y="55"/>
                    <a:pt x="1181" y="0"/>
                  </a:cubicBezTo>
                  <a:cubicBezTo>
                    <a:pt x="6028" y="1999"/>
                    <a:pt x="11807" y="3977"/>
                    <a:pt x="14988" y="6018"/>
                  </a:cubicBezTo>
                  <a:cubicBezTo>
                    <a:pt x="16441" y="7017"/>
                    <a:pt x="16988" y="8026"/>
                    <a:pt x="18171" y="9029"/>
                  </a:cubicBezTo>
                  <a:cubicBezTo>
                    <a:pt x="18522" y="9332"/>
                    <a:pt x="18628" y="9638"/>
                    <a:pt x="18603" y="9945"/>
                  </a:cubicBezTo>
                  <a:cubicBezTo>
                    <a:pt x="18603" y="11098"/>
                    <a:pt x="21402" y="12248"/>
                    <a:pt x="19689" y="13399"/>
                  </a:cubicBezTo>
                  <a:cubicBezTo>
                    <a:pt x="18921" y="13994"/>
                    <a:pt x="19884" y="14596"/>
                    <a:pt x="19068" y="15191"/>
                  </a:cubicBezTo>
                  <a:cubicBezTo>
                    <a:pt x="16735" y="16959"/>
                    <a:pt x="14996" y="18735"/>
                    <a:pt x="12883" y="20507"/>
                  </a:cubicBezTo>
                  <a:cubicBezTo>
                    <a:pt x="12336" y="20887"/>
                    <a:pt x="11291" y="21259"/>
                    <a:pt x="9610" y="21600"/>
                  </a:cubicBezTo>
                  <a:cubicBezTo>
                    <a:pt x="7847" y="21471"/>
                    <a:pt x="8027" y="21238"/>
                    <a:pt x="7913" y="21038"/>
                  </a:cubicBezTo>
                  <a:cubicBezTo>
                    <a:pt x="7709" y="20301"/>
                    <a:pt x="6068" y="19575"/>
                    <a:pt x="6329" y="18836"/>
                  </a:cubicBezTo>
                  <a:cubicBezTo>
                    <a:pt x="5790" y="17691"/>
                    <a:pt x="4330" y="16551"/>
                    <a:pt x="4713" y="15404"/>
                  </a:cubicBezTo>
                  <a:cubicBezTo>
                    <a:pt x="4518" y="14200"/>
                    <a:pt x="5358" y="12992"/>
                    <a:pt x="3930" y="11796"/>
                  </a:cubicBezTo>
                  <a:cubicBezTo>
                    <a:pt x="3873" y="9507"/>
                    <a:pt x="3939" y="7216"/>
                    <a:pt x="3921" y="4926"/>
                  </a:cubicBezTo>
                  <a:cubicBezTo>
                    <a:pt x="4125" y="4367"/>
                    <a:pt x="3660" y="3808"/>
                    <a:pt x="2934" y="3256"/>
                  </a:cubicBezTo>
                  <a:cubicBezTo>
                    <a:pt x="2208" y="2726"/>
                    <a:pt x="2477" y="2186"/>
                    <a:pt x="1661" y="1659"/>
                  </a:cubicBezTo>
                  <a:cubicBezTo>
                    <a:pt x="994" y="1191"/>
                    <a:pt x="439" y="722"/>
                    <a:pt x="63" y="252"/>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5" name="Freeform: Shape 49">
              <a:extLst>
                <a:ext uri="{FF2B5EF4-FFF2-40B4-BE49-F238E27FC236}">
                  <a16:creationId xmlns:a16="http://schemas.microsoft.com/office/drawing/2014/main" id="{BB0FEB88-5E82-5302-1AF0-017E1CBE260E}"/>
                </a:ext>
              </a:extLst>
            </p:cNvPr>
            <p:cNvSpPr/>
            <p:nvPr/>
          </p:nvSpPr>
          <p:spPr>
            <a:xfrm flipH="1">
              <a:off x="2023476" y="2390704"/>
              <a:ext cx="273932" cy="318748"/>
            </a:xfrm>
            <a:custGeom>
              <a:avLst/>
              <a:gdLst/>
              <a:ahLst/>
              <a:cxnLst>
                <a:cxn ang="0">
                  <a:pos x="wd2" y="hd2"/>
                </a:cxn>
                <a:cxn ang="5400000">
                  <a:pos x="wd2" y="hd2"/>
                </a:cxn>
                <a:cxn ang="10800000">
                  <a:pos x="wd2" y="hd2"/>
                </a:cxn>
                <a:cxn ang="16200000">
                  <a:pos x="wd2" y="hd2"/>
                </a:cxn>
              </a:cxnLst>
              <a:rect l="0" t="0" r="r" b="b"/>
              <a:pathLst>
                <a:path w="21510" h="21547" extrusionOk="0">
                  <a:moveTo>
                    <a:pt x="0" y="17"/>
                  </a:moveTo>
                  <a:cubicBezTo>
                    <a:pt x="299" y="-53"/>
                    <a:pt x="573" y="104"/>
                    <a:pt x="848" y="184"/>
                  </a:cubicBezTo>
                  <a:cubicBezTo>
                    <a:pt x="1933" y="503"/>
                    <a:pt x="2920" y="1017"/>
                    <a:pt x="3991" y="1371"/>
                  </a:cubicBezTo>
                  <a:cubicBezTo>
                    <a:pt x="5374" y="2045"/>
                    <a:pt x="6675" y="2839"/>
                    <a:pt x="7976" y="3623"/>
                  </a:cubicBezTo>
                  <a:cubicBezTo>
                    <a:pt x="8667" y="4016"/>
                    <a:pt x="9448" y="4289"/>
                    <a:pt x="10079" y="4758"/>
                  </a:cubicBezTo>
                  <a:cubicBezTo>
                    <a:pt x="10644" y="5186"/>
                    <a:pt x="11290" y="5531"/>
                    <a:pt x="11798" y="6012"/>
                  </a:cubicBezTo>
                  <a:cubicBezTo>
                    <a:pt x="12731" y="6823"/>
                    <a:pt x="13668" y="7630"/>
                    <a:pt x="14610" y="8433"/>
                  </a:cubicBezTo>
                  <a:cubicBezTo>
                    <a:pt x="15060" y="8817"/>
                    <a:pt x="15418" y="9274"/>
                    <a:pt x="15889" y="9644"/>
                  </a:cubicBezTo>
                  <a:cubicBezTo>
                    <a:pt x="16594" y="10187"/>
                    <a:pt x="17044" y="10917"/>
                    <a:pt x="17506" y="11617"/>
                  </a:cubicBezTo>
                  <a:cubicBezTo>
                    <a:pt x="18164" y="12743"/>
                    <a:pt x="18835" y="13863"/>
                    <a:pt x="19423" y="15018"/>
                  </a:cubicBezTo>
                  <a:cubicBezTo>
                    <a:pt x="19987" y="15905"/>
                    <a:pt x="20268" y="16891"/>
                    <a:pt x="20667" y="17836"/>
                  </a:cubicBezTo>
                  <a:cubicBezTo>
                    <a:pt x="21034" y="18761"/>
                    <a:pt x="21126" y="19741"/>
                    <a:pt x="21395" y="20688"/>
                  </a:cubicBezTo>
                  <a:cubicBezTo>
                    <a:pt x="21444" y="20966"/>
                    <a:pt x="21600" y="21273"/>
                    <a:pt x="21438" y="21547"/>
                  </a:cubicBezTo>
                  <a:cubicBezTo>
                    <a:pt x="21059" y="21237"/>
                    <a:pt x="20847" y="20820"/>
                    <a:pt x="20562" y="20453"/>
                  </a:cubicBezTo>
                  <a:cubicBezTo>
                    <a:pt x="20068" y="19822"/>
                    <a:pt x="19639" y="19156"/>
                    <a:pt x="19114" y="18545"/>
                  </a:cubicBezTo>
                  <a:cubicBezTo>
                    <a:pt x="18627" y="17981"/>
                    <a:pt x="18126" y="17426"/>
                    <a:pt x="17666" y="16847"/>
                  </a:cubicBezTo>
                  <a:cubicBezTo>
                    <a:pt x="17311" y="16399"/>
                    <a:pt x="17083" y="15888"/>
                    <a:pt x="16741" y="15435"/>
                  </a:cubicBezTo>
                  <a:cubicBezTo>
                    <a:pt x="16135" y="14638"/>
                    <a:pt x="15426" y="13906"/>
                    <a:pt x="14716" y="13179"/>
                  </a:cubicBezTo>
                  <a:cubicBezTo>
                    <a:pt x="14267" y="12594"/>
                    <a:pt x="13631" y="12150"/>
                    <a:pt x="13087" y="11637"/>
                  </a:cubicBezTo>
                  <a:cubicBezTo>
                    <a:pt x="12128" y="10730"/>
                    <a:pt x="11498" y="9596"/>
                    <a:pt x="10433" y="8769"/>
                  </a:cubicBezTo>
                  <a:cubicBezTo>
                    <a:pt x="10055" y="8492"/>
                    <a:pt x="9843" y="8086"/>
                    <a:pt x="9449" y="7824"/>
                  </a:cubicBezTo>
                  <a:cubicBezTo>
                    <a:pt x="8975" y="7498"/>
                    <a:pt x="8570" y="7108"/>
                    <a:pt x="8151" y="6733"/>
                  </a:cubicBezTo>
                  <a:cubicBezTo>
                    <a:pt x="7149" y="5914"/>
                    <a:pt x="6229" y="5020"/>
                    <a:pt x="5173" y="4249"/>
                  </a:cubicBezTo>
                  <a:cubicBezTo>
                    <a:pt x="4142" y="3454"/>
                    <a:pt x="3110" y="2661"/>
                    <a:pt x="2123" y="1826"/>
                  </a:cubicBezTo>
                  <a:cubicBezTo>
                    <a:pt x="1491" y="1158"/>
                    <a:pt x="584" y="725"/>
                    <a:pt x="0" y="17"/>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6" name="Freeform: Shape 50">
              <a:extLst>
                <a:ext uri="{FF2B5EF4-FFF2-40B4-BE49-F238E27FC236}">
                  <a16:creationId xmlns:a16="http://schemas.microsoft.com/office/drawing/2014/main" id="{EAF7B8CB-4A94-64FE-5E19-8F6F1F51262A}"/>
                </a:ext>
              </a:extLst>
            </p:cNvPr>
            <p:cNvSpPr/>
            <p:nvPr/>
          </p:nvSpPr>
          <p:spPr>
            <a:xfrm flipH="1">
              <a:off x="2125089" y="2436327"/>
              <a:ext cx="389720" cy="443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9" y="444"/>
                    <a:pt x="1861" y="883"/>
                    <a:pt x="2769" y="1361"/>
                  </a:cubicBezTo>
                  <a:cubicBezTo>
                    <a:pt x="3307" y="1645"/>
                    <a:pt x="3911" y="1843"/>
                    <a:pt x="4379" y="2222"/>
                  </a:cubicBezTo>
                  <a:cubicBezTo>
                    <a:pt x="4810" y="2576"/>
                    <a:pt x="5284" y="2889"/>
                    <a:pt x="5687" y="3270"/>
                  </a:cubicBezTo>
                  <a:cubicBezTo>
                    <a:pt x="6349" y="3911"/>
                    <a:pt x="7224" y="4337"/>
                    <a:pt x="7905" y="4960"/>
                  </a:cubicBezTo>
                  <a:cubicBezTo>
                    <a:pt x="8516" y="5410"/>
                    <a:pt x="8973" y="5992"/>
                    <a:pt x="9584" y="6441"/>
                  </a:cubicBezTo>
                  <a:cubicBezTo>
                    <a:pt x="10165" y="6942"/>
                    <a:pt x="10645" y="7525"/>
                    <a:pt x="11232" y="8021"/>
                  </a:cubicBezTo>
                  <a:cubicBezTo>
                    <a:pt x="11779" y="8477"/>
                    <a:pt x="12277" y="8977"/>
                    <a:pt x="12745" y="9495"/>
                  </a:cubicBezTo>
                  <a:cubicBezTo>
                    <a:pt x="13622" y="10447"/>
                    <a:pt x="14477" y="11416"/>
                    <a:pt x="15293" y="12409"/>
                  </a:cubicBezTo>
                  <a:cubicBezTo>
                    <a:pt x="15760" y="12961"/>
                    <a:pt x="16268" y="13486"/>
                    <a:pt x="16675" y="14074"/>
                  </a:cubicBezTo>
                  <a:cubicBezTo>
                    <a:pt x="17099" y="14677"/>
                    <a:pt x="17641" y="15208"/>
                    <a:pt x="18052" y="15819"/>
                  </a:cubicBezTo>
                  <a:cubicBezTo>
                    <a:pt x="18477" y="16444"/>
                    <a:pt x="19010" y="17006"/>
                    <a:pt x="19443" y="17627"/>
                  </a:cubicBezTo>
                  <a:cubicBezTo>
                    <a:pt x="19891" y="18312"/>
                    <a:pt x="20337" y="19000"/>
                    <a:pt x="20669" y="19736"/>
                  </a:cubicBezTo>
                  <a:cubicBezTo>
                    <a:pt x="21024" y="20339"/>
                    <a:pt x="21352" y="20955"/>
                    <a:pt x="21600" y="21600"/>
                  </a:cubicBezTo>
                  <a:lnTo>
                    <a:pt x="19931" y="21600"/>
                  </a:lnTo>
                  <a:cubicBezTo>
                    <a:pt x="19700" y="21103"/>
                    <a:pt x="19462" y="20609"/>
                    <a:pt x="19176" y="20135"/>
                  </a:cubicBezTo>
                  <a:cubicBezTo>
                    <a:pt x="18963" y="19742"/>
                    <a:pt x="18794" y="19330"/>
                    <a:pt x="18521" y="18966"/>
                  </a:cubicBezTo>
                  <a:cubicBezTo>
                    <a:pt x="18246" y="18594"/>
                    <a:pt x="18062" y="18175"/>
                    <a:pt x="17758" y="17821"/>
                  </a:cubicBezTo>
                  <a:cubicBezTo>
                    <a:pt x="17339" y="17322"/>
                    <a:pt x="16934" y="16813"/>
                    <a:pt x="16577" y="16277"/>
                  </a:cubicBezTo>
                  <a:cubicBezTo>
                    <a:pt x="16070" y="15594"/>
                    <a:pt x="15477" y="14961"/>
                    <a:pt x="14989" y="14267"/>
                  </a:cubicBezTo>
                  <a:cubicBezTo>
                    <a:pt x="14329" y="13420"/>
                    <a:pt x="13580" y="12629"/>
                    <a:pt x="12836" y="11839"/>
                  </a:cubicBezTo>
                  <a:cubicBezTo>
                    <a:pt x="12363" y="11161"/>
                    <a:pt x="11763" y="10565"/>
                    <a:pt x="11193" y="9951"/>
                  </a:cubicBezTo>
                  <a:cubicBezTo>
                    <a:pt x="10800" y="9563"/>
                    <a:pt x="10453" y="9139"/>
                    <a:pt x="10027" y="8777"/>
                  </a:cubicBezTo>
                  <a:cubicBezTo>
                    <a:pt x="9476" y="8325"/>
                    <a:pt x="9032" y="7784"/>
                    <a:pt x="8474" y="7338"/>
                  </a:cubicBezTo>
                  <a:cubicBezTo>
                    <a:pt x="7858" y="6843"/>
                    <a:pt x="7351" y="6255"/>
                    <a:pt x="6710" y="5782"/>
                  </a:cubicBezTo>
                  <a:cubicBezTo>
                    <a:pt x="6197" y="5316"/>
                    <a:pt x="5566" y="4971"/>
                    <a:pt x="5030" y="4530"/>
                  </a:cubicBezTo>
                  <a:cubicBezTo>
                    <a:pt x="3896" y="3550"/>
                    <a:pt x="2612" y="2717"/>
                    <a:pt x="1447" y="1769"/>
                  </a:cubicBezTo>
                  <a:cubicBezTo>
                    <a:pt x="937" y="1399"/>
                    <a:pt x="457" y="998"/>
                    <a:pt x="0" y="579"/>
                  </a:cubicBezTo>
                  <a:lnTo>
                    <a:pt x="0" y="0"/>
                  </a:ln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7" name="Freeform: Shape 51">
              <a:extLst>
                <a:ext uri="{FF2B5EF4-FFF2-40B4-BE49-F238E27FC236}">
                  <a16:creationId xmlns:a16="http://schemas.microsoft.com/office/drawing/2014/main" id="{4ACEE6D3-8CDE-8895-638C-0979F696964E}"/>
                </a:ext>
              </a:extLst>
            </p:cNvPr>
            <p:cNvSpPr/>
            <p:nvPr/>
          </p:nvSpPr>
          <p:spPr>
            <a:xfrm flipH="1">
              <a:off x="2155197" y="2448230"/>
              <a:ext cx="359610" cy="431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5" y="431"/>
                    <a:pt x="1015" y="842"/>
                    <a:pt x="1568" y="1222"/>
                  </a:cubicBezTo>
                  <a:cubicBezTo>
                    <a:pt x="2831" y="2197"/>
                    <a:pt x="4222" y="3052"/>
                    <a:pt x="5451" y="4059"/>
                  </a:cubicBezTo>
                  <a:cubicBezTo>
                    <a:pt x="6032" y="4513"/>
                    <a:pt x="6716" y="4867"/>
                    <a:pt x="7272" y="5346"/>
                  </a:cubicBezTo>
                  <a:cubicBezTo>
                    <a:pt x="7966" y="5831"/>
                    <a:pt x="8516" y="6436"/>
                    <a:pt x="9184" y="6945"/>
                  </a:cubicBezTo>
                  <a:cubicBezTo>
                    <a:pt x="9789" y="7403"/>
                    <a:pt x="10269" y="7959"/>
                    <a:pt x="10866" y="8424"/>
                  </a:cubicBezTo>
                  <a:cubicBezTo>
                    <a:pt x="11328" y="8795"/>
                    <a:pt x="11704" y="9231"/>
                    <a:pt x="12130" y="9630"/>
                  </a:cubicBezTo>
                  <a:cubicBezTo>
                    <a:pt x="12748" y="10261"/>
                    <a:pt x="13398" y="10874"/>
                    <a:pt x="13911" y="11570"/>
                  </a:cubicBezTo>
                  <a:cubicBezTo>
                    <a:pt x="14717" y="12382"/>
                    <a:pt x="15528" y="13194"/>
                    <a:pt x="16244" y="14065"/>
                  </a:cubicBezTo>
                  <a:cubicBezTo>
                    <a:pt x="16772" y="14778"/>
                    <a:pt x="17416" y="15428"/>
                    <a:pt x="17965" y="16131"/>
                  </a:cubicBezTo>
                  <a:cubicBezTo>
                    <a:pt x="18352" y="16681"/>
                    <a:pt x="18790" y="17204"/>
                    <a:pt x="19245" y="17717"/>
                  </a:cubicBezTo>
                  <a:cubicBezTo>
                    <a:pt x="19575" y="18081"/>
                    <a:pt x="19774" y="18511"/>
                    <a:pt x="20072" y="18893"/>
                  </a:cubicBezTo>
                  <a:cubicBezTo>
                    <a:pt x="20368" y="19267"/>
                    <a:pt x="20551" y="19691"/>
                    <a:pt x="20781" y="20094"/>
                  </a:cubicBezTo>
                  <a:cubicBezTo>
                    <a:pt x="21092" y="20582"/>
                    <a:pt x="21349" y="21089"/>
                    <a:pt x="21600" y="21600"/>
                  </a:cubicBezTo>
                  <a:lnTo>
                    <a:pt x="16030" y="21600"/>
                  </a:lnTo>
                  <a:cubicBezTo>
                    <a:pt x="15331" y="21073"/>
                    <a:pt x="14576" y="20605"/>
                    <a:pt x="13835" y="20122"/>
                  </a:cubicBezTo>
                  <a:cubicBezTo>
                    <a:pt x="13452" y="19890"/>
                    <a:pt x="13294" y="19508"/>
                    <a:pt x="13123" y="19159"/>
                  </a:cubicBezTo>
                  <a:cubicBezTo>
                    <a:pt x="12790" y="18451"/>
                    <a:pt x="12284" y="17806"/>
                    <a:pt x="11702" y="17224"/>
                  </a:cubicBezTo>
                  <a:cubicBezTo>
                    <a:pt x="11169" y="16741"/>
                    <a:pt x="10535" y="16287"/>
                    <a:pt x="9756" y="16119"/>
                  </a:cubicBezTo>
                  <a:cubicBezTo>
                    <a:pt x="9134" y="15976"/>
                    <a:pt x="8484" y="15997"/>
                    <a:pt x="7851" y="15916"/>
                  </a:cubicBezTo>
                  <a:cubicBezTo>
                    <a:pt x="6984" y="15800"/>
                    <a:pt x="6104" y="15837"/>
                    <a:pt x="5230" y="15838"/>
                  </a:cubicBezTo>
                  <a:cubicBezTo>
                    <a:pt x="4865" y="15835"/>
                    <a:pt x="4501" y="15883"/>
                    <a:pt x="4158" y="15990"/>
                  </a:cubicBezTo>
                  <a:cubicBezTo>
                    <a:pt x="4748" y="16393"/>
                    <a:pt x="5475" y="16619"/>
                    <a:pt x="6087" y="16997"/>
                  </a:cubicBezTo>
                  <a:cubicBezTo>
                    <a:pt x="7022" y="17575"/>
                    <a:pt x="7972" y="18137"/>
                    <a:pt x="8954" y="18658"/>
                  </a:cubicBezTo>
                  <a:cubicBezTo>
                    <a:pt x="10319" y="19457"/>
                    <a:pt x="11493" y="20470"/>
                    <a:pt x="12458" y="21600"/>
                  </a:cubicBezTo>
                  <a:lnTo>
                    <a:pt x="0" y="21600"/>
                  </a:lnTo>
                  <a:lnTo>
                    <a:pt x="0" y="0"/>
                  </a:lnTo>
                  <a:close/>
                </a:path>
              </a:pathLst>
            </a:custGeom>
            <a:solidFill>
              <a:srgbClr val="74787B"/>
            </a:solidFill>
            <a:ln w="3863" cap="flat">
              <a:solidFill>
                <a:srgbClr val="74787B"/>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8" name="Freeform: Shape 52">
              <a:extLst>
                <a:ext uri="{FF2B5EF4-FFF2-40B4-BE49-F238E27FC236}">
                  <a16:creationId xmlns:a16="http://schemas.microsoft.com/office/drawing/2014/main" id="{5C0C8FF3-AA94-4353-8EB2-19FBA368F203}"/>
                </a:ext>
              </a:extLst>
            </p:cNvPr>
            <p:cNvSpPr/>
            <p:nvPr/>
          </p:nvSpPr>
          <p:spPr>
            <a:xfrm flipH="1">
              <a:off x="102681" y="2474887"/>
              <a:ext cx="43643" cy="293351"/>
            </a:xfrm>
            <a:custGeom>
              <a:avLst/>
              <a:gdLst/>
              <a:ahLst/>
              <a:cxnLst>
                <a:cxn ang="0">
                  <a:pos x="wd2" y="hd2"/>
                </a:cxn>
                <a:cxn ang="5400000">
                  <a:pos x="wd2" y="hd2"/>
                </a:cxn>
                <a:cxn ang="10800000">
                  <a:pos x="wd2" y="hd2"/>
                </a:cxn>
                <a:cxn ang="16200000">
                  <a:pos x="wd2" y="hd2"/>
                </a:cxn>
              </a:cxnLst>
              <a:rect l="0" t="0" r="r" b="b"/>
              <a:pathLst>
                <a:path w="21421" h="21600" extrusionOk="0">
                  <a:moveTo>
                    <a:pt x="12355" y="733"/>
                  </a:moveTo>
                  <a:cubicBezTo>
                    <a:pt x="12499" y="469"/>
                    <a:pt x="13325" y="232"/>
                    <a:pt x="14104" y="0"/>
                  </a:cubicBezTo>
                  <a:cubicBezTo>
                    <a:pt x="16365" y="1043"/>
                    <a:pt x="19527" y="2038"/>
                    <a:pt x="21421" y="3099"/>
                  </a:cubicBezTo>
                  <a:cubicBezTo>
                    <a:pt x="19160" y="3966"/>
                    <a:pt x="19412" y="4908"/>
                    <a:pt x="18610" y="5817"/>
                  </a:cubicBezTo>
                  <a:cubicBezTo>
                    <a:pt x="17594" y="7082"/>
                    <a:pt x="16174" y="8341"/>
                    <a:pt x="15632" y="9615"/>
                  </a:cubicBezTo>
                  <a:cubicBezTo>
                    <a:pt x="14509" y="10736"/>
                    <a:pt x="14654" y="11881"/>
                    <a:pt x="12913" y="12987"/>
                  </a:cubicBezTo>
                  <a:cubicBezTo>
                    <a:pt x="11469" y="14330"/>
                    <a:pt x="9881" y="15670"/>
                    <a:pt x="8460" y="17014"/>
                  </a:cubicBezTo>
                  <a:cubicBezTo>
                    <a:pt x="7544" y="17891"/>
                    <a:pt x="5267" y="18723"/>
                    <a:pt x="4343" y="19601"/>
                  </a:cubicBezTo>
                  <a:cubicBezTo>
                    <a:pt x="3685" y="20295"/>
                    <a:pt x="3731" y="21081"/>
                    <a:pt x="43" y="21600"/>
                  </a:cubicBezTo>
                  <a:cubicBezTo>
                    <a:pt x="-179" y="20945"/>
                    <a:pt x="501" y="20296"/>
                    <a:pt x="952" y="19648"/>
                  </a:cubicBezTo>
                  <a:cubicBezTo>
                    <a:pt x="1968" y="17726"/>
                    <a:pt x="4504" y="15830"/>
                    <a:pt x="5222" y="13904"/>
                  </a:cubicBezTo>
                  <a:cubicBezTo>
                    <a:pt x="6215" y="12827"/>
                    <a:pt x="5520" y="11723"/>
                    <a:pt x="7307" y="10664"/>
                  </a:cubicBezTo>
                  <a:cubicBezTo>
                    <a:pt x="9048" y="9507"/>
                    <a:pt x="8178" y="8315"/>
                    <a:pt x="8369" y="7143"/>
                  </a:cubicBezTo>
                  <a:cubicBezTo>
                    <a:pt x="7858" y="5862"/>
                    <a:pt x="9691" y="4601"/>
                    <a:pt x="11111" y="3348"/>
                  </a:cubicBezTo>
                  <a:cubicBezTo>
                    <a:pt x="11751" y="2478"/>
                    <a:pt x="11835" y="1603"/>
                    <a:pt x="12355" y="733"/>
                  </a:cubicBezTo>
                  <a:close/>
                </a:path>
              </a:pathLst>
            </a:custGeom>
            <a:solidFill>
              <a:srgbClr val="6C7073"/>
            </a:solidFill>
            <a:ln w="3863" cap="flat">
              <a:solidFill>
                <a:srgbClr val="6C7073"/>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99" name="Freeform: Shape 53">
              <a:extLst>
                <a:ext uri="{FF2B5EF4-FFF2-40B4-BE49-F238E27FC236}">
                  <a16:creationId xmlns:a16="http://schemas.microsoft.com/office/drawing/2014/main" id="{924ADC7A-F91A-4F04-746D-282CE4B60801}"/>
                </a:ext>
              </a:extLst>
            </p:cNvPr>
            <p:cNvSpPr/>
            <p:nvPr/>
          </p:nvSpPr>
          <p:spPr>
            <a:xfrm flipH="1">
              <a:off x="2047345" y="2523747"/>
              <a:ext cx="221931" cy="356248"/>
            </a:xfrm>
            <a:custGeom>
              <a:avLst/>
              <a:gdLst/>
              <a:ahLst/>
              <a:cxnLst>
                <a:cxn ang="0">
                  <a:pos x="wd2" y="hd2"/>
                </a:cxn>
                <a:cxn ang="5400000">
                  <a:pos x="wd2" y="hd2"/>
                </a:cxn>
                <a:cxn ang="10800000">
                  <a:pos x="wd2" y="hd2"/>
                </a:cxn>
                <a:cxn ang="16200000">
                  <a:pos x="wd2" y="hd2"/>
                </a:cxn>
              </a:cxnLst>
              <a:rect l="0" t="0" r="r" b="b"/>
              <a:pathLst>
                <a:path w="21593" h="21600" extrusionOk="0">
                  <a:moveTo>
                    <a:pt x="1" y="0"/>
                  </a:moveTo>
                  <a:cubicBezTo>
                    <a:pt x="820" y="293"/>
                    <a:pt x="1490" y="716"/>
                    <a:pt x="2229" y="1078"/>
                  </a:cubicBezTo>
                  <a:cubicBezTo>
                    <a:pt x="3520" y="1756"/>
                    <a:pt x="4983" y="2306"/>
                    <a:pt x="6196" y="3039"/>
                  </a:cubicBezTo>
                  <a:cubicBezTo>
                    <a:pt x="7228" y="3812"/>
                    <a:pt x="8235" y="4599"/>
                    <a:pt x="9263" y="5374"/>
                  </a:cubicBezTo>
                  <a:cubicBezTo>
                    <a:pt x="10853" y="6684"/>
                    <a:pt x="12408" y="8009"/>
                    <a:pt x="13956" y="9338"/>
                  </a:cubicBezTo>
                  <a:cubicBezTo>
                    <a:pt x="14317" y="9668"/>
                    <a:pt x="14559" y="10040"/>
                    <a:pt x="14813" y="10405"/>
                  </a:cubicBezTo>
                  <a:cubicBezTo>
                    <a:pt x="15602" y="11554"/>
                    <a:pt x="16447" y="12689"/>
                    <a:pt x="17130" y="13864"/>
                  </a:cubicBezTo>
                  <a:cubicBezTo>
                    <a:pt x="17523" y="14611"/>
                    <a:pt x="18049" y="15327"/>
                    <a:pt x="18438" y="16074"/>
                  </a:cubicBezTo>
                  <a:cubicBezTo>
                    <a:pt x="18935" y="17008"/>
                    <a:pt x="19487" y="17929"/>
                    <a:pt x="20025" y="18854"/>
                  </a:cubicBezTo>
                  <a:cubicBezTo>
                    <a:pt x="20533" y="19772"/>
                    <a:pt x="21195" y="20657"/>
                    <a:pt x="21593" y="21600"/>
                  </a:cubicBezTo>
                  <a:lnTo>
                    <a:pt x="18854" y="21600"/>
                  </a:lnTo>
                  <a:cubicBezTo>
                    <a:pt x="18568" y="20648"/>
                    <a:pt x="18140" y="19714"/>
                    <a:pt x="17934" y="18754"/>
                  </a:cubicBezTo>
                  <a:cubicBezTo>
                    <a:pt x="17738" y="17902"/>
                    <a:pt x="17152" y="17113"/>
                    <a:pt x="16709" y="16305"/>
                  </a:cubicBezTo>
                  <a:cubicBezTo>
                    <a:pt x="16330" y="15615"/>
                    <a:pt x="15881" y="14941"/>
                    <a:pt x="15436" y="14267"/>
                  </a:cubicBezTo>
                  <a:cubicBezTo>
                    <a:pt x="14907" y="13356"/>
                    <a:pt x="14050" y="12542"/>
                    <a:pt x="13410" y="11661"/>
                  </a:cubicBezTo>
                  <a:cubicBezTo>
                    <a:pt x="11455" y="9470"/>
                    <a:pt x="9452" y="7279"/>
                    <a:pt x="6953" y="5305"/>
                  </a:cubicBezTo>
                  <a:cubicBezTo>
                    <a:pt x="6005" y="4460"/>
                    <a:pt x="4900" y="3693"/>
                    <a:pt x="3842" y="2903"/>
                  </a:cubicBezTo>
                  <a:cubicBezTo>
                    <a:pt x="2900" y="2231"/>
                    <a:pt x="1707" y="1718"/>
                    <a:pt x="774" y="1042"/>
                  </a:cubicBezTo>
                  <a:cubicBezTo>
                    <a:pt x="326" y="760"/>
                    <a:pt x="-7" y="406"/>
                    <a:pt x="1" y="0"/>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0" name="Freeform: Shape 54">
              <a:extLst>
                <a:ext uri="{FF2B5EF4-FFF2-40B4-BE49-F238E27FC236}">
                  <a16:creationId xmlns:a16="http://schemas.microsoft.com/office/drawing/2014/main" id="{7373E5D2-24C1-67F1-8B66-59432C821371}"/>
                </a:ext>
              </a:extLst>
            </p:cNvPr>
            <p:cNvSpPr/>
            <p:nvPr/>
          </p:nvSpPr>
          <p:spPr>
            <a:xfrm flipH="1">
              <a:off x="2247922" y="2764693"/>
              <a:ext cx="197655" cy="115308"/>
            </a:xfrm>
            <a:custGeom>
              <a:avLst/>
              <a:gdLst/>
              <a:ahLst/>
              <a:cxnLst>
                <a:cxn ang="0">
                  <a:pos x="wd2" y="hd2"/>
                </a:cxn>
                <a:cxn ang="5400000">
                  <a:pos x="wd2" y="hd2"/>
                </a:cxn>
                <a:cxn ang="10800000">
                  <a:pos x="wd2" y="hd2"/>
                </a:cxn>
                <a:cxn ang="16200000">
                  <a:pos x="wd2" y="hd2"/>
                </a:cxn>
              </a:cxnLst>
              <a:rect l="0" t="0" r="r" b="b"/>
              <a:pathLst>
                <a:path w="21600" h="21484" extrusionOk="0">
                  <a:moveTo>
                    <a:pt x="0" y="589"/>
                  </a:moveTo>
                  <a:cubicBezTo>
                    <a:pt x="624" y="192"/>
                    <a:pt x="1286" y="12"/>
                    <a:pt x="1951" y="23"/>
                  </a:cubicBezTo>
                  <a:cubicBezTo>
                    <a:pt x="3541" y="20"/>
                    <a:pt x="5141" y="-116"/>
                    <a:pt x="6719" y="313"/>
                  </a:cubicBezTo>
                  <a:cubicBezTo>
                    <a:pt x="7870" y="615"/>
                    <a:pt x="9053" y="539"/>
                    <a:pt x="10184" y="1070"/>
                  </a:cubicBezTo>
                  <a:cubicBezTo>
                    <a:pt x="11603" y="1696"/>
                    <a:pt x="12755" y="3386"/>
                    <a:pt x="13725" y="5187"/>
                  </a:cubicBezTo>
                  <a:cubicBezTo>
                    <a:pt x="14784" y="7353"/>
                    <a:pt x="15704" y="9756"/>
                    <a:pt x="16311" y="12392"/>
                  </a:cubicBezTo>
                  <a:cubicBezTo>
                    <a:pt x="16621" y="13693"/>
                    <a:pt x="16908" y="15117"/>
                    <a:pt x="17605" y="15978"/>
                  </a:cubicBezTo>
                  <a:cubicBezTo>
                    <a:pt x="18954" y="17778"/>
                    <a:pt x="20328" y="19521"/>
                    <a:pt x="21600" y="21484"/>
                  </a:cubicBezTo>
                  <a:lnTo>
                    <a:pt x="15101" y="21484"/>
                  </a:lnTo>
                  <a:cubicBezTo>
                    <a:pt x="13344" y="17277"/>
                    <a:pt x="11208" y="13502"/>
                    <a:pt x="8725" y="10528"/>
                  </a:cubicBezTo>
                  <a:cubicBezTo>
                    <a:pt x="6938" y="8588"/>
                    <a:pt x="5210" y="6495"/>
                    <a:pt x="3510" y="4341"/>
                  </a:cubicBezTo>
                  <a:cubicBezTo>
                    <a:pt x="2396" y="2934"/>
                    <a:pt x="1073" y="2090"/>
                    <a:pt x="0" y="589"/>
                  </a:cubicBezTo>
                  <a:close/>
                </a:path>
              </a:pathLst>
            </a:custGeom>
            <a:solidFill>
              <a:srgbClr val="6B6F72"/>
            </a:solidFill>
            <a:ln w="3863" cap="flat">
              <a:solidFill>
                <a:srgbClr val="6B6F72"/>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1" name="Freeform: Shape 55">
              <a:extLst>
                <a:ext uri="{FF2B5EF4-FFF2-40B4-BE49-F238E27FC236}">
                  <a16:creationId xmlns:a16="http://schemas.microsoft.com/office/drawing/2014/main" id="{DFBE7BC6-574A-2D43-07C8-69FAE113BE34}"/>
                </a:ext>
              </a:extLst>
            </p:cNvPr>
            <p:cNvSpPr/>
            <p:nvPr/>
          </p:nvSpPr>
          <p:spPr>
            <a:xfrm flipH="1">
              <a:off x="1819505" y="2871265"/>
              <a:ext cx="1931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101" y="12706"/>
                    <a:pt x="14239" y="4376"/>
                    <a:pt x="21600" y="0"/>
                  </a:cubicBezTo>
                  <a:cubicBezTo>
                    <a:pt x="20487" y="7129"/>
                    <a:pt x="19371" y="14332"/>
                    <a:pt x="18205" y="21600"/>
                  </a:cubicBezTo>
                  <a:lnTo>
                    <a:pt x="0" y="21600"/>
                  </a:lnTo>
                  <a:close/>
                </a:path>
              </a:pathLst>
            </a:custGeom>
            <a:solidFill>
              <a:srgbClr val="AAABAF"/>
            </a:solidFill>
            <a:ln w="3863" cap="flat">
              <a:solidFill>
                <a:srgbClr val="AAABA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grpSp>
        <p:nvGrpSpPr>
          <p:cNvPr id="102" name="Persona">
            <a:extLst>
              <a:ext uri="{FF2B5EF4-FFF2-40B4-BE49-F238E27FC236}">
                <a16:creationId xmlns:a16="http://schemas.microsoft.com/office/drawing/2014/main" id="{C26A7AFE-4C0A-00C8-96BE-D93DF7D9BE1A}"/>
              </a:ext>
            </a:extLst>
          </p:cNvPr>
          <p:cNvGrpSpPr/>
          <p:nvPr userDrawn="1"/>
        </p:nvGrpSpPr>
        <p:grpSpPr>
          <a:xfrm>
            <a:off x="-721360" y="3600000"/>
            <a:ext cx="2885387" cy="2881416"/>
            <a:chOff x="0" y="0"/>
            <a:chExt cx="2885386" cy="2880002"/>
          </a:xfrm>
        </p:grpSpPr>
        <p:sp>
          <p:nvSpPr>
            <p:cNvPr id="103" name="Freeform: Shape 8">
              <a:extLst>
                <a:ext uri="{FF2B5EF4-FFF2-40B4-BE49-F238E27FC236}">
                  <a16:creationId xmlns:a16="http://schemas.microsoft.com/office/drawing/2014/main" id="{C302DFAE-B740-2934-CED8-0CF7A083F85E}"/>
                </a:ext>
              </a:extLst>
            </p:cNvPr>
            <p:cNvSpPr/>
            <p:nvPr/>
          </p:nvSpPr>
          <p:spPr>
            <a:xfrm>
              <a:off x="41496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4" name="Freeform: Shape 9">
              <a:extLst>
                <a:ext uri="{FF2B5EF4-FFF2-40B4-BE49-F238E27FC236}">
                  <a16:creationId xmlns:a16="http://schemas.microsoft.com/office/drawing/2014/main" id="{EF365ECE-2561-4C69-5D52-6B8CB5829939}"/>
                </a:ext>
              </a:extLst>
            </p:cNvPr>
            <p:cNvSpPr/>
            <p:nvPr/>
          </p:nvSpPr>
          <p:spPr>
            <a:xfrm>
              <a:off x="1173372"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5" name="Freeform: Shape 10">
              <a:extLst>
                <a:ext uri="{FF2B5EF4-FFF2-40B4-BE49-F238E27FC236}">
                  <a16:creationId xmlns:a16="http://schemas.microsoft.com/office/drawing/2014/main" id="{7CEBF946-8765-DA4D-AD3C-B35053A90BBA}"/>
                </a:ext>
              </a:extLst>
            </p:cNvPr>
            <p:cNvSpPr/>
            <p:nvPr/>
          </p:nvSpPr>
          <p:spPr>
            <a:xfrm>
              <a:off x="1234477"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6" name="Freeform: Shape 11">
              <a:extLst>
                <a:ext uri="{FF2B5EF4-FFF2-40B4-BE49-F238E27FC236}">
                  <a16:creationId xmlns:a16="http://schemas.microsoft.com/office/drawing/2014/main" id="{4CA013BB-32F7-9CF1-4E9B-E4760DD1BE43}"/>
                </a:ext>
              </a:extLst>
            </p:cNvPr>
            <p:cNvSpPr/>
            <p:nvPr/>
          </p:nvSpPr>
          <p:spPr>
            <a:xfrm>
              <a:off x="659903"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7" name="Freeform: Shape 12">
              <a:extLst>
                <a:ext uri="{FF2B5EF4-FFF2-40B4-BE49-F238E27FC236}">
                  <a16:creationId xmlns:a16="http://schemas.microsoft.com/office/drawing/2014/main" id="{B64E4CA7-88E3-DF7B-4A5A-E79EFBBEC34A}"/>
                </a:ext>
              </a:extLst>
            </p:cNvPr>
            <p:cNvSpPr/>
            <p:nvPr/>
          </p:nvSpPr>
          <p:spPr>
            <a:xfrm>
              <a:off x="2311298"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8" name="Freeform: Shape 13">
              <a:extLst>
                <a:ext uri="{FF2B5EF4-FFF2-40B4-BE49-F238E27FC236}">
                  <a16:creationId xmlns:a16="http://schemas.microsoft.com/office/drawing/2014/main" id="{F256921C-C98F-D8F3-C3F0-7E38F02A5645}"/>
                </a:ext>
              </a:extLst>
            </p:cNvPr>
            <p:cNvSpPr/>
            <p:nvPr/>
          </p:nvSpPr>
          <p:spPr>
            <a:xfrm>
              <a:off x="0"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09" name="Freeform: Shape 14">
              <a:extLst>
                <a:ext uri="{FF2B5EF4-FFF2-40B4-BE49-F238E27FC236}">
                  <a16:creationId xmlns:a16="http://schemas.microsoft.com/office/drawing/2014/main" id="{CE7EA4E4-52E4-4BA3-3395-F7A9DCB12E76}"/>
                </a:ext>
              </a:extLst>
            </p:cNvPr>
            <p:cNvSpPr/>
            <p:nvPr/>
          </p:nvSpPr>
          <p:spPr>
            <a:xfrm>
              <a:off x="867168"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0" name="Freeform: Shape 15">
              <a:extLst>
                <a:ext uri="{FF2B5EF4-FFF2-40B4-BE49-F238E27FC236}">
                  <a16:creationId xmlns:a16="http://schemas.microsoft.com/office/drawing/2014/main" id="{31F37465-A0E5-D522-B238-EC76A8468EF8}"/>
                </a:ext>
              </a:extLst>
            </p:cNvPr>
            <p:cNvSpPr/>
            <p:nvPr/>
          </p:nvSpPr>
          <p:spPr>
            <a:xfrm>
              <a:off x="2872685"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1" name="Freeform: Shape 16">
              <a:extLst>
                <a:ext uri="{FF2B5EF4-FFF2-40B4-BE49-F238E27FC236}">
                  <a16:creationId xmlns:a16="http://schemas.microsoft.com/office/drawing/2014/main" id="{0F069848-669A-A1D0-8DEE-5B83905CF46F}"/>
                </a:ext>
              </a:extLst>
            </p:cNvPr>
            <p:cNvSpPr/>
            <p:nvPr/>
          </p:nvSpPr>
          <p:spPr>
            <a:xfrm>
              <a:off x="2608722"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112" name="Freeform: Shape 17">
              <a:extLst>
                <a:ext uri="{FF2B5EF4-FFF2-40B4-BE49-F238E27FC236}">
                  <a16:creationId xmlns:a16="http://schemas.microsoft.com/office/drawing/2014/main" id="{DEAD06AD-2947-2CC9-7A61-628A011D452F}"/>
                </a:ext>
              </a:extLst>
            </p:cNvPr>
            <p:cNvSpPr/>
            <p:nvPr userDrawn="1"/>
          </p:nvSpPr>
          <p:spPr>
            <a:xfrm>
              <a:off x="637285" y="2393659"/>
              <a:ext cx="268225"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9" name="Slide Number">
            <a:extLst>
              <a:ext uri="{FF2B5EF4-FFF2-40B4-BE49-F238E27FC236}">
                <a16:creationId xmlns:a16="http://schemas.microsoft.com/office/drawing/2014/main" id="{F3941A80-93DC-00FB-40A4-E8A5660960AB}"/>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C73FA85E-1B5E-A4B8-435C-815DBC0BFAD5}"/>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6">
            <a:extLst>
              <a:ext uri="{FF2B5EF4-FFF2-40B4-BE49-F238E27FC236}">
                <a16:creationId xmlns:a16="http://schemas.microsoft.com/office/drawing/2014/main" id="{5F82A4A3-DBAA-5924-EC00-FF547382C3D3}"/>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4">
            <a:extLst>
              <a:ext uri="{FF2B5EF4-FFF2-40B4-BE49-F238E27FC236}">
                <a16:creationId xmlns:a16="http://schemas.microsoft.com/office/drawing/2014/main" id="{58C6FD5C-541A-4CA7-7759-265C75FA4AC6}"/>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8" name="Body Level One…">
            <a:extLst>
              <a:ext uri="{FF2B5EF4-FFF2-40B4-BE49-F238E27FC236}">
                <a16:creationId xmlns:a16="http://schemas.microsoft.com/office/drawing/2014/main" id="{63D41A9D-C267-9D08-4C96-DDAC424F3ACA}"/>
              </a:ext>
            </a:extLst>
          </p:cNvPr>
          <p:cNvSpPr txBox="1">
            <a:spLocks noGrp="1"/>
          </p:cNvSpPr>
          <p:nvPr>
            <p:ph type="body" sz="quarter" idx="22"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3" name="Body Level One…">
            <a:extLst>
              <a:ext uri="{FF2B5EF4-FFF2-40B4-BE49-F238E27FC236}">
                <a16:creationId xmlns:a16="http://schemas.microsoft.com/office/drawing/2014/main" id="{58C10334-3F6F-F761-3408-29CB062AF98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5" name="Picture Placeholder 2">
            <a:extLst>
              <a:ext uri="{FF2B5EF4-FFF2-40B4-BE49-F238E27FC236}">
                <a16:creationId xmlns:a16="http://schemas.microsoft.com/office/drawing/2014/main" id="{B9137634-3904-3C7E-9EAE-F79C4D6A7096}"/>
              </a:ext>
            </a:extLst>
          </p:cNvPr>
          <p:cNvSpPr>
            <a:spLocks noGrp="1"/>
          </p:cNvSpPr>
          <p:nvPr>
            <p:ph type="pic" sz="quarter" idx="23"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Picture Placeholder 2">
            <a:extLst>
              <a:ext uri="{FF2B5EF4-FFF2-40B4-BE49-F238E27FC236}">
                <a16:creationId xmlns:a16="http://schemas.microsoft.com/office/drawing/2014/main" id="{91F42B8B-3E02-F413-8A83-DFEBDBD116DC}"/>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7" name="Slide Number">
            <a:extLst>
              <a:ext uri="{FF2B5EF4-FFF2-40B4-BE49-F238E27FC236}">
                <a16:creationId xmlns:a16="http://schemas.microsoft.com/office/drawing/2014/main" id="{58025BCD-78EA-4DC8-30C0-AA6E976DE7B5}"/>
              </a:ext>
            </a:extLst>
          </p:cNvPr>
          <p:cNvSpPr txBox="1">
            <a:spLocks/>
          </p:cNvSpPr>
          <p:nvPr userDrawn="1"/>
        </p:nvSpPr>
        <p:spPr>
          <a:xfrm>
            <a:off x="11161395" y="-318"/>
            <a:ext cx="358775" cy="360000"/>
          </a:xfrm>
          <a:prstGeom prst="rect">
            <a:avLst/>
          </a:prstGeom>
        </p:spPr>
        <p:txBody>
          <a:bodyPr lIns="0" tIns="0" rIns="180000" bIns="0" anchor="b" anchorCtr="1">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64017" rtl="0" fontAlgn="auto" latinLnBrk="0" hangingPunct="0">
              <a:lnSpc>
                <a:spcPct val="100000"/>
              </a:lnSpc>
              <a:spcBef>
                <a:spcPts val="0"/>
              </a:spcBef>
              <a:spcAft>
                <a:spcPts val="0"/>
              </a:spcAft>
              <a:buClrTx/>
              <a:buSzTx/>
              <a:buFontTx/>
              <a:buNone/>
              <a:tabLst/>
              <a:defRPr kumimoji="0" sz="1000" b="0" i="0" u="none" strike="noStrike" cap="none" spc="0" normalizeH="0" baseline="0">
                <a:ln>
                  <a:noFill/>
                </a:ln>
                <a:solidFill>
                  <a:schemeClr val="tx1"/>
                </a:solidFill>
                <a:effectLst/>
                <a:uFillTx/>
                <a:latin typeface="Calibri" panose="020F0502020204030204" pitchFamily="34" charset="0"/>
                <a:ea typeface="Arial"/>
                <a:cs typeface="Calibri" panose="020F0502020204030204" pitchFamily="34" charset="0"/>
                <a:sym typeface="Arial"/>
              </a:defRPr>
            </a:lvl1pPr>
            <a:lvl2pPr marL="0" marR="0" indent="43200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2pPr>
            <a:lvl3pPr marL="0" marR="0" indent="864017"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3pPr>
            <a:lvl4pPr marL="0" marR="0" indent="1296024"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4pPr>
            <a:lvl5pPr marL="0" marR="0" indent="1728033"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5pPr>
            <a:lvl6pPr marL="0" marR="0" indent="2160041"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6pPr>
            <a:lvl7pPr marL="0" marR="0" indent="2592049"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7pPr>
            <a:lvl8pPr marL="0" marR="0" indent="3024058"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8pPr>
            <a:lvl9pPr marL="0" marR="0" indent="3456066"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lvl9pPr>
          </a:lstStyle>
          <a:p>
            <a:fld id="{86CB4B4D-7CA3-9044-876B-883B54F8677D}" type="slidenum">
              <a:rPr lang="en-SE" smtClean="0"/>
              <a:pPr/>
              <a:t>‹#›</a:t>
            </a:fld>
            <a:endParaRPr lang="en-SE"/>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 Persona Blank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5E8F1E6C-B590-6679-569A-3D4F0A61BA96}"/>
              </a:ext>
            </a:extLst>
          </p:cNvPr>
          <p:cNvSpPr>
            <a:spLocks noGrp="1"/>
          </p:cNvSpPr>
          <p:nvPr>
            <p:ph type="body" sz="quarter" idx="30"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6">
            <a:extLst>
              <a:ext uri="{FF2B5EF4-FFF2-40B4-BE49-F238E27FC236}">
                <a16:creationId xmlns:a16="http://schemas.microsoft.com/office/drawing/2014/main" id="{99694AB7-F9F0-4F9D-37BF-C0E720D702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3E9EF8D-9605-BB59-D424-D8CAC7F00801}"/>
              </a:ext>
            </a:extLst>
          </p:cNvPr>
          <p:cNvSpPr>
            <a:spLocks noGrp="1"/>
          </p:cNvSpPr>
          <p:nvPr>
            <p:ph type="body" sz="quarter" idx="21" hasCustomPrompt="1"/>
          </p:nvPr>
        </p:nvSpPr>
        <p:spPr>
          <a:xfrm>
            <a:off x="2179884" y="6123123"/>
            <a:ext cx="7180116"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52332F4B-83F8-57F8-2FEF-5AF3CF29100A}"/>
              </a:ext>
            </a:extLst>
          </p:cNvPr>
          <p:cNvSpPr txBox="1">
            <a:spLocks noGrp="1"/>
          </p:cNvSpPr>
          <p:nvPr>
            <p:ph type="body" sz="quarter" idx="1" hasCustomPrompt="1"/>
          </p:nvPr>
        </p:nvSpPr>
        <p:spPr>
          <a:xfrm>
            <a:off x="5962494" y="5399821"/>
            <a:ext cx="340011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7F90739C-B7BF-CF01-97CF-DAC0A6263608}"/>
              </a:ext>
            </a:extLst>
          </p:cNvPr>
          <p:cNvSpPr>
            <a:spLocks noGrp="1"/>
          </p:cNvSpPr>
          <p:nvPr>
            <p:ph type="pic" sz="quarter" idx="22" hasCustomPrompt="1"/>
          </p:nvPr>
        </p:nvSpPr>
        <p:spPr>
          <a:xfrm>
            <a:off x="9360000" y="4320000"/>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Body Level One…">
            <a:extLst>
              <a:ext uri="{FF2B5EF4-FFF2-40B4-BE49-F238E27FC236}">
                <a16:creationId xmlns:a16="http://schemas.microsoft.com/office/drawing/2014/main" id="{BE54C4B2-F145-CA24-E111-CF4543095EA7}"/>
              </a:ext>
            </a:extLst>
          </p:cNvPr>
          <p:cNvSpPr txBox="1">
            <a:spLocks noGrp="1"/>
          </p:cNvSpPr>
          <p:nvPr>
            <p:ph type="body" sz="quarter" idx="28" hasCustomPrompt="1"/>
          </p:nvPr>
        </p:nvSpPr>
        <p:spPr>
          <a:xfrm>
            <a:off x="2179884" y="5400357"/>
            <a:ext cx="3422611" cy="720354"/>
          </a:xfrm>
          <a:prstGeom prst="rect">
            <a:avLst/>
          </a:prstGeom>
        </p:spPr>
        <p:txBody>
          <a:bodyPr lIns="360000" tIns="180000" rIns="360000" bIns="180000" anchor="ctr" anchorCtr="0"/>
          <a:lstStyle>
            <a:lvl1pPr marL="0" indent="0" algn="l">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10" name="Picture Placeholder 2">
            <a:extLst>
              <a:ext uri="{FF2B5EF4-FFF2-40B4-BE49-F238E27FC236}">
                <a16:creationId xmlns:a16="http://schemas.microsoft.com/office/drawing/2014/main" id="{9AD51DC5-4187-AEEC-921F-0D0BB1E12D7E}"/>
              </a:ext>
            </a:extLst>
          </p:cNvPr>
          <p:cNvSpPr>
            <a:spLocks noGrp="1"/>
          </p:cNvSpPr>
          <p:nvPr>
            <p:ph type="pic" sz="quarter" idx="29" hasCustomPrompt="1"/>
          </p:nvPr>
        </p:nvSpPr>
        <p:spPr>
          <a:xfrm>
            <a:off x="23600" y="4320222"/>
            <a:ext cx="2158895" cy="2159953"/>
          </a:xfrm>
          <a:prstGeom prst="rect">
            <a:avLst/>
          </a:prstGeom>
        </p:spPr>
        <p:txBody>
          <a:bodyPr lIns="91439" rIns="91439" bIns="180000" anchor="b" anchorCtr="0">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6" name="Slide Number">
            <a:extLst>
              <a:ext uri="{FF2B5EF4-FFF2-40B4-BE49-F238E27FC236}">
                <a16:creationId xmlns:a16="http://schemas.microsoft.com/office/drawing/2014/main" id="{749583FF-E852-A05D-A950-8EE6B9E4E257}"/>
              </a:ext>
            </a:extLst>
          </p:cNvPr>
          <p:cNvSpPr txBox="1">
            <a:spLocks noGrp="1"/>
          </p:cNvSpPr>
          <p:nvPr>
            <p:ph type="sldNum" sz="quarter" idx="4"/>
          </p:nvPr>
        </p:nvSpPr>
        <p:spPr>
          <a:xfrm>
            <a:off x="11161395" y="-318"/>
            <a:ext cx="358775" cy="360000"/>
          </a:xfrm>
          <a:prstGeom prst="rect">
            <a:avLst/>
          </a:prstGeom>
        </p:spPr>
        <p:txBody>
          <a:bodyPr lIns="0" tIns="0" rIns="180000" bIns="0" anchor="b"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ersona Blank &amp; 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53A34FC-95BC-29B9-788B-6EE3D019DD56}"/>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7A2AA53F-89F6-3528-B50F-877BBF0B0C5D}"/>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187" y="5399644"/>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EF439C95-C9DC-4876-6B49-FD2D15B829A6}"/>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9" name="Slide Number">
            <a:extLst>
              <a:ext uri="{FF2B5EF4-FFF2-40B4-BE49-F238E27FC236}">
                <a16:creationId xmlns:a16="http://schemas.microsoft.com/office/drawing/2014/main" id="{26DE48DC-1889-CB4C-7E8B-3F1A1235B3E7}"/>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69905267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ing, content &amp;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bg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bg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bg1"/>
          </a:solidFill>
          <a:ln>
            <a:noFill/>
          </a:ln>
        </p:spPr>
        <p:txBody>
          <a:bodyPr wrap="square" lIns="1152000" bIns="1800000" anchor="b" anchorCtr="0">
            <a:noAutofit/>
          </a:bodyPr>
          <a:lstStyle>
            <a:lvl1pPr marL="0" indent="0" algn="l">
              <a:buNone/>
              <a:defRPr>
                <a:solidFill>
                  <a:schemeClr val="tx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39297159"/>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ersona Blank &amp; Media Alt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56301A7A-4216-516F-C01F-0E589FD3F91E}"/>
              </a:ext>
            </a:extLst>
          </p:cNvPr>
          <p:cNvSpPr>
            <a:spLocks noGrp="1"/>
          </p:cNvSpPr>
          <p:nvPr>
            <p:ph type="body" sz="quarter" idx="24"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Picture Placeholder 9">
            <a:extLst>
              <a:ext uri="{FF2B5EF4-FFF2-40B4-BE49-F238E27FC236}">
                <a16:creationId xmlns:a16="http://schemas.microsoft.com/office/drawing/2014/main" id="{00428927-4FDC-0F3E-F0C7-749DD063D6EE}"/>
              </a:ext>
            </a:extLst>
          </p:cNvPr>
          <p:cNvSpPr>
            <a:spLocks noGrp="1"/>
          </p:cNvSpPr>
          <p:nvPr>
            <p:ph type="pic" sz="quarter" idx="26" hasCustomPrompt="1"/>
          </p:nvPr>
        </p:nvSpPr>
        <p:spPr>
          <a:xfrm>
            <a:off x="5938902" y="359999"/>
            <a:ext cx="5221225" cy="4319999"/>
          </a:xfrm>
          <a:prstGeom prst="roundRect">
            <a:avLst>
              <a:gd name="adj" fmla="val 8669"/>
            </a:avLst>
          </a:prstGeom>
          <a:solidFill>
            <a:srgbClr val="FFFFFF"/>
          </a:solidFill>
        </p:spPr>
        <p:txBody>
          <a:bodyPr tIns="1080000" anchor="t" anchorCtr="1"/>
          <a:lstStyle/>
          <a:p>
            <a:r>
              <a:rPr lang="en-GB"/>
              <a:t>Click icon to add image</a:t>
            </a:r>
          </a:p>
        </p:txBody>
      </p:sp>
      <p:sp>
        <p:nvSpPr>
          <p:cNvPr id="2" name="Text Placeholder 4">
            <a:extLst>
              <a:ext uri="{FF2B5EF4-FFF2-40B4-BE49-F238E27FC236}">
                <a16:creationId xmlns:a16="http://schemas.microsoft.com/office/drawing/2014/main" id="{F8B71767-6172-2EDD-E1F6-06F2CF411A1E}"/>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D02F83EF-D983-A686-9776-34DC59257D3F}"/>
              </a:ext>
            </a:extLst>
          </p:cNvPr>
          <p:cNvSpPr txBox="1">
            <a:spLocks noGrp="1"/>
          </p:cNvSpPr>
          <p:nvPr>
            <p:ph type="body" sz="quarter" idx="1" hasCustomPrompt="1"/>
          </p:nvPr>
        </p:nvSpPr>
        <p:spPr>
          <a:xfrm>
            <a:off x="540000" y="5400198"/>
            <a:ext cx="414000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Picture Placeholder 2">
            <a:extLst>
              <a:ext uri="{FF2B5EF4-FFF2-40B4-BE49-F238E27FC236}">
                <a16:creationId xmlns:a16="http://schemas.microsoft.com/office/drawing/2014/main" id="{D51338EF-EA98-496A-C5D0-7F3BF0B2228C}"/>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0" name="Slide Number">
            <a:extLst>
              <a:ext uri="{FF2B5EF4-FFF2-40B4-BE49-F238E27FC236}">
                <a16:creationId xmlns:a16="http://schemas.microsoft.com/office/drawing/2014/main" id="{520AE6B2-25C6-0419-3B7B-B50068FAE81A}"/>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ersona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EFD1F598-0B9B-4D99-08BD-5ED8672AAAA2}"/>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Text Placeholder 6">
            <a:extLst>
              <a:ext uri="{FF2B5EF4-FFF2-40B4-BE49-F238E27FC236}">
                <a16:creationId xmlns:a16="http://schemas.microsoft.com/office/drawing/2014/main" id="{0FD98EA4-6E5A-E197-28FA-E2C4C088002C}"/>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513" name="Persona"/>
          <p:cNvGrpSpPr/>
          <p:nvPr/>
        </p:nvGrpSpPr>
        <p:grpSpPr>
          <a:xfrm>
            <a:off x="4853278" y="3601939"/>
            <a:ext cx="2885387" cy="2881415"/>
            <a:chOff x="0" y="0"/>
            <a:chExt cx="2885385" cy="2880001"/>
          </a:xfrm>
        </p:grpSpPr>
        <p:sp>
          <p:nvSpPr>
            <p:cNvPr id="503" name="Freeform: Shape 8"/>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4" name="Freeform: Shape 9"/>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5" name="Freeform: Shape 10"/>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6" name="Freeform: Shape 11"/>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7" name="Freeform: Shape 12"/>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8" name="Freeform: Shape 13"/>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09" name="Freeform: Shape 14"/>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0" name="Freeform: Shape 15"/>
            <p:cNvSpPr/>
            <p:nvPr/>
          </p:nvSpPr>
          <p:spPr>
            <a:xfrm flipH="1">
              <a:off x="0" y="2185520"/>
              <a:ext cx="12700"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1" name="Freeform: Shape 16"/>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12" name="Freeform: Shape 17"/>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6D2306CA-E640-C560-2DDC-91FA2C3CD9EF}"/>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3FA3E5FF-7962-FFB5-0BB7-7BB644179A16}"/>
              </a:ext>
            </a:extLst>
          </p:cNvPr>
          <p:cNvSpPr txBox="1">
            <a:spLocks noGrp="1"/>
          </p:cNvSpPr>
          <p:nvPr>
            <p:ph type="body" sz="quarter" idx="1" hasCustomPrompt="1"/>
          </p:nvPr>
        </p:nvSpPr>
        <p:spPr>
          <a:xfrm>
            <a:off x="540188" y="5400000"/>
            <a:ext cx="432002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9" name="Slide Number">
            <a:extLst>
              <a:ext uri="{FF2B5EF4-FFF2-40B4-BE49-F238E27FC236}">
                <a16:creationId xmlns:a16="http://schemas.microsoft.com/office/drawing/2014/main" id="{7A7E6FB6-1693-314F-9945-40D65D2F3AF5}"/>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ersona Blank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DE47EDEF-9476-9EA9-2210-1DD2E7E5C35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4" name="Body Level One…">
            <a:extLst>
              <a:ext uri="{FF2B5EF4-FFF2-40B4-BE49-F238E27FC236}">
                <a16:creationId xmlns:a16="http://schemas.microsoft.com/office/drawing/2014/main" id="{40C986A0-AD60-0311-3E0F-E5598E376D3C}"/>
              </a:ext>
            </a:extLst>
          </p:cNvPr>
          <p:cNvSpPr txBox="1">
            <a:spLocks noGrp="1"/>
          </p:cNvSpPr>
          <p:nvPr>
            <p:ph type="body" sz="quarter" idx="1" hasCustomPrompt="1"/>
          </p:nvPr>
        </p:nvSpPr>
        <p:spPr>
          <a:xfrm>
            <a:off x="540188" y="5399644"/>
            <a:ext cx="4138631"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DCF40ADF-17DD-B7D8-4B3A-D398F278F262}"/>
              </a:ext>
            </a:extLst>
          </p:cNvPr>
          <p:cNvSpPr>
            <a:spLocks noGrp="1"/>
          </p:cNvSpPr>
          <p:nvPr>
            <p:ph type="body" sz="quarter" idx="24" hasCustomPrompt="1"/>
          </p:nvPr>
        </p:nvSpPr>
        <p:spPr>
          <a:xfrm>
            <a:off x="594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Picture Placeholder 2">
            <a:extLst>
              <a:ext uri="{FF2B5EF4-FFF2-40B4-BE49-F238E27FC236}">
                <a16:creationId xmlns:a16="http://schemas.microsoft.com/office/drawing/2014/main" id="{0F78A6A5-5017-6270-8517-5F6166C35F8B}"/>
              </a:ext>
            </a:extLst>
          </p:cNvPr>
          <p:cNvSpPr>
            <a:spLocks noGrp="1"/>
          </p:cNvSpPr>
          <p:nvPr>
            <p:ph type="pic" sz="quarter" idx="22" hasCustomPrompt="1"/>
          </p:nvPr>
        </p:nvSpPr>
        <p:spPr>
          <a:xfrm>
            <a:off x="4680000" y="4320222"/>
            <a:ext cx="2158895" cy="215995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3" name="Text Placeholder 6">
            <a:extLst>
              <a:ext uri="{FF2B5EF4-FFF2-40B4-BE49-F238E27FC236}">
                <a16:creationId xmlns:a16="http://schemas.microsoft.com/office/drawing/2014/main" id="{30388A51-E6D2-8C9B-0B4E-C5BB4E8AB23F}"/>
              </a:ext>
            </a:extLst>
          </p:cNvPr>
          <p:cNvSpPr>
            <a:spLocks noGrp="1"/>
          </p:cNvSpPr>
          <p:nvPr>
            <p:ph type="body" sz="quarter" idx="25" hasCustomPrompt="1"/>
          </p:nvPr>
        </p:nvSpPr>
        <p:spPr>
          <a:xfrm>
            <a:off x="360000" y="359999"/>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204C0BF5-C2C4-C4BE-C20D-1A7F1A5C900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Interview &amp; Person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41" name="Persona"/>
          <p:cNvGrpSpPr/>
          <p:nvPr/>
        </p:nvGrpSpPr>
        <p:grpSpPr>
          <a:xfrm>
            <a:off x="9359900" y="3598761"/>
            <a:ext cx="2885386" cy="2881414"/>
            <a:chOff x="0" y="0"/>
            <a:chExt cx="2885385" cy="2880001"/>
          </a:xfrm>
        </p:grpSpPr>
        <p:sp>
          <p:nvSpPr>
            <p:cNvPr id="531"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2"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3"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4"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5"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6"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7"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8"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39"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40"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 name="Text Placeholder 4">
            <a:extLst>
              <a:ext uri="{FF2B5EF4-FFF2-40B4-BE49-F238E27FC236}">
                <a16:creationId xmlns:a16="http://schemas.microsoft.com/office/drawing/2014/main" id="{BED4AE02-0F1C-CAA7-F84F-8F614E12ACDD}"/>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Body Level One…">
            <a:extLst>
              <a:ext uri="{FF2B5EF4-FFF2-40B4-BE49-F238E27FC236}">
                <a16:creationId xmlns:a16="http://schemas.microsoft.com/office/drawing/2014/main" id="{E9057782-1DA9-31CC-C5F3-509F6F8E9474}"/>
              </a:ext>
            </a:extLst>
          </p:cNvPr>
          <p:cNvSpPr txBox="1">
            <a:spLocks noGrp="1"/>
          </p:cNvSpPr>
          <p:nvPr>
            <p:ph type="body" sz="quarter" idx="1" hasCustomPrompt="1"/>
          </p:nvPr>
        </p:nvSpPr>
        <p:spPr>
          <a:xfrm>
            <a:off x="4319269" y="5401064"/>
            <a:ext cx="5040630"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Text Placeholder 6">
            <a:extLst>
              <a:ext uri="{FF2B5EF4-FFF2-40B4-BE49-F238E27FC236}">
                <a16:creationId xmlns:a16="http://schemas.microsoft.com/office/drawing/2014/main" id="{699E6BED-74F2-17A2-1126-67734F332CF1}"/>
              </a:ext>
            </a:extLst>
          </p:cNvPr>
          <p:cNvSpPr>
            <a:spLocks noGrp="1"/>
          </p:cNvSpPr>
          <p:nvPr>
            <p:ph type="body" sz="quarter" idx="24" hasCustomPrompt="1"/>
          </p:nvPr>
        </p:nvSpPr>
        <p:spPr>
          <a:xfrm>
            <a:off x="360000" y="360000"/>
            <a:ext cx="5220000" cy="4320000"/>
          </a:xfrm>
          <a:prstGeom prst="roundRect">
            <a:avLst>
              <a:gd name="adj" fmla="val 8952"/>
            </a:avLst>
          </a:prstGeom>
          <a:solidFill>
            <a:srgbClr val="FFFFFF"/>
          </a:solidFill>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Slide Number">
            <a:extLst>
              <a:ext uri="{FF2B5EF4-FFF2-40B4-BE49-F238E27FC236}">
                <a16:creationId xmlns:a16="http://schemas.microsoft.com/office/drawing/2014/main" id="{F2156581-C6EE-9B7A-BAA5-67172B279DF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3" name="Text Placeholder 6">
            <a:extLst>
              <a:ext uri="{FF2B5EF4-FFF2-40B4-BE49-F238E27FC236}">
                <a16:creationId xmlns:a16="http://schemas.microsoft.com/office/drawing/2014/main" id="{4AD2AD29-CFE6-7750-6E2B-BD6535E4D60A}"/>
              </a:ext>
            </a:extLst>
          </p:cNvPr>
          <p:cNvSpPr>
            <a:spLocks noGrp="1"/>
          </p:cNvSpPr>
          <p:nvPr>
            <p:ph type="body" sz="quarter" idx="25" hasCustomPrompt="1"/>
          </p:nvPr>
        </p:nvSpPr>
        <p:spPr>
          <a:xfrm>
            <a:off x="59389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ersona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85" name="Persona"/>
          <p:cNvGrpSpPr/>
          <p:nvPr/>
        </p:nvGrpSpPr>
        <p:grpSpPr>
          <a:xfrm>
            <a:off x="9360000" y="3598761"/>
            <a:ext cx="2885386" cy="2881414"/>
            <a:chOff x="0" y="0"/>
            <a:chExt cx="2885385" cy="2880001"/>
          </a:xfrm>
        </p:grpSpPr>
        <p:sp>
          <p:nvSpPr>
            <p:cNvPr id="575" name="Freeform: Shape 20"/>
            <p:cNvSpPr/>
            <p:nvPr/>
          </p:nvSpPr>
          <p:spPr>
            <a:xfrm flipH="1">
              <a:off x="224935" y="0"/>
              <a:ext cx="2245485" cy="2798530"/>
            </a:xfrm>
            <a:custGeom>
              <a:avLst/>
              <a:gdLst/>
              <a:ahLst/>
              <a:cxnLst>
                <a:cxn ang="0">
                  <a:pos x="wd2" y="hd2"/>
                </a:cxn>
                <a:cxn ang="5400000">
                  <a:pos x="wd2" y="hd2"/>
                </a:cxn>
                <a:cxn ang="10800000">
                  <a:pos x="wd2" y="hd2"/>
                </a:cxn>
                <a:cxn ang="16200000">
                  <a:pos x="wd2" y="hd2"/>
                </a:cxn>
              </a:cxnLst>
              <a:rect l="0" t="0" r="r" b="b"/>
              <a:pathLst>
                <a:path w="21593" h="21595" extrusionOk="0">
                  <a:moveTo>
                    <a:pt x="8556" y="11"/>
                  </a:moveTo>
                  <a:cubicBezTo>
                    <a:pt x="8640" y="-5"/>
                    <a:pt x="8727" y="2"/>
                    <a:pt x="8812" y="1"/>
                  </a:cubicBezTo>
                  <a:cubicBezTo>
                    <a:pt x="9518" y="1"/>
                    <a:pt x="10225" y="1"/>
                    <a:pt x="10931" y="1"/>
                  </a:cubicBezTo>
                  <a:cubicBezTo>
                    <a:pt x="10992" y="0"/>
                    <a:pt x="11045" y="26"/>
                    <a:pt x="11100" y="44"/>
                  </a:cubicBezTo>
                  <a:cubicBezTo>
                    <a:pt x="11513" y="183"/>
                    <a:pt x="11925" y="323"/>
                    <a:pt x="12338" y="461"/>
                  </a:cubicBezTo>
                  <a:cubicBezTo>
                    <a:pt x="12392" y="478"/>
                    <a:pt x="12435" y="511"/>
                    <a:pt x="12479" y="540"/>
                  </a:cubicBezTo>
                  <a:cubicBezTo>
                    <a:pt x="12751" y="720"/>
                    <a:pt x="13024" y="900"/>
                    <a:pt x="13296" y="1079"/>
                  </a:cubicBezTo>
                  <a:cubicBezTo>
                    <a:pt x="13355" y="1120"/>
                    <a:pt x="13422" y="1155"/>
                    <a:pt x="13469" y="1205"/>
                  </a:cubicBezTo>
                  <a:cubicBezTo>
                    <a:pt x="13731" y="1485"/>
                    <a:pt x="13994" y="1765"/>
                    <a:pt x="14257" y="2044"/>
                  </a:cubicBezTo>
                  <a:cubicBezTo>
                    <a:pt x="14310" y="2100"/>
                    <a:pt x="14349" y="2163"/>
                    <a:pt x="14394" y="2223"/>
                  </a:cubicBezTo>
                  <a:cubicBezTo>
                    <a:pt x="14497" y="2362"/>
                    <a:pt x="14597" y="2502"/>
                    <a:pt x="14700" y="2641"/>
                  </a:cubicBezTo>
                  <a:cubicBezTo>
                    <a:pt x="14818" y="2808"/>
                    <a:pt x="14951" y="2968"/>
                    <a:pt x="15051" y="3143"/>
                  </a:cubicBezTo>
                  <a:cubicBezTo>
                    <a:pt x="15266" y="3494"/>
                    <a:pt x="15479" y="3845"/>
                    <a:pt x="15695" y="4195"/>
                  </a:cubicBezTo>
                  <a:cubicBezTo>
                    <a:pt x="15723" y="4242"/>
                    <a:pt x="15731" y="4295"/>
                    <a:pt x="15746" y="4346"/>
                  </a:cubicBezTo>
                  <a:cubicBezTo>
                    <a:pt x="15864" y="4793"/>
                    <a:pt x="15986" y="5239"/>
                    <a:pt x="16103" y="5686"/>
                  </a:cubicBezTo>
                  <a:cubicBezTo>
                    <a:pt x="16120" y="5818"/>
                    <a:pt x="16122" y="5951"/>
                    <a:pt x="16134" y="6083"/>
                  </a:cubicBezTo>
                  <a:cubicBezTo>
                    <a:pt x="16141" y="6242"/>
                    <a:pt x="16157" y="6401"/>
                    <a:pt x="16164" y="6560"/>
                  </a:cubicBezTo>
                  <a:cubicBezTo>
                    <a:pt x="16166" y="6661"/>
                    <a:pt x="16193" y="6761"/>
                    <a:pt x="16204" y="6861"/>
                  </a:cubicBezTo>
                  <a:cubicBezTo>
                    <a:pt x="16249" y="7143"/>
                    <a:pt x="16288" y="7426"/>
                    <a:pt x="16336" y="7707"/>
                  </a:cubicBezTo>
                  <a:cubicBezTo>
                    <a:pt x="16431" y="7957"/>
                    <a:pt x="16540" y="8203"/>
                    <a:pt x="16638" y="8453"/>
                  </a:cubicBezTo>
                  <a:cubicBezTo>
                    <a:pt x="16670" y="8543"/>
                    <a:pt x="16740" y="8620"/>
                    <a:pt x="16793" y="8702"/>
                  </a:cubicBezTo>
                  <a:cubicBezTo>
                    <a:pt x="16895" y="8849"/>
                    <a:pt x="16997" y="8997"/>
                    <a:pt x="17100" y="9144"/>
                  </a:cubicBezTo>
                  <a:cubicBezTo>
                    <a:pt x="17236" y="9336"/>
                    <a:pt x="17359" y="9534"/>
                    <a:pt x="17513" y="9716"/>
                  </a:cubicBezTo>
                  <a:cubicBezTo>
                    <a:pt x="17674" y="9922"/>
                    <a:pt x="17850" y="10119"/>
                    <a:pt x="17994" y="10333"/>
                  </a:cubicBezTo>
                  <a:cubicBezTo>
                    <a:pt x="18141" y="10540"/>
                    <a:pt x="18286" y="10749"/>
                    <a:pt x="18434" y="10956"/>
                  </a:cubicBezTo>
                  <a:cubicBezTo>
                    <a:pt x="18487" y="11024"/>
                    <a:pt x="18488" y="11106"/>
                    <a:pt x="18512" y="11181"/>
                  </a:cubicBezTo>
                  <a:cubicBezTo>
                    <a:pt x="18557" y="11347"/>
                    <a:pt x="18594" y="11514"/>
                    <a:pt x="18641" y="11680"/>
                  </a:cubicBezTo>
                  <a:cubicBezTo>
                    <a:pt x="18650" y="11711"/>
                    <a:pt x="18653" y="11743"/>
                    <a:pt x="18643" y="11774"/>
                  </a:cubicBezTo>
                  <a:cubicBezTo>
                    <a:pt x="18597" y="11926"/>
                    <a:pt x="18553" y="12079"/>
                    <a:pt x="18509" y="12232"/>
                  </a:cubicBezTo>
                  <a:cubicBezTo>
                    <a:pt x="18483" y="12327"/>
                    <a:pt x="18439" y="12417"/>
                    <a:pt x="18403" y="12509"/>
                  </a:cubicBezTo>
                  <a:cubicBezTo>
                    <a:pt x="18342" y="12656"/>
                    <a:pt x="18281" y="12802"/>
                    <a:pt x="18221" y="12949"/>
                  </a:cubicBezTo>
                  <a:cubicBezTo>
                    <a:pt x="18227" y="12951"/>
                    <a:pt x="18240" y="12955"/>
                    <a:pt x="18247" y="12957"/>
                  </a:cubicBezTo>
                  <a:cubicBezTo>
                    <a:pt x="18236" y="12979"/>
                    <a:pt x="18231" y="13004"/>
                    <a:pt x="18240" y="13028"/>
                  </a:cubicBezTo>
                  <a:cubicBezTo>
                    <a:pt x="18269" y="13131"/>
                    <a:pt x="18298" y="13234"/>
                    <a:pt x="18338" y="13335"/>
                  </a:cubicBezTo>
                  <a:cubicBezTo>
                    <a:pt x="18417" y="13538"/>
                    <a:pt x="18496" y="13742"/>
                    <a:pt x="18570" y="13946"/>
                  </a:cubicBezTo>
                  <a:cubicBezTo>
                    <a:pt x="18581" y="13977"/>
                    <a:pt x="18602" y="14006"/>
                    <a:pt x="18637" y="14024"/>
                  </a:cubicBezTo>
                  <a:cubicBezTo>
                    <a:pt x="18744" y="14082"/>
                    <a:pt x="18848" y="14145"/>
                    <a:pt x="18954" y="14204"/>
                  </a:cubicBezTo>
                  <a:cubicBezTo>
                    <a:pt x="19094" y="14289"/>
                    <a:pt x="19245" y="14362"/>
                    <a:pt x="19377" y="14455"/>
                  </a:cubicBezTo>
                  <a:cubicBezTo>
                    <a:pt x="19456" y="14521"/>
                    <a:pt x="19524" y="14594"/>
                    <a:pt x="19603" y="14660"/>
                  </a:cubicBezTo>
                  <a:cubicBezTo>
                    <a:pt x="19769" y="14816"/>
                    <a:pt x="19948" y="14962"/>
                    <a:pt x="20114" y="15118"/>
                  </a:cubicBezTo>
                  <a:cubicBezTo>
                    <a:pt x="20374" y="15399"/>
                    <a:pt x="20634" y="15681"/>
                    <a:pt x="20895" y="15963"/>
                  </a:cubicBezTo>
                  <a:cubicBezTo>
                    <a:pt x="20950" y="16018"/>
                    <a:pt x="20987" y="16082"/>
                    <a:pt x="21026" y="16146"/>
                  </a:cubicBezTo>
                  <a:cubicBezTo>
                    <a:pt x="21088" y="16235"/>
                    <a:pt x="21140" y="16328"/>
                    <a:pt x="21197" y="16419"/>
                  </a:cubicBezTo>
                  <a:cubicBezTo>
                    <a:pt x="21250" y="16512"/>
                    <a:pt x="21315" y="16599"/>
                    <a:pt x="21369" y="16691"/>
                  </a:cubicBezTo>
                  <a:cubicBezTo>
                    <a:pt x="21394" y="16732"/>
                    <a:pt x="21423" y="16773"/>
                    <a:pt x="21421" y="16821"/>
                  </a:cubicBezTo>
                  <a:cubicBezTo>
                    <a:pt x="21417" y="16974"/>
                    <a:pt x="21415" y="17127"/>
                    <a:pt x="21402" y="17280"/>
                  </a:cubicBezTo>
                  <a:cubicBezTo>
                    <a:pt x="21398" y="17393"/>
                    <a:pt x="21370" y="17509"/>
                    <a:pt x="21397" y="17621"/>
                  </a:cubicBezTo>
                  <a:cubicBezTo>
                    <a:pt x="21443" y="17722"/>
                    <a:pt x="21483" y="17825"/>
                    <a:pt x="21526" y="17927"/>
                  </a:cubicBezTo>
                  <a:cubicBezTo>
                    <a:pt x="21549" y="17995"/>
                    <a:pt x="21600" y="18060"/>
                    <a:pt x="21592" y="18133"/>
                  </a:cubicBezTo>
                  <a:cubicBezTo>
                    <a:pt x="21561" y="18195"/>
                    <a:pt x="21560" y="18263"/>
                    <a:pt x="21549" y="18328"/>
                  </a:cubicBezTo>
                  <a:cubicBezTo>
                    <a:pt x="21503" y="18593"/>
                    <a:pt x="21452" y="18857"/>
                    <a:pt x="21410" y="19122"/>
                  </a:cubicBezTo>
                  <a:cubicBezTo>
                    <a:pt x="21379" y="19317"/>
                    <a:pt x="21310" y="19506"/>
                    <a:pt x="21260" y="19698"/>
                  </a:cubicBezTo>
                  <a:cubicBezTo>
                    <a:pt x="21222" y="19847"/>
                    <a:pt x="21174" y="19994"/>
                    <a:pt x="21137" y="20142"/>
                  </a:cubicBezTo>
                  <a:cubicBezTo>
                    <a:pt x="21126" y="20183"/>
                    <a:pt x="21110" y="20222"/>
                    <a:pt x="21095" y="20262"/>
                  </a:cubicBezTo>
                  <a:cubicBezTo>
                    <a:pt x="21083" y="20194"/>
                    <a:pt x="21085" y="20126"/>
                    <a:pt x="21078" y="20058"/>
                  </a:cubicBezTo>
                  <a:cubicBezTo>
                    <a:pt x="21052" y="19889"/>
                    <a:pt x="21044" y="19717"/>
                    <a:pt x="21076" y="19548"/>
                  </a:cubicBezTo>
                  <a:cubicBezTo>
                    <a:pt x="21091" y="19452"/>
                    <a:pt x="21083" y="19354"/>
                    <a:pt x="21103" y="19258"/>
                  </a:cubicBezTo>
                  <a:cubicBezTo>
                    <a:pt x="21125" y="19145"/>
                    <a:pt x="21111" y="19030"/>
                    <a:pt x="21125" y="18917"/>
                  </a:cubicBezTo>
                  <a:cubicBezTo>
                    <a:pt x="21143" y="18761"/>
                    <a:pt x="21148" y="18605"/>
                    <a:pt x="21149" y="18449"/>
                  </a:cubicBezTo>
                  <a:cubicBezTo>
                    <a:pt x="21150" y="18399"/>
                    <a:pt x="21117" y="18356"/>
                    <a:pt x="21095" y="18311"/>
                  </a:cubicBezTo>
                  <a:cubicBezTo>
                    <a:pt x="21025" y="18170"/>
                    <a:pt x="20953" y="18030"/>
                    <a:pt x="20883" y="17889"/>
                  </a:cubicBezTo>
                  <a:cubicBezTo>
                    <a:pt x="20786" y="17719"/>
                    <a:pt x="20688" y="17548"/>
                    <a:pt x="20587" y="17379"/>
                  </a:cubicBezTo>
                  <a:cubicBezTo>
                    <a:pt x="20561" y="17330"/>
                    <a:pt x="20514" y="17292"/>
                    <a:pt x="20462" y="17261"/>
                  </a:cubicBezTo>
                  <a:cubicBezTo>
                    <a:pt x="20400" y="17224"/>
                    <a:pt x="20345" y="17179"/>
                    <a:pt x="20282" y="17141"/>
                  </a:cubicBezTo>
                  <a:cubicBezTo>
                    <a:pt x="20247" y="17121"/>
                    <a:pt x="20238" y="17165"/>
                    <a:pt x="20230" y="17184"/>
                  </a:cubicBezTo>
                  <a:cubicBezTo>
                    <a:pt x="20176" y="17377"/>
                    <a:pt x="20121" y="17571"/>
                    <a:pt x="20071" y="17765"/>
                  </a:cubicBezTo>
                  <a:cubicBezTo>
                    <a:pt x="20058" y="17812"/>
                    <a:pt x="20052" y="17863"/>
                    <a:pt x="20014" y="17902"/>
                  </a:cubicBezTo>
                  <a:cubicBezTo>
                    <a:pt x="19953" y="17966"/>
                    <a:pt x="19881" y="18021"/>
                    <a:pt x="19819" y="18083"/>
                  </a:cubicBezTo>
                  <a:cubicBezTo>
                    <a:pt x="19692" y="18207"/>
                    <a:pt x="19562" y="18328"/>
                    <a:pt x="19435" y="18450"/>
                  </a:cubicBezTo>
                  <a:cubicBezTo>
                    <a:pt x="19276" y="18545"/>
                    <a:pt x="19104" y="18626"/>
                    <a:pt x="18940" y="18717"/>
                  </a:cubicBezTo>
                  <a:cubicBezTo>
                    <a:pt x="18823" y="18774"/>
                    <a:pt x="18722" y="18855"/>
                    <a:pt x="18591" y="18894"/>
                  </a:cubicBezTo>
                  <a:cubicBezTo>
                    <a:pt x="18632" y="18832"/>
                    <a:pt x="18717" y="18802"/>
                    <a:pt x="18770" y="18749"/>
                  </a:cubicBezTo>
                  <a:cubicBezTo>
                    <a:pt x="18847" y="18682"/>
                    <a:pt x="18959" y="18643"/>
                    <a:pt x="19017" y="18562"/>
                  </a:cubicBezTo>
                  <a:cubicBezTo>
                    <a:pt x="19103" y="18419"/>
                    <a:pt x="19180" y="18274"/>
                    <a:pt x="19260" y="18129"/>
                  </a:cubicBezTo>
                  <a:cubicBezTo>
                    <a:pt x="19306" y="18033"/>
                    <a:pt x="19322" y="17931"/>
                    <a:pt x="19358" y="17833"/>
                  </a:cubicBezTo>
                  <a:cubicBezTo>
                    <a:pt x="19390" y="17708"/>
                    <a:pt x="19439" y="17586"/>
                    <a:pt x="19466" y="17460"/>
                  </a:cubicBezTo>
                  <a:cubicBezTo>
                    <a:pt x="19477" y="17407"/>
                    <a:pt x="19463" y="17354"/>
                    <a:pt x="19450" y="17302"/>
                  </a:cubicBezTo>
                  <a:cubicBezTo>
                    <a:pt x="19432" y="17235"/>
                    <a:pt x="19417" y="17167"/>
                    <a:pt x="19402" y="17099"/>
                  </a:cubicBezTo>
                  <a:cubicBezTo>
                    <a:pt x="19393" y="17054"/>
                    <a:pt x="19351" y="17021"/>
                    <a:pt x="19320" y="16985"/>
                  </a:cubicBezTo>
                  <a:cubicBezTo>
                    <a:pt x="19286" y="16947"/>
                    <a:pt x="19253" y="16909"/>
                    <a:pt x="19209" y="16878"/>
                  </a:cubicBezTo>
                  <a:cubicBezTo>
                    <a:pt x="19160" y="16946"/>
                    <a:pt x="19135" y="17022"/>
                    <a:pt x="19096" y="17094"/>
                  </a:cubicBezTo>
                  <a:cubicBezTo>
                    <a:pt x="19042" y="17189"/>
                    <a:pt x="18994" y="17286"/>
                    <a:pt x="18946" y="17383"/>
                  </a:cubicBezTo>
                  <a:cubicBezTo>
                    <a:pt x="18877" y="17558"/>
                    <a:pt x="18815" y="17734"/>
                    <a:pt x="18747" y="17909"/>
                  </a:cubicBezTo>
                  <a:cubicBezTo>
                    <a:pt x="18727" y="17960"/>
                    <a:pt x="18675" y="17996"/>
                    <a:pt x="18636" y="18038"/>
                  </a:cubicBezTo>
                  <a:cubicBezTo>
                    <a:pt x="18552" y="18127"/>
                    <a:pt x="18461" y="18211"/>
                    <a:pt x="18376" y="18300"/>
                  </a:cubicBezTo>
                  <a:cubicBezTo>
                    <a:pt x="18312" y="18368"/>
                    <a:pt x="18214" y="18404"/>
                    <a:pt x="18127" y="18450"/>
                  </a:cubicBezTo>
                  <a:cubicBezTo>
                    <a:pt x="17945" y="18541"/>
                    <a:pt x="17765" y="18635"/>
                    <a:pt x="17582" y="18724"/>
                  </a:cubicBezTo>
                  <a:cubicBezTo>
                    <a:pt x="17535" y="18751"/>
                    <a:pt x="17476" y="18753"/>
                    <a:pt x="17420" y="18752"/>
                  </a:cubicBezTo>
                  <a:cubicBezTo>
                    <a:pt x="17285" y="18751"/>
                    <a:pt x="17151" y="18770"/>
                    <a:pt x="17015" y="18773"/>
                  </a:cubicBezTo>
                  <a:cubicBezTo>
                    <a:pt x="16935" y="18775"/>
                    <a:pt x="16853" y="18772"/>
                    <a:pt x="16774" y="18785"/>
                  </a:cubicBezTo>
                  <a:cubicBezTo>
                    <a:pt x="16684" y="18800"/>
                    <a:pt x="16593" y="18795"/>
                    <a:pt x="16502" y="18794"/>
                  </a:cubicBezTo>
                  <a:cubicBezTo>
                    <a:pt x="16508" y="18791"/>
                    <a:pt x="16518" y="18784"/>
                    <a:pt x="16523" y="18780"/>
                  </a:cubicBezTo>
                  <a:cubicBezTo>
                    <a:pt x="16680" y="18745"/>
                    <a:pt x="16841" y="18724"/>
                    <a:pt x="16998" y="18689"/>
                  </a:cubicBezTo>
                  <a:cubicBezTo>
                    <a:pt x="17130" y="18662"/>
                    <a:pt x="17248" y="18606"/>
                    <a:pt x="17376" y="18570"/>
                  </a:cubicBezTo>
                  <a:cubicBezTo>
                    <a:pt x="17516" y="18517"/>
                    <a:pt x="17678" y="18488"/>
                    <a:pt x="17790" y="18396"/>
                  </a:cubicBezTo>
                  <a:cubicBezTo>
                    <a:pt x="17940" y="18279"/>
                    <a:pt x="18100" y="18171"/>
                    <a:pt x="18251" y="18054"/>
                  </a:cubicBezTo>
                  <a:cubicBezTo>
                    <a:pt x="18278" y="18033"/>
                    <a:pt x="18291" y="18003"/>
                    <a:pt x="18302" y="17975"/>
                  </a:cubicBezTo>
                  <a:cubicBezTo>
                    <a:pt x="18342" y="17870"/>
                    <a:pt x="18378" y="17763"/>
                    <a:pt x="18421" y="17659"/>
                  </a:cubicBezTo>
                  <a:cubicBezTo>
                    <a:pt x="18435" y="17625"/>
                    <a:pt x="18447" y="17588"/>
                    <a:pt x="18431" y="17553"/>
                  </a:cubicBezTo>
                  <a:cubicBezTo>
                    <a:pt x="18388" y="17451"/>
                    <a:pt x="18341" y="17351"/>
                    <a:pt x="18301" y="17248"/>
                  </a:cubicBezTo>
                  <a:cubicBezTo>
                    <a:pt x="18266" y="17164"/>
                    <a:pt x="18240" y="17078"/>
                    <a:pt x="18191" y="16999"/>
                  </a:cubicBezTo>
                  <a:cubicBezTo>
                    <a:pt x="18124" y="16885"/>
                    <a:pt x="18043" y="16777"/>
                    <a:pt x="17978" y="16663"/>
                  </a:cubicBezTo>
                  <a:cubicBezTo>
                    <a:pt x="17937" y="16588"/>
                    <a:pt x="17884" y="16517"/>
                    <a:pt x="17850" y="16440"/>
                  </a:cubicBezTo>
                  <a:cubicBezTo>
                    <a:pt x="17811" y="16359"/>
                    <a:pt x="17782" y="16275"/>
                    <a:pt x="17735" y="16197"/>
                  </a:cubicBezTo>
                  <a:cubicBezTo>
                    <a:pt x="17696" y="16132"/>
                    <a:pt x="17692" y="16054"/>
                    <a:pt x="17632" y="15998"/>
                  </a:cubicBezTo>
                  <a:cubicBezTo>
                    <a:pt x="17574" y="16056"/>
                    <a:pt x="17540" y="16126"/>
                    <a:pt x="17488" y="16188"/>
                  </a:cubicBezTo>
                  <a:cubicBezTo>
                    <a:pt x="17417" y="16288"/>
                    <a:pt x="17340" y="16385"/>
                    <a:pt x="17273" y="16487"/>
                  </a:cubicBezTo>
                  <a:cubicBezTo>
                    <a:pt x="17213" y="16576"/>
                    <a:pt x="17134" y="16656"/>
                    <a:pt x="17063" y="16740"/>
                  </a:cubicBezTo>
                  <a:cubicBezTo>
                    <a:pt x="16985" y="16826"/>
                    <a:pt x="16911" y="16914"/>
                    <a:pt x="16831" y="17000"/>
                  </a:cubicBezTo>
                  <a:cubicBezTo>
                    <a:pt x="16812" y="17020"/>
                    <a:pt x="16786" y="17036"/>
                    <a:pt x="16759" y="17050"/>
                  </a:cubicBezTo>
                  <a:cubicBezTo>
                    <a:pt x="16584" y="17141"/>
                    <a:pt x="16416" y="17241"/>
                    <a:pt x="16239" y="17329"/>
                  </a:cubicBezTo>
                  <a:cubicBezTo>
                    <a:pt x="15913" y="17354"/>
                    <a:pt x="15592" y="17417"/>
                    <a:pt x="15264" y="17431"/>
                  </a:cubicBezTo>
                  <a:cubicBezTo>
                    <a:pt x="15047" y="17449"/>
                    <a:pt x="14830" y="17460"/>
                    <a:pt x="14613" y="17476"/>
                  </a:cubicBezTo>
                  <a:cubicBezTo>
                    <a:pt x="14467" y="17490"/>
                    <a:pt x="14322" y="17465"/>
                    <a:pt x="14177" y="17457"/>
                  </a:cubicBezTo>
                  <a:cubicBezTo>
                    <a:pt x="13995" y="17444"/>
                    <a:pt x="13813" y="17434"/>
                    <a:pt x="13631" y="17419"/>
                  </a:cubicBezTo>
                  <a:cubicBezTo>
                    <a:pt x="13749" y="17384"/>
                    <a:pt x="13874" y="17368"/>
                    <a:pt x="13995" y="17340"/>
                  </a:cubicBezTo>
                  <a:cubicBezTo>
                    <a:pt x="14357" y="17267"/>
                    <a:pt x="14718" y="17190"/>
                    <a:pt x="15080" y="17113"/>
                  </a:cubicBezTo>
                  <a:cubicBezTo>
                    <a:pt x="15138" y="17099"/>
                    <a:pt x="15206" y="17095"/>
                    <a:pt x="15252" y="17059"/>
                  </a:cubicBezTo>
                  <a:cubicBezTo>
                    <a:pt x="15341" y="16993"/>
                    <a:pt x="15430" y="16928"/>
                    <a:pt x="15521" y="16865"/>
                  </a:cubicBezTo>
                  <a:cubicBezTo>
                    <a:pt x="15600" y="16810"/>
                    <a:pt x="15631" y="16727"/>
                    <a:pt x="15685" y="16658"/>
                  </a:cubicBezTo>
                  <a:cubicBezTo>
                    <a:pt x="15726" y="16590"/>
                    <a:pt x="15784" y="16530"/>
                    <a:pt x="15813" y="16458"/>
                  </a:cubicBezTo>
                  <a:cubicBezTo>
                    <a:pt x="15839" y="16319"/>
                    <a:pt x="15847" y="16178"/>
                    <a:pt x="15868" y="16038"/>
                  </a:cubicBezTo>
                  <a:cubicBezTo>
                    <a:pt x="15893" y="15908"/>
                    <a:pt x="15829" y="15783"/>
                    <a:pt x="15808" y="15655"/>
                  </a:cubicBezTo>
                  <a:cubicBezTo>
                    <a:pt x="15768" y="15520"/>
                    <a:pt x="15760" y="15376"/>
                    <a:pt x="15683" y="15250"/>
                  </a:cubicBezTo>
                  <a:cubicBezTo>
                    <a:pt x="15629" y="15148"/>
                    <a:pt x="15574" y="15047"/>
                    <a:pt x="15521" y="14945"/>
                  </a:cubicBezTo>
                  <a:cubicBezTo>
                    <a:pt x="15496" y="14899"/>
                    <a:pt x="15476" y="14849"/>
                    <a:pt x="15435" y="14809"/>
                  </a:cubicBezTo>
                  <a:cubicBezTo>
                    <a:pt x="15275" y="14656"/>
                    <a:pt x="15116" y="14503"/>
                    <a:pt x="14956" y="14350"/>
                  </a:cubicBezTo>
                  <a:cubicBezTo>
                    <a:pt x="14915" y="14313"/>
                    <a:pt x="14883" y="14270"/>
                    <a:pt x="14855" y="14225"/>
                  </a:cubicBezTo>
                  <a:cubicBezTo>
                    <a:pt x="14743" y="14048"/>
                    <a:pt x="14622" y="13873"/>
                    <a:pt x="14512" y="13694"/>
                  </a:cubicBezTo>
                  <a:cubicBezTo>
                    <a:pt x="14379" y="13455"/>
                    <a:pt x="14245" y="13217"/>
                    <a:pt x="14111" y="12978"/>
                  </a:cubicBezTo>
                  <a:cubicBezTo>
                    <a:pt x="14064" y="12869"/>
                    <a:pt x="14040" y="12755"/>
                    <a:pt x="14003" y="12644"/>
                  </a:cubicBezTo>
                  <a:cubicBezTo>
                    <a:pt x="13985" y="12572"/>
                    <a:pt x="13946" y="12502"/>
                    <a:pt x="13958" y="12428"/>
                  </a:cubicBezTo>
                  <a:cubicBezTo>
                    <a:pt x="13976" y="12309"/>
                    <a:pt x="13984" y="12189"/>
                    <a:pt x="14004" y="12069"/>
                  </a:cubicBezTo>
                  <a:cubicBezTo>
                    <a:pt x="14028" y="11934"/>
                    <a:pt x="13976" y="11801"/>
                    <a:pt x="13958" y="11667"/>
                  </a:cubicBezTo>
                  <a:cubicBezTo>
                    <a:pt x="13937" y="11503"/>
                    <a:pt x="13866" y="11348"/>
                    <a:pt x="13817" y="11189"/>
                  </a:cubicBezTo>
                  <a:cubicBezTo>
                    <a:pt x="13802" y="11151"/>
                    <a:pt x="13799" y="11106"/>
                    <a:pt x="13756" y="11081"/>
                  </a:cubicBezTo>
                  <a:cubicBezTo>
                    <a:pt x="13671" y="11023"/>
                    <a:pt x="13581" y="10971"/>
                    <a:pt x="13499" y="10910"/>
                  </a:cubicBezTo>
                  <a:cubicBezTo>
                    <a:pt x="13525" y="10828"/>
                    <a:pt x="13539" y="10739"/>
                    <a:pt x="13598" y="10666"/>
                  </a:cubicBezTo>
                  <a:cubicBezTo>
                    <a:pt x="13674" y="10566"/>
                    <a:pt x="13749" y="10466"/>
                    <a:pt x="13823" y="10365"/>
                  </a:cubicBezTo>
                  <a:cubicBezTo>
                    <a:pt x="13951" y="10181"/>
                    <a:pt x="14069" y="9992"/>
                    <a:pt x="14197" y="9808"/>
                  </a:cubicBezTo>
                  <a:cubicBezTo>
                    <a:pt x="14289" y="9698"/>
                    <a:pt x="14388" y="9592"/>
                    <a:pt x="14483" y="9483"/>
                  </a:cubicBezTo>
                  <a:cubicBezTo>
                    <a:pt x="14527" y="9430"/>
                    <a:pt x="14585" y="9382"/>
                    <a:pt x="14610" y="9320"/>
                  </a:cubicBezTo>
                  <a:cubicBezTo>
                    <a:pt x="14663" y="9190"/>
                    <a:pt x="14716" y="9060"/>
                    <a:pt x="14769" y="8930"/>
                  </a:cubicBezTo>
                  <a:cubicBezTo>
                    <a:pt x="14811" y="8833"/>
                    <a:pt x="14834" y="8732"/>
                    <a:pt x="14866" y="8633"/>
                  </a:cubicBezTo>
                  <a:cubicBezTo>
                    <a:pt x="14905" y="8492"/>
                    <a:pt x="14951" y="8353"/>
                    <a:pt x="14987" y="8211"/>
                  </a:cubicBezTo>
                  <a:cubicBezTo>
                    <a:pt x="15016" y="8047"/>
                    <a:pt x="15040" y="7883"/>
                    <a:pt x="15067" y="7719"/>
                  </a:cubicBezTo>
                  <a:cubicBezTo>
                    <a:pt x="15099" y="7538"/>
                    <a:pt x="15109" y="7356"/>
                    <a:pt x="15128" y="7174"/>
                  </a:cubicBezTo>
                  <a:cubicBezTo>
                    <a:pt x="15135" y="7065"/>
                    <a:pt x="15166" y="6956"/>
                    <a:pt x="15139" y="6848"/>
                  </a:cubicBezTo>
                  <a:cubicBezTo>
                    <a:pt x="15110" y="6713"/>
                    <a:pt x="15086" y="6577"/>
                    <a:pt x="15058" y="6442"/>
                  </a:cubicBezTo>
                  <a:cubicBezTo>
                    <a:pt x="15045" y="6378"/>
                    <a:pt x="15040" y="6312"/>
                    <a:pt x="15011" y="6251"/>
                  </a:cubicBezTo>
                  <a:cubicBezTo>
                    <a:pt x="14944" y="6111"/>
                    <a:pt x="14878" y="5971"/>
                    <a:pt x="14811" y="5832"/>
                  </a:cubicBezTo>
                  <a:cubicBezTo>
                    <a:pt x="14768" y="5747"/>
                    <a:pt x="14748" y="5656"/>
                    <a:pt x="14719" y="5568"/>
                  </a:cubicBezTo>
                  <a:cubicBezTo>
                    <a:pt x="14679" y="5440"/>
                    <a:pt x="14640" y="5311"/>
                    <a:pt x="14599" y="5182"/>
                  </a:cubicBezTo>
                  <a:cubicBezTo>
                    <a:pt x="14500" y="4927"/>
                    <a:pt x="14368" y="4680"/>
                    <a:pt x="14285" y="4421"/>
                  </a:cubicBezTo>
                  <a:cubicBezTo>
                    <a:pt x="14140" y="4012"/>
                    <a:pt x="14002" y="3601"/>
                    <a:pt x="13867" y="3190"/>
                  </a:cubicBezTo>
                  <a:cubicBezTo>
                    <a:pt x="13856" y="3154"/>
                    <a:pt x="13837" y="3120"/>
                    <a:pt x="13811" y="3090"/>
                  </a:cubicBezTo>
                  <a:cubicBezTo>
                    <a:pt x="13723" y="2983"/>
                    <a:pt x="13638" y="2875"/>
                    <a:pt x="13551" y="2768"/>
                  </a:cubicBezTo>
                  <a:cubicBezTo>
                    <a:pt x="13504" y="2706"/>
                    <a:pt x="13427" y="2667"/>
                    <a:pt x="13361" y="2619"/>
                  </a:cubicBezTo>
                  <a:cubicBezTo>
                    <a:pt x="13178" y="2492"/>
                    <a:pt x="12994" y="2367"/>
                    <a:pt x="12811" y="2240"/>
                  </a:cubicBezTo>
                  <a:cubicBezTo>
                    <a:pt x="12757" y="2203"/>
                    <a:pt x="12706" y="2160"/>
                    <a:pt x="12638" y="2138"/>
                  </a:cubicBezTo>
                  <a:cubicBezTo>
                    <a:pt x="12414" y="2062"/>
                    <a:pt x="12190" y="1983"/>
                    <a:pt x="11966" y="1906"/>
                  </a:cubicBezTo>
                  <a:cubicBezTo>
                    <a:pt x="11901" y="1884"/>
                    <a:pt x="11838" y="1857"/>
                    <a:pt x="11768" y="1848"/>
                  </a:cubicBezTo>
                  <a:cubicBezTo>
                    <a:pt x="11456" y="1806"/>
                    <a:pt x="11143" y="1764"/>
                    <a:pt x="10831" y="1720"/>
                  </a:cubicBezTo>
                  <a:cubicBezTo>
                    <a:pt x="10749" y="1707"/>
                    <a:pt x="10667" y="1729"/>
                    <a:pt x="10586" y="1739"/>
                  </a:cubicBezTo>
                  <a:cubicBezTo>
                    <a:pt x="10345" y="1769"/>
                    <a:pt x="10105" y="1803"/>
                    <a:pt x="9864" y="1833"/>
                  </a:cubicBezTo>
                  <a:cubicBezTo>
                    <a:pt x="9797" y="1840"/>
                    <a:pt x="9738" y="1867"/>
                    <a:pt x="9678" y="1889"/>
                  </a:cubicBezTo>
                  <a:cubicBezTo>
                    <a:pt x="9477" y="1960"/>
                    <a:pt x="9275" y="2032"/>
                    <a:pt x="9074" y="2104"/>
                  </a:cubicBezTo>
                  <a:cubicBezTo>
                    <a:pt x="9007" y="2128"/>
                    <a:pt x="8934" y="2147"/>
                    <a:pt x="8879" y="2188"/>
                  </a:cubicBezTo>
                  <a:cubicBezTo>
                    <a:pt x="8692" y="2320"/>
                    <a:pt x="8500" y="2446"/>
                    <a:pt x="8314" y="2578"/>
                  </a:cubicBezTo>
                  <a:cubicBezTo>
                    <a:pt x="8191" y="2689"/>
                    <a:pt x="8079" y="2808"/>
                    <a:pt x="7959" y="2921"/>
                  </a:cubicBezTo>
                  <a:cubicBezTo>
                    <a:pt x="7924" y="2948"/>
                    <a:pt x="7930" y="2990"/>
                    <a:pt x="7928" y="3026"/>
                  </a:cubicBezTo>
                  <a:cubicBezTo>
                    <a:pt x="7926" y="3219"/>
                    <a:pt x="7908" y="3412"/>
                    <a:pt x="7915" y="3604"/>
                  </a:cubicBezTo>
                  <a:cubicBezTo>
                    <a:pt x="7947" y="3813"/>
                    <a:pt x="7984" y="4022"/>
                    <a:pt x="8014" y="4231"/>
                  </a:cubicBezTo>
                  <a:cubicBezTo>
                    <a:pt x="8012" y="4541"/>
                    <a:pt x="7998" y="4850"/>
                    <a:pt x="7994" y="5159"/>
                  </a:cubicBezTo>
                  <a:cubicBezTo>
                    <a:pt x="7940" y="5484"/>
                    <a:pt x="7885" y="5809"/>
                    <a:pt x="7826" y="6133"/>
                  </a:cubicBezTo>
                  <a:cubicBezTo>
                    <a:pt x="7745" y="6375"/>
                    <a:pt x="7660" y="6617"/>
                    <a:pt x="7577" y="6858"/>
                  </a:cubicBezTo>
                  <a:cubicBezTo>
                    <a:pt x="7521" y="6998"/>
                    <a:pt x="7509" y="7146"/>
                    <a:pt x="7480" y="7290"/>
                  </a:cubicBezTo>
                  <a:cubicBezTo>
                    <a:pt x="7426" y="7568"/>
                    <a:pt x="7375" y="7847"/>
                    <a:pt x="7323" y="8126"/>
                  </a:cubicBezTo>
                  <a:cubicBezTo>
                    <a:pt x="7309" y="8202"/>
                    <a:pt x="7287" y="8279"/>
                    <a:pt x="7294" y="8356"/>
                  </a:cubicBezTo>
                  <a:cubicBezTo>
                    <a:pt x="7305" y="8560"/>
                    <a:pt x="7324" y="8764"/>
                    <a:pt x="7333" y="8968"/>
                  </a:cubicBezTo>
                  <a:cubicBezTo>
                    <a:pt x="7344" y="9061"/>
                    <a:pt x="7343" y="9154"/>
                    <a:pt x="7356" y="9246"/>
                  </a:cubicBezTo>
                  <a:cubicBezTo>
                    <a:pt x="7404" y="9322"/>
                    <a:pt x="7470" y="9390"/>
                    <a:pt x="7524" y="9463"/>
                  </a:cubicBezTo>
                  <a:cubicBezTo>
                    <a:pt x="7611" y="9573"/>
                    <a:pt x="7700" y="9683"/>
                    <a:pt x="7788" y="9793"/>
                  </a:cubicBezTo>
                  <a:cubicBezTo>
                    <a:pt x="7823" y="9838"/>
                    <a:pt x="7865" y="9880"/>
                    <a:pt x="7880" y="9932"/>
                  </a:cubicBezTo>
                  <a:cubicBezTo>
                    <a:pt x="7953" y="10282"/>
                    <a:pt x="8036" y="10631"/>
                    <a:pt x="8112" y="10980"/>
                  </a:cubicBezTo>
                  <a:cubicBezTo>
                    <a:pt x="8121" y="11029"/>
                    <a:pt x="8107" y="11079"/>
                    <a:pt x="8100" y="11127"/>
                  </a:cubicBezTo>
                  <a:cubicBezTo>
                    <a:pt x="8052" y="11458"/>
                    <a:pt x="8001" y="11789"/>
                    <a:pt x="7955" y="12120"/>
                  </a:cubicBezTo>
                  <a:cubicBezTo>
                    <a:pt x="7910" y="12436"/>
                    <a:pt x="7873" y="12753"/>
                    <a:pt x="7829" y="13069"/>
                  </a:cubicBezTo>
                  <a:cubicBezTo>
                    <a:pt x="7804" y="13173"/>
                    <a:pt x="7767" y="13275"/>
                    <a:pt x="7737" y="13378"/>
                  </a:cubicBezTo>
                  <a:cubicBezTo>
                    <a:pt x="7638" y="13697"/>
                    <a:pt x="7541" y="14016"/>
                    <a:pt x="7442" y="14335"/>
                  </a:cubicBezTo>
                  <a:cubicBezTo>
                    <a:pt x="7416" y="14408"/>
                    <a:pt x="7404" y="14484"/>
                    <a:pt x="7392" y="14559"/>
                  </a:cubicBezTo>
                  <a:cubicBezTo>
                    <a:pt x="7361" y="14743"/>
                    <a:pt x="7329" y="14926"/>
                    <a:pt x="7297" y="15110"/>
                  </a:cubicBezTo>
                  <a:cubicBezTo>
                    <a:pt x="7283" y="15164"/>
                    <a:pt x="7323" y="15211"/>
                    <a:pt x="7348" y="15258"/>
                  </a:cubicBezTo>
                  <a:cubicBezTo>
                    <a:pt x="7481" y="15501"/>
                    <a:pt x="7614" y="15745"/>
                    <a:pt x="7746" y="15988"/>
                  </a:cubicBezTo>
                  <a:cubicBezTo>
                    <a:pt x="7773" y="16036"/>
                    <a:pt x="7819" y="16075"/>
                    <a:pt x="7860" y="16115"/>
                  </a:cubicBezTo>
                  <a:cubicBezTo>
                    <a:pt x="7948" y="16201"/>
                    <a:pt x="8035" y="16288"/>
                    <a:pt x="8123" y="16374"/>
                  </a:cubicBezTo>
                  <a:cubicBezTo>
                    <a:pt x="8157" y="16406"/>
                    <a:pt x="8186" y="16445"/>
                    <a:pt x="8235" y="16464"/>
                  </a:cubicBezTo>
                  <a:cubicBezTo>
                    <a:pt x="8528" y="16575"/>
                    <a:pt x="8819" y="16688"/>
                    <a:pt x="9111" y="16799"/>
                  </a:cubicBezTo>
                  <a:cubicBezTo>
                    <a:pt x="9337" y="16881"/>
                    <a:pt x="9548" y="16986"/>
                    <a:pt x="9767" y="17080"/>
                  </a:cubicBezTo>
                  <a:cubicBezTo>
                    <a:pt x="9902" y="17140"/>
                    <a:pt x="10037" y="17201"/>
                    <a:pt x="10173" y="17260"/>
                  </a:cubicBezTo>
                  <a:cubicBezTo>
                    <a:pt x="10332" y="17322"/>
                    <a:pt x="10490" y="17384"/>
                    <a:pt x="10649" y="17445"/>
                  </a:cubicBezTo>
                  <a:cubicBezTo>
                    <a:pt x="10705" y="17468"/>
                    <a:pt x="10765" y="17485"/>
                    <a:pt x="10811" y="17520"/>
                  </a:cubicBezTo>
                  <a:cubicBezTo>
                    <a:pt x="10925" y="17606"/>
                    <a:pt x="11039" y="17691"/>
                    <a:pt x="11154" y="17776"/>
                  </a:cubicBezTo>
                  <a:cubicBezTo>
                    <a:pt x="11228" y="17826"/>
                    <a:pt x="11259" y="17902"/>
                    <a:pt x="11308" y="17966"/>
                  </a:cubicBezTo>
                  <a:cubicBezTo>
                    <a:pt x="11401" y="18104"/>
                    <a:pt x="11501" y="18239"/>
                    <a:pt x="11589" y="18379"/>
                  </a:cubicBezTo>
                  <a:cubicBezTo>
                    <a:pt x="11404" y="18264"/>
                    <a:pt x="11225" y="18141"/>
                    <a:pt x="11042" y="18023"/>
                  </a:cubicBezTo>
                  <a:cubicBezTo>
                    <a:pt x="10988" y="17989"/>
                    <a:pt x="10922" y="17973"/>
                    <a:pt x="10860" y="17950"/>
                  </a:cubicBezTo>
                  <a:cubicBezTo>
                    <a:pt x="10555" y="17841"/>
                    <a:pt x="10249" y="17734"/>
                    <a:pt x="9944" y="17624"/>
                  </a:cubicBezTo>
                  <a:cubicBezTo>
                    <a:pt x="9820" y="17578"/>
                    <a:pt x="9686" y="17550"/>
                    <a:pt x="9557" y="17514"/>
                  </a:cubicBezTo>
                  <a:cubicBezTo>
                    <a:pt x="9378" y="17470"/>
                    <a:pt x="9201" y="17420"/>
                    <a:pt x="9022" y="17376"/>
                  </a:cubicBezTo>
                  <a:cubicBezTo>
                    <a:pt x="9135" y="17471"/>
                    <a:pt x="9257" y="17557"/>
                    <a:pt x="9374" y="17649"/>
                  </a:cubicBezTo>
                  <a:cubicBezTo>
                    <a:pt x="9464" y="17713"/>
                    <a:pt x="9542" y="17789"/>
                    <a:pt x="9644" y="17841"/>
                  </a:cubicBezTo>
                  <a:cubicBezTo>
                    <a:pt x="9820" y="17929"/>
                    <a:pt x="9993" y="18020"/>
                    <a:pt x="10169" y="18108"/>
                  </a:cubicBezTo>
                  <a:cubicBezTo>
                    <a:pt x="10224" y="18135"/>
                    <a:pt x="10262" y="18178"/>
                    <a:pt x="10304" y="18216"/>
                  </a:cubicBezTo>
                  <a:cubicBezTo>
                    <a:pt x="10418" y="18322"/>
                    <a:pt x="10533" y="18426"/>
                    <a:pt x="10648" y="18532"/>
                  </a:cubicBezTo>
                  <a:cubicBezTo>
                    <a:pt x="10697" y="18580"/>
                    <a:pt x="10757" y="18623"/>
                    <a:pt x="10794" y="18679"/>
                  </a:cubicBezTo>
                  <a:cubicBezTo>
                    <a:pt x="10906" y="18858"/>
                    <a:pt x="11009" y="19041"/>
                    <a:pt x="11125" y="19219"/>
                  </a:cubicBezTo>
                  <a:cubicBezTo>
                    <a:pt x="11076" y="19341"/>
                    <a:pt x="11073" y="19472"/>
                    <a:pt x="11035" y="19596"/>
                  </a:cubicBezTo>
                  <a:cubicBezTo>
                    <a:pt x="10993" y="19659"/>
                    <a:pt x="10928" y="19710"/>
                    <a:pt x="10876" y="19769"/>
                  </a:cubicBezTo>
                  <a:cubicBezTo>
                    <a:pt x="10814" y="19827"/>
                    <a:pt x="10769" y="19897"/>
                    <a:pt x="10692" y="19944"/>
                  </a:cubicBezTo>
                  <a:cubicBezTo>
                    <a:pt x="10712" y="19855"/>
                    <a:pt x="10738" y="19768"/>
                    <a:pt x="10767" y="19680"/>
                  </a:cubicBezTo>
                  <a:cubicBezTo>
                    <a:pt x="10785" y="19632"/>
                    <a:pt x="10743" y="19588"/>
                    <a:pt x="10721" y="19545"/>
                  </a:cubicBezTo>
                  <a:cubicBezTo>
                    <a:pt x="10659" y="19455"/>
                    <a:pt x="10643" y="19339"/>
                    <a:pt x="10535" y="19273"/>
                  </a:cubicBezTo>
                  <a:cubicBezTo>
                    <a:pt x="10449" y="19217"/>
                    <a:pt x="10362" y="19163"/>
                    <a:pt x="10276" y="19107"/>
                  </a:cubicBezTo>
                  <a:cubicBezTo>
                    <a:pt x="10218" y="19068"/>
                    <a:pt x="10165" y="19022"/>
                    <a:pt x="10093" y="19001"/>
                  </a:cubicBezTo>
                  <a:cubicBezTo>
                    <a:pt x="9822" y="18925"/>
                    <a:pt x="9559" y="18829"/>
                    <a:pt x="9284" y="18760"/>
                  </a:cubicBezTo>
                  <a:cubicBezTo>
                    <a:pt x="8949" y="18703"/>
                    <a:pt x="8615" y="18646"/>
                    <a:pt x="8280" y="18589"/>
                  </a:cubicBezTo>
                  <a:cubicBezTo>
                    <a:pt x="7962" y="18543"/>
                    <a:pt x="7667" y="18433"/>
                    <a:pt x="7358" y="18361"/>
                  </a:cubicBezTo>
                  <a:cubicBezTo>
                    <a:pt x="7257" y="18341"/>
                    <a:pt x="7176" y="18284"/>
                    <a:pt x="7090" y="18240"/>
                  </a:cubicBezTo>
                  <a:cubicBezTo>
                    <a:pt x="6916" y="18146"/>
                    <a:pt x="6741" y="18054"/>
                    <a:pt x="6568" y="17959"/>
                  </a:cubicBezTo>
                  <a:cubicBezTo>
                    <a:pt x="6501" y="17925"/>
                    <a:pt x="6440" y="17883"/>
                    <a:pt x="6366" y="17859"/>
                  </a:cubicBezTo>
                  <a:cubicBezTo>
                    <a:pt x="6351" y="17922"/>
                    <a:pt x="6336" y="17986"/>
                    <a:pt x="6333" y="18051"/>
                  </a:cubicBezTo>
                  <a:cubicBezTo>
                    <a:pt x="6328" y="18106"/>
                    <a:pt x="6340" y="18168"/>
                    <a:pt x="6297" y="18216"/>
                  </a:cubicBezTo>
                  <a:cubicBezTo>
                    <a:pt x="6218" y="18312"/>
                    <a:pt x="6137" y="18408"/>
                    <a:pt x="6052" y="18501"/>
                  </a:cubicBezTo>
                  <a:cubicBezTo>
                    <a:pt x="5918" y="18668"/>
                    <a:pt x="5767" y="18827"/>
                    <a:pt x="5623" y="18990"/>
                  </a:cubicBezTo>
                  <a:cubicBezTo>
                    <a:pt x="5548" y="19066"/>
                    <a:pt x="5485" y="19151"/>
                    <a:pt x="5408" y="19226"/>
                  </a:cubicBezTo>
                  <a:cubicBezTo>
                    <a:pt x="5326" y="19310"/>
                    <a:pt x="5253" y="19399"/>
                    <a:pt x="5173" y="19484"/>
                  </a:cubicBezTo>
                  <a:cubicBezTo>
                    <a:pt x="5078" y="19594"/>
                    <a:pt x="5014" y="19718"/>
                    <a:pt x="4932" y="19834"/>
                  </a:cubicBezTo>
                  <a:cubicBezTo>
                    <a:pt x="4795" y="20028"/>
                    <a:pt x="4663" y="20225"/>
                    <a:pt x="4570" y="20435"/>
                  </a:cubicBezTo>
                  <a:cubicBezTo>
                    <a:pt x="4490" y="20574"/>
                    <a:pt x="4426" y="20718"/>
                    <a:pt x="4348" y="20858"/>
                  </a:cubicBezTo>
                  <a:cubicBezTo>
                    <a:pt x="4136" y="20998"/>
                    <a:pt x="3942" y="21155"/>
                    <a:pt x="3718" y="21283"/>
                  </a:cubicBezTo>
                  <a:cubicBezTo>
                    <a:pt x="3546" y="21390"/>
                    <a:pt x="3372" y="21497"/>
                    <a:pt x="3191" y="21595"/>
                  </a:cubicBezTo>
                  <a:cubicBezTo>
                    <a:pt x="3310" y="21384"/>
                    <a:pt x="3506" y="21204"/>
                    <a:pt x="3600" y="20983"/>
                  </a:cubicBezTo>
                  <a:cubicBezTo>
                    <a:pt x="3646" y="20884"/>
                    <a:pt x="3691" y="20784"/>
                    <a:pt x="3739" y="20685"/>
                  </a:cubicBezTo>
                  <a:cubicBezTo>
                    <a:pt x="3774" y="20600"/>
                    <a:pt x="3827" y="20519"/>
                    <a:pt x="3844" y="20430"/>
                  </a:cubicBezTo>
                  <a:cubicBezTo>
                    <a:pt x="3899" y="20170"/>
                    <a:pt x="3955" y="19910"/>
                    <a:pt x="4012" y="19650"/>
                  </a:cubicBezTo>
                  <a:cubicBezTo>
                    <a:pt x="4021" y="19599"/>
                    <a:pt x="3997" y="19550"/>
                    <a:pt x="3985" y="19501"/>
                  </a:cubicBezTo>
                  <a:cubicBezTo>
                    <a:pt x="3944" y="19350"/>
                    <a:pt x="3899" y="19200"/>
                    <a:pt x="3859" y="19049"/>
                  </a:cubicBezTo>
                  <a:cubicBezTo>
                    <a:pt x="3847" y="19012"/>
                    <a:pt x="3845" y="18970"/>
                    <a:pt x="3813" y="18941"/>
                  </a:cubicBezTo>
                  <a:cubicBezTo>
                    <a:pt x="3711" y="18845"/>
                    <a:pt x="3599" y="18758"/>
                    <a:pt x="3490" y="18669"/>
                  </a:cubicBezTo>
                  <a:cubicBezTo>
                    <a:pt x="3410" y="18603"/>
                    <a:pt x="3341" y="18528"/>
                    <a:pt x="3250" y="18471"/>
                  </a:cubicBezTo>
                  <a:cubicBezTo>
                    <a:pt x="3243" y="18530"/>
                    <a:pt x="3270" y="18587"/>
                    <a:pt x="3280" y="18645"/>
                  </a:cubicBezTo>
                  <a:cubicBezTo>
                    <a:pt x="3297" y="18731"/>
                    <a:pt x="3328" y="18816"/>
                    <a:pt x="3334" y="18903"/>
                  </a:cubicBezTo>
                  <a:cubicBezTo>
                    <a:pt x="3318" y="19023"/>
                    <a:pt x="3292" y="19142"/>
                    <a:pt x="3274" y="19262"/>
                  </a:cubicBezTo>
                  <a:cubicBezTo>
                    <a:pt x="3240" y="19423"/>
                    <a:pt x="3223" y="19586"/>
                    <a:pt x="3185" y="19747"/>
                  </a:cubicBezTo>
                  <a:cubicBezTo>
                    <a:pt x="3106" y="19966"/>
                    <a:pt x="3016" y="20183"/>
                    <a:pt x="2938" y="20403"/>
                  </a:cubicBezTo>
                  <a:cubicBezTo>
                    <a:pt x="2821" y="20673"/>
                    <a:pt x="2703" y="20943"/>
                    <a:pt x="2581" y="21213"/>
                  </a:cubicBezTo>
                  <a:cubicBezTo>
                    <a:pt x="2558" y="21261"/>
                    <a:pt x="2543" y="21312"/>
                    <a:pt x="2507" y="21356"/>
                  </a:cubicBezTo>
                  <a:cubicBezTo>
                    <a:pt x="2466" y="21239"/>
                    <a:pt x="2455" y="21117"/>
                    <a:pt x="2412" y="21000"/>
                  </a:cubicBezTo>
                  <a:cubicBezTo>
                    <a:pt x="2394" y="20865"/>
                    <a:pt x="2344" y="20734"/>
                    <a:pt x="2331" y="20598"/>
                  </a:cubicBezTo>
                  <a:cubicBezTo>
                    <a:pt x="2308" y="20448"/>
                    <a:pt x="2286" y="20297"/>
                    <a:pt x="2266" y="20146"/>
                  </a:cubicBezTo>
                  <a:cubicBezTo>
                    <a:pt x="2245" y="20059"/>
                    <a:pt x="2249" y="19969"/>
                    <a:pt x="2224" y="19882"/>
                  </a:cubicBezTo>
                  <a:cubicBezTo>
                    <a:pt x="2202" y="19748"/>
                    <a:pt x="2166" y="19615"/>
                    <a:pt x="2146" y="19481"/>
                  </a:cubicBezTo>
                  <a:cubicBezTo>
                    <a:pt x="2132" y="19411"/>
                    <a:pt x="2110" y="19340"/>
                    <a:pt x="2122" y="19269"/>
                  </a:cubicBezTo>
                  <a:cubicBezTo>
                    <a:pt x="2175" y="19004"/>
                    <a:pt x="2220" y="18738"/>
                    <a:pt x="2274" y="18473"/>
                  </a:cubicBezTo>
                  <a:cubicBezTo>
                    <a:pt x="2284" y="18409"/>
                    <a:pt x="2312" y="18345"/>
                    <a:pt x="2293" y="18280"/>
                  </a:cubicBezTo>
                  <a:cubicBezTo>
                    <a:pt x="2270" y="18186"/>
                    <a:pt x="2285" y="18088"/>
                    <a:pt x="2254" y="17995"/>
                  </a:cubicBezTo>
                  <a:cubicBezTo>
                    <a:pt x="2201" y="17992"/>
                    <a:pt x="2160" y="18024"/>
                    <a:pt x="2117" y="18044"/>
                  </a:cubicBezTo>
                  <a:cubicBezTo>
                    <a:pt x="2011" y="18095"/>
                    <a:pt x="1910" y="18153"/>
                    <a:pt x="1803" y="18202"/>
                  </a:cubicBezTo>
                  <a:cubicBezTo>
                    <a:pt x="1687" y="18258"/>
                    <a:pt x="1580" y="18328"/>
                    <a:pt x="1454" y="18369"/>
                  </a:cubicBezTo>
                  <a:cubicBezTo>
                    <a:pt x="1189" y="18414"/>
                    <a:pt x="919" y="18440"/>
                    <a:pt x="653" y="18484"/>
                  </a:cubicBezTo>
                  <a:cubicBezTo>
                    <a:pt x="598" y="18493"/>
                    <a:pt x="541" y="18490"/>
                    <a:pt x="488" y="18474"/>
                  </a:cubicBezTo>
                  <a:cubicBezTo>
                    <a:pt x="327" y="18422"/>
                    <a:pt x="157" y="18388"/>
                    <a:pt x="0" y="18328"/>
                  </a:cubicBezTo>
                  <a:cubicBezTo>
                    <a:pt x="80" y="18306"/>
                    <a:pt x="164" y="18296"/>
                    <a:pt x="248" y="18293"/>
                  </a:cubicBezTo>
                  <a:cubicBezTo>
                    <a:pt x="339" y="18290"/>
                    <a:pt x="428" y="18273"/>
                    <a:pt x="519" y="18269"/>
                  </a:cubicBezTo>
                  <a:cubicBezTo>
                    <a:pt x="604" y="18265"/>
                    <a:pt x="688" y="18249"/>
                    <a:pt x="774" y="18245"/>
                  </a:cubicBezTo>
                  <a:cubicBezTo>
                    <a:pt x="869" y="18237"/>
                    <a:pt x="967" y="18237"/>
                    <a:pt x="1056" y="18206"/>
                  </a:cubicBezTo>
                  <a:cubicBezTo>
                    <a:pt x="1162" y="18175"/>
                    <a:pt x="1255" y="18123"/>
                    <a:pt x="1357" y="18084"/>
                  </a:cubicBezTo>
                  <a:cubicBezTo>
                    <a:pt x="1502" y="18025"/>
                    <a:pt x="1654" y="17975"/>
                    <a:pt x="1792" y="17904"/>
                  </a:cubicBezTo>
                  <a:cubicBezTo>
                    <a:pt x="1934" y="17834"/>
                    <a:pt x="2077" y="17763"/>
                    <a:pt x="2219" y="17692"/>
                  </a:cubicBezTo>
                  <a:cubicBezTo>
                    <a:pt x="2313" y="17644"/>
                    <a:pt x="2423" y="17608"/>
                    <a:pt x="2482" y="17529"/>
                  </a:cubicBezTo>
                  <a:cubicBezTo>
                    <a:pt x="2594" y="17417"/>
                    <a:pt x="2693" y="17297"/>
                    <a:pt x="2804" y="17185"/>
                  </a:cubicBezTo>
                  <a:cubicBezTo>
                    <a:pt x="2857" y="17118"/>
                    <a:pt x="2941" y="17063"/>
                    <a:pt x="2956" y="16981"/>
                  </a:cubicBezTo>
                  <a:cubicBezTo>
                    <a:pt x="3073" y="16495"/>
                    <a:pt x="3184" y="16008"/>
                    <a:pt x="3316" y="15524"/>
                  </a:cubicBezTo>
                  <a:cubicBezTo>
                    <a:pt x="3456" y="14975"/>
                    <a:pt x="3606" y="14427"/>
                    <a:pt x="3746" y="13878"/>
                  </a:cubicBezTo>
                  <a:cubicBezTo>
                    <a:pt x="3765" y="13797"/>
                    <a:pt x="3795" y="13718"/>
                    <a:pt x="3804" y="13636"/>
                  </a:cubicBezTo>
                  <a:cubicBezTo>
                    <a:pt x="3833" y="13514"/>
                    <a:pt x="3838" y="13389"/>
                    <a:pt x="3857" y="13266"/>
                  </a:cubicBezTo>
                  <a:cubicBezTo>
                    <a:pt x="3888" y="13106"/>
                    <a:pt x="3852" y="12945"/>
                    <a:pt x="3847" y="12785"/>
                  </a:cubicBezTo>
                  <a:cubicBezTo>
                    <a:pt x="3828" y="12620"/>
                    <a:pt x="3830" y="12455"/>
                    <a:pt x="3804" y="12291"/>
                  </a:cubicBezTo>
                  <a:cubicBezTo>
                    <a:pt x="3703" y="12048"/>
                    <a:pt x="3600" y="11805"/>
                    <a:pt x="3497" y="11562"/>
                  </a:cubicBezTo>
                  <a:cubicBezTo>
                    <a:pt x="3461" y="11486"/>
                    <a:pt x="3439" y="11405"/>
                    <a:pt x="3395" y="11332"/>
                  </a:cubicBezTo>
                  <a:cubicBezTo>
                    <a:pt x="3283" y="11611"/>
                    <a:pt x="3170" y="11889"/>
                    <a:pt x="3057" y="12167"/>
                  </a:cubicBezTo>
                  <a:cubicBezTo>
                    <a:pt x="3023" y="12260"/>
                    <a:pt x="2978" y="12350"/>
                    <a:pt x="2949" y="12444"/>
                  </a:cubicBezTo>
                  <a:cubicBezTo>
                    <a:pt x="2944" y="12577"/>
                    <a:pt x="2962" y="12709"/>
                    <a:pt x="2967" y="12842"/>
                  </a:cubicBezTo>
                  <a:cubicBezTo>
                    <a:pt x="2972" y="12995"/>
                    <a:pt x="2990" y="13147"/>
                    <a:pt x="2986" y="13300"/>
                  </a:cubicBezTo>
                  <a:cubicBezTo>
                    <a:pt x="2988" y="13474"/>
                    <a:pt x="2980" y="13648"/>
                    <a:pt x="2990" y="13822"/>
                  </a:cubicBezTo>
                  <a:cubicBezTo>
                    <a:pt x="2988" y="13893"/>
                    <a:pt x="2999" y="13967"/>
                    <a:pt x="2966" y="14034"/>
                  </a:cubicBezTo>
                  <a:cubicBezTo>
                    <a:pt x="2895" y="14180"/>
                    <a:pt x="2810" y="14321"/>
                    <a:pt x="2738" y="14466"/>
                  </a:cubicBezTo>
                  <a:cubicBezTo>
                    <a:pt x="2722" y="14506"/>
                    <a:pt x="2674" y="14523"/>
                    <a:pt x="2630" y="14537"/>
                  </a:cubicBezTo>
                  <a:cubicBezTo>
                    <a:pt x="2532" y="14570"/>
                    <a:pt x="2437" y="14607"/>
                    <a:pt x="2339" y="14640"/>
                  </a:cubicBezTo>
                  <a:cubicBezTo>
                    <a:pt x="2234" y="14676"/>
                    <a:pt x="2138" y="14733"/>
                    <a:pt x="2023" y="14747"/>
                  </a:cubicBezTo>
                  <a:cubicBezTo>
                    <a:pt x="2101" y="14680"/>
                    <a:pt x="2203" y="14636"/>
                    <a:pt x="2289" y="14576"/>
                  </a:cubicBezTo>
                  <a:cubicBezTo>
                    <a:pt x="2326" y="14550"/>
                    <a:pt x="2376" y="14534"/>
                    <a:pt x="2401" y="14498"/>
                  </a:cubicBezTo>
                  <a:cubicBezTo>
                    <a:pt x="2455" y="14383"/>
                    <a:pt x="2488" y="14263"/>
                    <a:pt x="2535" y="14146"/>
                  </a:cubicBezTo>
                  <a:cubicBezTo>
                    <a:pt x="2558" y="14082"/>
                    <a:pt x="2539" y="14015"/>
                    <a:pt x="2522" y="13952"/>
                  </a:cubicBezTo>
                  <a:cubicBezTo>
                    <a:pt x="2468" y="13534"/>
                    <a:pt x="2387" y="13119"/>
                    <a:pt x="2312" y="12703"/>
                  </a:cubicBezTo>
                  <a:cubicBezTo>
                    <a:pt x="2304" y="12665"/>
                    <a:pt x="2300" y="12626"/>
                    <a:pt x="2306" y="12588"/>
                  </a:cubicBezTo>
                  <a:cubicBezTo>
                    <a:pt x="2322" y="12480"/>
                    <a:pt x="2339" y="12371"/>
                    <a:pt x="2354" y="12262"/>
                  </a:cubicBezTo>
                  <a:cubicBezTo>
                    <a:pt x="2373" y="12154"/>
                    <a:pt x="2378" y="12044"/>
                    <a:pt x="2407" y="11937"/>
                  </a:cubicBezTo>
                  <a:cubicBezTo>
                    <a:pt x="2435" y="11901"/>
                    <a:pt x="2425" y="11857"/>
                    <a:pt x="2427" y="11817"/>
                  </a:cubicBezTo>
                  <a:cubicBezTo>
                    <a:pt x="2425" y="11540"/>
                    <a:pt x="2426" y="11262"/>
                    <a:pt x="2426" y="10985"/>
                  </a:cubicBezTo>
                  <a:cubicBezTo>
                    <a:pt x="2424" y="10927"/>
                    <a:pt x="2436" y="10868"/>
                    <a:pt x="2414" y="10812"/>
                  </a:cubicBezTo>
                  <a:cubicBezTo>
                    <a:pt x="2472" y="10535"/>
                    <a:pt x="2542" y="10260"/>
                    <a:pt x="2604" y="9983"/>
                  </a:cubicBezTo>
                  <a:cubicBezTo>
                    <a:pt x="2618" y="9892"/>
                    <a:pt x="2608" y="9799"/>
                    <a:pt x="2611" y="9707"/>
                  </a:cubicBezTo>
                  <a:cubicBezTo>
                    <a:pt x="2612" y="9430"/>
                    <a:pt x="2607" y="9154"/>
                    <a:pt x="2613" y="8877"/>
                  </a:cubicBezTo>
                  <a:cubicBezTo>
                    <a:pt x="2699" y="8426"/>
                    <a:pt x="2789" y="7976"/>
                    <a:pt x="2879" y="7526"/>
                  </a:cubicBezTo>
                  <a:cubicBezTo>
                    <a:pt x="2954" y="7270"/>
                    <a:pt x="3035" y="7015"/>
                    <a:pt x="3113" y="6760"/>
                  </a:cubicBezTo>
                  <a:cubicBezTo>
                    <a:pt x="3272" y="6230"/>
                    <a:pt x="3453" y="5705"/>
                    <a:pt x="3600" y="5173"/>
                  </a:cubicBezTo>
                  <a:cubicBezTo>
                    <a:pt x="3670" y="4948"/>
                    <a:pt x="3716" y="4718"/>
                    <a:pt x="3810" y="4499"/>
                  </a:cubicBezTo>
                  <a:cubicBezTo>
                    <a:pt x="3913" y="4228"/>
                    <a:pt x="4019" y="3958"/>
                    <a:pt x="4123" y="3688"/>
                  </a:cubicBezTo>
                  <a:cubicBezTo>
                    <a:pt x="4182" y="3547"/>
                    <a:pt x="4223" y="3401"/>
                    <a:pt x="4303" y="3267"/>
                  </a:cubicBezTo>
                  <a:cubicBezTo>
                    <a:pt x="4446" y="3007"/>
                    <a:pt x="4588" y="2747"/>
                    <a:pt x="4731" y="2488"/>
                  </a:cubicBezTo>
                  <a:cubicBezTo>
                    <a:pt x="4804" y="2358"/>
                    <a:pt x="4867" y="2225"/>
                    <a:pt x="4954" y="2101"/>
                  </a:cubicBezTo>
                  <a:cubicBezTo>
                    <a:pt x="5097" y="1886"/>
                    <a:pt x="5241" y="1672"/>
                    <a:pt x="5383" y="1457"/>
                  </a:cubicBezTo>
                  <a:cubicBezTo>
                    <a:pt x="5405" y="1424"/>
                    <a:pt x="5439" y="1397"/>
                    <a:pt x="5472" y="1371"/>
                  </a:cubicBezTo>
                  <a:cubicBezTo>
                    <a:pt x="5636" y="1237"/>
                    <a:pt x="5800" y="1103"/>
                    <a:pt x="5963" y="969"/>
                  </a:cubicBezTo>
                  <a:cubicBezTo>
                    <a:pt x="6002" y="935"/>
                    <a:pt x="6051" y="910"/>
                    <a:pt x="6101" y="886"/>
                  </a:cubicBezTo>
                  <a:cubicBezTo>
                    <a:pt x="6305" y="780"/>
                    <a:pt x="6508" y="674"/>
                    <a:pt x="6713" y="570"/>
                  </a:cubicBezTo>
                  <a:cubicBezTo>
                    <a:pt x="6960" y="458"/>
                    <a:pt x="7208" y="348"/>
                    <a:pt x="7455" y="237"/>
                  </a:cubicBezTo>
                  <a:cubicBezTo>
                    <a:pt x="7501" y="216"/>
                    <a:pt x="7546" y="193"/>
                    <a:pt x="7598" y="184"/>
                  </a:cubicBezTo>
                  <a:cubicBezTo>
                    <a:pt x="7918" y="127"/>
                    <a:pt x="8237" y="69"/>
                    <a:pt x="8556" y="11"/>
                  </a:cubicBezTo>
                  <a:close/>
                </a:path>
              </a:pathLst>
            </a:custGeom>
            <a:solidFill>
              <a:srgbClr val="8C4E59"/>
            </a:solidFill>
            <a:ln w="3175" cap="flat">
              <a:solidFill>
                <a:srgbClr val="8C4E59"/>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6" name="Freeform: Shape 21"/>
            <p:cNvSpPr/>
            <p:nvPr/>
          </p:nvSpPr>
          <p:spPr>
            <a:xfrm flipH="1">
              <a:off x="781623" y="222327"/>
              <a:ext cx="930390" cy="2460949"/>
            </a:xfrm>
            <a:custGeom>
              <a:avLst/>
              <a:gdLst/>
              <a:ahLst/>
              <a:cxnLst>
                <a:cxn ang="0">
                  <a:pos x="wd2" y="hd2"/>
                </a:cxn>
                <a:cxn ang="5400000">
                  <a:pos x="wd2" y="hd2"/>
                </a:cxn>
                <a:cxn ang="10800000">
                  <a:pos x="wd2" y="hd2"/>
                </a:cxn>
                <a:cxn ang="16200000">
                  <a:pos x="wd2" y="hd2"/>
                </a:cxn>
              </a:cxnLst>
              <a:rect l="0" t="0" r="r" b="b"/>
              <a:pathLst>
                <a:path w="21578" h="21590" extrusionOk="0">
                  <a:moveTo>
                    <a:pt x="7944" y="26"/>
                  </a:moveTo>
                  <a:cubicBezTo>
                    <a:pt x="8139" y="15"/>
                    <a:pt x="8335" y="-10"/>
                    <a:pt x="8534" y="5"/>
                  </a:cubicBezTo>
                  <a:cubicBezTo>
                    <a:pt x="9287" y="54"/>
                    <a:pt x="10040" y="103"/>
                    <a:pt x="10794" y="150"/>
                  </a:cubicBezTo>
                  <a:cubicBezTo>
                    <a:pt x="10963" y="160"/>
                    <a:pt x="11116" y="191"/>
                    <a:pt x="11271" y="216"/>
                  </a:cubicBezTo>
                  <a:cubicBezTo>
                    <a:pt x="11812" y="304"/>
                    <a:pt x="12350" y="393"/>
                    <a:pt x="12892" y="480"/>
                  </a:cubicBezTo>
                  <a:cubicBezTo>
                    <a:pt x="13055" y="505"/>
                    <a:pt x="13178" y="553"/>
                    <a:pt x="13309" y="596"/>
                  </a:cubicBezTo>
                  <a:cubicBezTo>
                    <a:pt x="13751" y="740"/>
                    <a:pt x="14195" y="882"/>
                    <a:pt x="14636" y="1027"/>
                  </a:cubicBezTo>
                  <a:cubicBezTo>
                    <a:pt x="14794" y="1081"/>
                    <a:pt x="14981" y="1126"/>
                    <a:pt x="15095" y="1196"/>
                  </a:cubicBezTo>
                  <a:cubicBezTo>
                    <a:pt x="15304" y="1318"/>
                    <a:pt x="15509" y="1441"/>
                    <a:pt x="15721" y="1562"/>
                  </a:cubicBezTo>
                  <a:cubicBezTo>
                    <a:pt x="15783" y="1597"/>
                    <a:pt x="15830" y="1635"/>
                    <a:pt x="15855" y="1676"/>
                  </a:cubicBezTo>
                  <a:cubicBezTo>
                    <a:pt x="16182" y="2143"/>
                    <a:pt x="16515" y="2610"/>
                    <a:pt x="16865" y="3075"/>
                  </a:cubicBezTo>
                  <a:cubicBezTo>
                    <a:pt x="17064" y="3370"/>
                    <a:pt x="17382" y="3651"/>
                    <a:pt x="17621" y="3941"/>
                  </a:cubicBezTo>
                  <a:cubicBezTo>
                    <a:pt x="17720" y="4087"/>
                    <a:pt x="17815" y="4233"/>
                    <a:pt x="17911" y="4380"/>
                  </a:cubicBezTo>
                  <a:cubicBezTo>
                    <a:pt x="17981" y="4480"/>
                    <a:pt x="18028" y="4583"/>
                    <a:pt x="18133" y="4679"/>
                  </a:cubicBezTo>
                  <a:cubicBezTo>
                    <a:pt x="18294" y="4838"/>
                    <a:pt x="18454" y="4997"/>
                    <a:pt x="18615" y="5156"/>
                  </a:cubicBezTo>
                  <a:cubicBezTo>
                    <a:pt x="18685" y="5225"/>
                    <a:pt x="18697" y="5300"/>
                    <a:pt x="18729" y="5373"/>
                  </a:cubicBezTo>
                  <a:cubicBezTo>
                    <a:pt x="18795" y="5527"/>
                    <a:pt x="18854" y="5681"/>
                    <a:pt x="18924" y="5835"/>
                  </a:cubicBezTo>
                  <a:cubicBezTo>
                    <a:pt x="18989" y="5958"/>
                    <a:pt x="18913" y="6082"/>
                    <a:pt x="18897" y="6205"/>
                  </a:cubicBezTo>
                  <a:cubicBezTo>
                    <a:pt x="18852" y="6412"/>
                    <a:pt x="18827" y="6620"/>
                    <a:pt x="18750" y="6825"/>
                  </a:cubicBezTo>
                  <a:cubicBezTo>
                    <a:pt x="18686" y="7012"/>
                    <a:pt x="18626" y="7198"/>
                    <a:pt x="18558" y="7385"/>
                  </a:cubicBezTo>
                  <a:cubicBezTo>
                    <a:pt x="18470" y="7545"/>
                    <a:pt x="18360" y="7704"/>
                    <a:pt x="18264" y="7865"/>
                  </a:cubicBezTo>
                  <a:cubicBezTo>
                    <a:pt x="18189" y="7977"/>
                    <a:pt x="18132" y="8092"/>
                    <a:pt x="18032" y="8202"/>
                  </a:cubicBezTo>
                  <a:cubicBezTo>
                    <a:pt x="17904" y="8350"/>
                    <a:pt x="17775" y="8497"/>
                    <a:pt x="17648" y="8645"/>
                  </a:cubicBezTo>
                  <a:cubicBezTo>
                    <a:pt x="17589" y="8716"/>
                    <a:pt x="17449" y="8770"/>
                    <a:pt x="17341" y="8831"/>
                  </a:cubicBezTo>
                  <a:cubicBezTo>
                    <a:pt x="17114" y="8954"/>
                    <a:pt x="16874" y="9075"/>
                    <a:pt x="16653" y="9201"/>
                  </a:cubicBezTo>
                  <a:cubicBezTo>
                    <a:pt x="16342" y="9409"/>
                    <a:pt x="16059" y="9624"/>
                    <a:pt x="15749" y="9833"/>
                  </a:cubicBezTo>
                  <a:cubicBezTo>
                    <a:pt x="15570" y="9948"/>
                    <a:pt x="15390" y="10062"/>
                    <a:pt x="15207" y="10176"/>
                  </a:cubicBezTo>
                  <a:cubicBezTo>
                    <a:pt x="15066" y="10259"/>
                    <a:pt x="15032" y="10359"/>
                    <a:pt x="14967" y="10453"/>
                  </a:cubicBezTo>
                  <a:cubicBezTo>
                    <a:pt x="15166" y="10522"/>
                    <a:pt x="15383" y="10582"/>
                    <a:pt x="15588" y="10647"/>
                  </a:cubicBezTo>
                  <a:cubicBezTo>
                    <a:pt x="15691" y="10675"/>
                    <a:pt x="15700" y="10727"/>
                    <a:pt x="15735" y="10770"/>
                  </a:cubicBezTo>
                  <a:cubicBezTo>
                    <a:pt x="15853" y="10951"/>
                    <a:pt x="16024" y="11127"/>
                    <a:pt x="16074" y="11314"/>
                  </a:cubicBezTo>
                  <a:cubicBezTo>
                    <a:pt x="16119" y="11466"/>
                    <a:pt x="16245" y="11617"/>
                    <a:pt x="16186" y="11771"/>
                  </a:cubicBezTo>
                  <a:cubicBezTo>
                    <a:pt x="16139" y="11907"/>
                    <a:pt x="16119" y="12043"/>
                    <a:pt x="16075" y="12179"/>
                  </a:cubicBezTo>
                  <a:cubicBezTo>
                    <a:pt x="16046" y="12263"/>
                    <a:pt x="16141" y="12343"/>
                    <a:pt x="16184" y="12424"/>
                  </a:cubicBezTo>
                  <a:cubicBezTo>
                    <a:pt x="16273" y="12551"/>
                    <a:pt x="16332" y="12681"/>
                    <a:pt x="16445" y="12804"/>
                  </a:cubicBezTo>
                  <a:cubicBezTo>
                    <a:pt x="16767" y="13076"/>
                    <a:pt x="17090" y="13347"/>
                    <a:pt x="17411" y="13618"/>
                  </a:cubicBezTo>
                  <a:cubicBezTo>
                    <a:pt x="17677" y="13822"/>
                    <a:pt x="17968" y="14020"/>
                    <a:pt x="18240" y="14222"/>
                  </a:cubicBezTo>
                  <a:cubicBezTo>
                    <a:pt x="18305" y="14273"/>
                    <a:pt x="18382" y="14322"/>
                    <a:pt x="18483" y="14364"/>
                  </a:cubicBezTo>
                  <a:cubicBezTo>
                    <a:pt x="18869" y="14537"/>
                    <a:pt x="19251" y="14712"/>
                    <a:pt x="19637" y="14886"/>
                  </a:cubicBezTo>
                  <a:cubicBezTo>
                    <a:pt x="19737" y="14931"/>
                    <a:pt x="19784" y="14988"/>
                    <a:pt x="19845" y="15041"/>
                  </a:cubicBezTo>
                  <a:cubicBezTo>
                    <a:pt x="19973" y="15157"/>
                    <a:pt x="20105" y="15272"/>
                    <a:pt x="20235" y="15387"/>
                  </a:cubicBezTo>
                  <a:cubicBezTo>
                    <a:pt x="20422" y="15531"/>
                    <a:pt x="20442" y="15694"/>
                    <a:pt x="20537" y="15848"/>
                  </a:cubicBezTo>
                  <a:cubicBezTo>
                    <a:pt x="20587" y="15993"/>
                    <a:pt x="20742" y="16135"/>
                    <a:pt x="20681" y="16283"/>
                  </a:cubicBezTo>
                  <a:cubicBezTo>
                    <a:pt x="20632" y="16442"/>
                    <a:pt x="20611" y="16602"/>
                    <a:pt x="20549" y="16761"/>
                  </a:cubicBezTo>
                  <a:cubicBezTo>
                    <a:pt x="20480" y="16842"/>
                    <a:pt x="20338" y="16911"/>
                    <a:pt x="20241" y="16988"/>
                  </a:cubicBezTo>
                  <a:cubicBezTo>
                    <a:pt x="20111" y="17066"/>
                    <a:pt x="20035" y="17161"/>
                    <a:pt x="19845" y="17223"/>
                  </a:cubicBezTo>
                  <a:cubicBezTo>
                    <a:pt x="19626" y="17295"/>
                    <a:pt x="19410" y="17369"/>
                    <a:pt x="19196" y="17443"/>
                  </a:cubicBezTo>
                  <a:cubicBezTo>
                    <a:pt x="19085" y="17484"/>
                    <a:pt x="18922" y="17489"/>
                    <a:pt x="18781" y="17505"/>
                  </a:cubicBezTo>
                  <a:cubicBezTo>
                    <a:pt x="17910" y="17592"/>
                    <a:pt x="17039" y="17680"/>
                    <a:pt x="16165" y="17763"/>
                  </a:cubicBezTo>
                  <a:cubicBezTo>
                    <a:pt x="15873" y="17795"/>
                    <a:pt x="15571" y="17813"/>
                    <a:pt x="15287" y="17853"/>
                  </a:cubicBezTo>
                  <a:cubicBezTo>
                    <a:pt x="15725" y="17870"/>
                    <a:pt x="16165" y="17882"/>
                    <a:pt x="16605" y="17897"/>
                  </a:cubicBezTo>
                  <a:cubicBezTo>
                    <a:pt x="16954" y="17905"/>
                    <a:pt x="17304" y="17934"/>
                    <a:pt x="17656" y="17918"/>
                  </a:cubicBezTo>
                  <a:cubicBezTo>
                    <a:pt x="18178" y="17900"/>
                    <a:pt x="18703" y="17887"/>
                    <a:pt x="19226" y="17867"/>
                  </a:cubicBezTo>
                  <a:cubicBezTo>
                    <a:pt x="20016" y="17851"/>
                    <a:pt x="20790" y="17779"/>
                    <a:pt x="21578" y="17751"/>
                  </a:cubicBezTo>
                  <a:cubicBezTo>
                    <a:pt x="20929" y="18090"/>
                    <a:pt x="20247" y="18421"/>
                    <a:pt x="19595" y="18759"/>
                  </a:cubicBezTo>
                  <a:cubicBezTo>
                    <a:pt x="18880" y="19193"/>
                    <a:pt x="18171" y="19629"/>
                    <a:pt x="17461" y="20064"/>
                  </a:cubicBezTo>
                  <a:cubicBezTo>
                    <a:pt x="17039" y="20361"/>
                    <a:pt x="16621" y="20660"/>
                    <a:pt x="16200" y="20957"/>
                  </a:cubicBezTo>
                  <a:cubicBezTo>
                    <a:pt x="16115" y="21014"/>
                    <a:pt x="16056" y="21082"/>
                    <a:pt x="15908" y="21121"/>
                  </a:cubicBezTo>
                  <a:cubicBezTo>
                    <a:pt x="15362" y="21276"/>
                    <a:pt x="14823" y="21435"/>
                    <a:pt x="14276" y="21590"/>
                  </a:cubicBezTo>
                  <a:cubicBezTo>
                    <a:pt x="14036" y="21537"/>
                    <a:pt x="13823" y="21468"/>
                    <a:pt x="13594" y="21409"/>
                  </a:cubicBezTo>
                  <a:cubicBezTo>
                    <a:pt x="13239" y="21310"/>
                    <a:pt x="12882" y="21212"/>
                    <a:pt x="12526" y="21115"/>
                  </a:cubicBezTo>
                  <a:cubicBezTo>
                    <a:pt x="12386" y="21076"/>
                    <a:pt x="12240" y="21041"/>
                    <a:pt x="12116" y="20995"/>
                  </a:cubicBezTo>
                  <a:cubicBezTo>
                    <a:pt x="11157" y="20631"/>
                    <a:pt x="10208" y="20262"/>
                    <a:pt x="9243" y="19899"/>
                  </a:cubicBezTo>
                  <a:cubicBezTo>
                    <a:pt x="8963" y="19697"/>
                    <a:pt x="8715" y="19489"/>
                    <a:pt x="8445" y="19285"/>
                  </a:cubicBezTo>
                  <a:cubicBezTo>
                    <a:pt x="8356" y="19222"/>
                    <a:pt x="8212" y="19173"/>
                    <a:pt x="8092" y="19119"/>
                  </a:cubicBezTo>
                  <a:cubicBezTo>
                    <a:pt x="7816" y="18999"/>
                    <a:pt x="7537" y="18880"/>
                    <a:pt x="7262" y="18759"/>
                  </a:cubicBezTo>
                  <a:cubicBezTo>
                    <a:pt x="7161" y="18716"/>
                    <a:pt x="7069" y="18667"/>
                    <a:pt x="6937" y="18637"/>
                  </a:cubicBezTo>
                  <a:cubicBezTo>
                    <a:pt x="6514" y="18537"/>
                    <a:pt x="6095" y="18433"/>
                    <a:pt x="5671" y="18334"/>
                  </a:cubicBezTo>
                  <a:cubicBezTo>
                    <a:pt x="5425" y="18274"/>
                    <a:pt x="5236" y="18188"/>
                    <a:pt x="5020" y="18115"/>
                  </a:cubicBezTo>
                  <a:cubicBezTo>
                    <a:pt x="4739" y="18010"/>
                    <a:pt x="4443" y="17912"/>
                    <a:pt x="4171" y="17805"/>
                  </a:cubicBezTo>
                  <a:cubicBezTo>
                    <a:pt x="4603" y="17854"/>
                    <a:pt x="5029" y="17912"/>
                    <a:pt x="5461" y="17962"/>
                  </a:cubicBezTo>
                  <a:cubicBezTo>
                    <a:pt x="5773" y="18003"/>
                    <a:pt x="6095" y="18033"/>
                    <a:pt x="6395" y="18086"/>
                  </a:cubicBezTo>
                  <a:cubicBezTo>
                    <a:pt x="7131" y="18211"/>
                    <a:pt x="7869" y="18333"/>
                    <a:pt x="8605" y="18457"/>
                  </a:cubicBezTo>
                  <a:cubicBezTo>
                    <a:pt x="8752" y="18483"/>
                    <a:pt x="8913" y="18501"/>
                    <a:pt x="9043" y="18540"/>
                  </a:cubicBezTo>
                  <a:cubicBezTo>
                    <a:pt x="9484" y="18674"/>
                    <a:pt x="9915" y="18814"/>
                    <a:pt x="10363" y="18945"/>
                  </a:cubicBezTo>
                  <a:cubicBezTo>
                    <a:pt x="10151" y="18786"/>
                    <a:pt x="9909" y="18632"/>
                    <a:pt x="9685" y="18475"/>
                  </a:cubicBezTo>
                  <a:cubicBezTo>
                    <a:pt x="9566" y="18402"/>
                    <a:pt x="9491" y="18316"/>
                    <a:pt x="9313" y="18259"/>
                  </a:cubicBezTo>
                  <a:cubicBezTo>
                    <a:pt x="9035" y="18163"/>
                    <a:pt x="8760" y="18065"/>
                    <a:pt x="8486" y="17968"/>
                  </a:cubicBezTo>
                  <a:cubicBezTo>
                    <a:pt x="8375" y="17928"/>
                    <a:pt x="8229" y="17908"/>
                    <a:pt x="8094" y="17883"/>
                  </a:cubicBezTo>
                  <a:cubicBezTo>
                    <a:pt x="7712" y="17813"/>
                    <a:pt x="7330" y="17743"/>
                    <a:pt x="6948" y="17673"/>
                  </a:cubicBezTo>
                  <a:cubicBezTo>
                    <a:pt x="6620" y="17605"/>
                    <a:pt x="6294" y="17536"/>
                    <a:pt x="5967" y="17468"/>
                  </a:cubicBezTo>
                  <a:cubicBezTo>
                    <a:pt x="5441" y="17361"/>
                    <a:pt x="4932" y="17241"/>
                    <a:pt x="4386" y="17148"/>
                  </a:cubicBezTo>
                  <a:cubicBezTo>
                    <a:pt x="3681" y="17022"/>
                    <a:pt x="2979" y="16894"/>
                    <a:pt x="2274" y="16768"/>
                  </a:cubicBezTo>
                  <a:cubicBezTo>
                    <a:pt x="2155" y="16746"/>
                    <a:pt x="2085" y="16702"/>
                    <a:pt x="2003" y="16665"/>
                  </a:cubicBezTo>
                  <a:cubicBezTo>
                    <a:pt x="1790" y="16567"/>
                    <a:pt x="1580" y="16469"/>
                    <a:pt x="1368" y="16371"/>
                  </a:cubicBezTo>
                  <a:cubicBezTo>
                    <a:pt x="1269" y="16325"/>
                    <a:pt x="1157" y="16281"/>
                    <a:pt x="1094" y="16226"/>
                  </a:cubicBezTo>
                  <a:cubicBezTo>
                    <a:pt x="774" y="15950"/>
                    <a:pt x="455" y="15673"/>
                    <a:pt x="133" y="15397"/>
                  </a:cubicBezTo>
                  <a:cubicBezTo>
                    <a:pt x="74" y="15343"/>
                    <a:pt x="-22" y="15289"/>
                    <a:pt x="12" y="15228"/>
                  </a:cubicBezTo>
                  <a:cubicBezTo>
                    <a:pt x="87" y="15019"/>
                    <a:pt x="166" y="14811"/>
                    <a:pt x="239" y="14602"/>
                  </a:cubicBezTo>
                  <a:cubicBezTo>
                    <a:pt x="268" y="14516"/>
                    <a:pt x="298" y="14430"/>
                    <a:pt x="360" y="14347"/>
                  </a:cubicBezTo>
                  <a:cubicBezTo>
                    <a:pt x="600" y="13984"/>
                    <a:pt x="834" y="13621"/>
                    <a:pt x="1071" y="13258"/>
                  </a:cubicBezTo>
                  <a:cubicBezTo>
                    <a:pt x="1143" y="13141"/>
                    <a:pt x="1233" y="13025"/>
                    <a:pt x="1294" y="12907"/>
                  </a:cubicBezTo>
                  <a:cubicBezTo>
                    <a:pt x="1399" y="12548"/>
                    <a:pt x="1489" y="12188"/>
                    <a:pt x="1598" y="11828"/>
                  </a:cubicBezTo>
                  <a:cubicBezTo>
                    <a:pt x="2334" y="11723"/>
                    <a:pt x="3095" y="11646"/>
                    <a:pt x="3841" y="11552"/>
                  </a:cubicBezTo>
                  <a:cubicBezTo>
                    <a:pt x="4101" y="11530"/>
                    <a:pt x="4317" y="11468"/>
                    <a:pt x="4545" y="11420"/>
                  </a:cubicBezTo>
                  <a:cubicBezTo>
                    <a:pt x="4901" y="11340"/>
                    <a:pt x="5249" y="11256"/>
                    <a:pt x="5605" y="11177"/>
                  </a:cubicBezTo>
                  <a:cubicBezTo>
                    <a:pt x="5737" y="11149"/>
                    <a:pt x="5861" y="11106"/>
                    <a:pt x="6019" y="11106"/>
                  </a:cubicBezTo>
                  <a:cubicBezTo>
                    <a:pt x="6865" y="11101"/>
                    <a:pt x="7711" y="11106"/>
                    <a:pt x="8556" y="11103"/>
                  </a:cubicBezTo>
                  <a:cubicBezTo>
                    <a:pt x="8974" y="11087"/>
                    <a:pt x="9383" y="11046"/>
                    <a:pt x="9797" y="11022"/>
                  </a:cubicBezTo>
                  <a:cubicBezTo>
                    <a:pt x="10084" y="10998"/>
                    <a:pt x="10384" y="10993"/>
                    <a:pt x="10658" y="10950"/>
                  </a:cubicBezTo>
                  <a:cubicBezTo>
                    <a:pt x="11140" y="10877"/>
                    <a:pt x="11620" y="10802"/>
                    <a:pt x="12102" y="10729"/>
                  </a:cubicBezTo>
                  <a:cubicBezTo>
                    <a:pt x="12309" y="10692"/>
                    <a:pt x="12535" y="10670"/>
                    <a:pt x="12726" y="10621"/>
                  </a:cubicBezTo>
                  <a:cubicBezTo>
                    <a:pt x="12497" y="10630"/>
                    <a:pt x="12286" y="10668"/>
                    <a:pt x="12063" y="10687"/>
                  </a:cubicBezTo>
                  <a:cubicBezTo>
                    <a:pt x="11764" y="10714"/>
                    <a:pt x="11478" y="10769"/>
                    <a:pt x="11166" y="10772"/>
                  </a:cubicBezTo>
                  <a:cubicBezTo>
                    <a:pt x="10452" y="10783"/>
                    <a:pt x="9741" y="10808"/>
                    <a:pt x="9027" y="10816"/>
                  </a:cubicBezTo>
                  <a:cubicBezTo>
                    <a:pt x="8845" y="10820"/>
                    <a:pt x="8667" y="10802"/>
                    <a:pt x="8497" y="10780"/>
                  </a:cubicBezTo>
                  <a:cubicBezTo>
                    <a:pt x="7976" y="10720"/>
                    <a:pt x="7453" y="10663"/>
                    <a:pt x="6932" y="10603"/>
                  </a:cubicBezTo>
                  <a:cubicBezTo>
                    <a:pt x="6365" y="10545"/>
                    <a:pt x="5844" y="10440"/>
                    <a:pt x="5300" y="10358"/>
                  </a:cubicBezTo>
                  <a:cubicBezTo>
                    <a:pt x="4952" y="10302"/>
                    <a:pt x="4607" y="10245"/>
                    <a:pt x="4259" y="10190"/>
                  </a:cubicBezTo>
                  <a:cubicBezTo>
                    <a:pt x="4101" y="10164"/>
                    <a:pt x="3929" y="10147"/>
                    <a:pt x="3789" y="10107"/>
                  </a:cubicBezTo>
                  <a:cubicBezTo>
                    <a:pt x="3536" y="10035"/>
                    <a:pt x="3322" y="9945"/>
                    <a:pt x="3077" y="9869"/>
                  </a:cubicBezTo>
                  <a:cubicBezTo>
                    <a:pt x="2576" y="9702"/>
                    <a:pt x="2081" y="9533"/>
                    <a:pt x="1584" y="9364"/>
                  </a:cubicBezTo>
                  <a:cubicBezTo>
                    <a:pt x="1540" y="9347"/>
                    <a:pt x="1479" y="9340"/>
                    <a:pt x="1418" y="9341"/>
                  </a:cubicBezTo>
                  <a:cubicBezTo>
                    <a:pt x="1381" y="9282"/>
                    <a:pt x="1278" y="9234"/>
                    <a:pt x="1194" y="9183"/>
                  </a:cubicBezTo>
                  <a:cubicBezTo>
                    <a:pt x="983" y="9058"/>
                    <a:pt x="769" y="8933"/>
                    <a:pt x="558" y="8808"/>
                  </a:cubicBezTo>
                  <a:cubicBezTo>
                    <a:pt x="427" y="8725"/>
                    <a:pt x="269" y="8647"/>
                    <a:pt x="153" y="8561"/>
                  </a:cubicBezTo>
                  <a:cubicBezTo>
                    <a:pt x="121" y="8456"/>
                    <a:pt x="123" y="8350"/>
                    <a:pt x="97" y="8245"/>
                  </a:cubicBezTo>
                  <a:cubicBezTo>
                    <a:pt x="76" y="8013"/>
                    <a:pt x="30" y="7781"/>
                    <a:pt x="3" y="7549"/>
                  </a:cubicBezTo>
                  <a:cubicBezTo>
                    <a:pt x="-13" y="7461"/>
                    <a:pt x="39" y="7374"/>
                    <a:pt x="72" y="7288"/>
                  </a:cubicBezTo>
                  <a:cubicBezTo>
                    <a:pt x="198" y="6971"/>
                    <a:pt x="322" y="6654"/>
                    <a:pt x="451" y="6337"/>
                  </a:cubicBezTo>
                  <a:cubicBezTo>
                    <a:pt x="521" y="6173"/>
                    <a:pt x="552" y="6006"/>
                    <a:pt x="685" y="5847"/>
                  </a:cubicBezTo>
                  <a:cubicBezTo>
                    <a:pt x="886" y="5572"/>
                    <a:pt x="1092" y="5297"/>
                    <a:pt x="1287" y="5022"/>
                  </a:cubicBezTo>
                  <a:cubicBezTo>
                    <a:pt x="1428" y="4653"/>
                    <a:pt x="1560" y="4284"/>
                    <a:pt x="1692" y="3915"/>
                  </a:cubicBezTo>
                  <a:cubicBezTo>
                    <a:pt x="1702" y="3563"/>
                    <a:pt x="1735" y="3211"/>
                    <a:pt x="1739" y="2860"/>
                  </a:cubicBezTo>
                  <a:cubicBezTo>
                    <a:pt x="1667" y="2622"/>
                    <a:pt x="1579" y="2385"/>
                    <a:pt x="1502" y="2147"/>
                  </a:cubicBezTo>
                  <a:cubicBezTo>
                    <a:pt x="1484" y="1928"/>
                    <a:pt x="1528" y="1708"/>
                    <a:pt x="1533" y="1489"/>
                  </a:cubicBezTo>
                  <a:cubicBezTo>
                    <a:pt x="1538" y="1448"/>
                    <a:pt x="1522" y="1401"/>
                    <a:pt x="1607" y="1370"/>
                  </a:cubicBezTo>
                  <a:cubicBezTo>
                    <a:pt x="1897" y="1241"/>
                    <a:pt x="2166" y="1106"/>
                    <a:pt x="2464" y="980"/>
                  </a:cubicBezTo>
                  <a:cubicBezTo>
                    <a:pt x="2912" y="830"/>
                    <a:pt x="3376" y="686"/>
                    <a:pt x="3825" y="536"/>
                  </a:cubicBezTo>
                  <a:cubicBezTo>
                    <a:pt x="3958" y="490"/>
                    <a:pt x="4134" y="468"/>
                    <a:pt x="4296" y="441"/>
                  </a:cubicBezTo>
                  <a:cubicBezTo>
                    <a:pt x="4782" y="359"/>
                    <a:pt x="5267" y="278"/>
                    <a:pt x="5753" y="196"/>
                  </a:cubicBezTo>
                  <a:cubicBezTo>
                    <a:pt x="5899" y="172"/>
                    <a:pt x="6041" y="141"/>
                    <a:pt x="6201" y="133"/>
                  </a:cubicBezTo>
                  <a:cubicBezTo>
                    <a:pt x="6783" y="99"/>
                    <a:pt x="7362" y="61"/>
                    <a:pt x="7944" y="26"/>
                  </a:cubicBezTo>
                  <a:close/>
                </a:path>
              </a:pathLst>
            </a:custGeom>
            <a:solidFill>
              <a:srgbClr val="FFD2BF"/>
            </a:solidFill>
            <a:ln w="3175" cap="flat">
              <a:solidFill>
                <a:srgbClr val="FFD2BF"/>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7" name="Freeform: Shape 22"/>
            <p:cNvSpPr/>
            <p:nvPr/>
          </p:nvSpPr>
          <p:spPr>
            <a:xfrm flipH="1">
              <a:off x="1163330" y="1287023"/>
              <a:ext cx="487578" cy="283563"/>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cubicBezTo>
                    <a:pt x="118" y="-2"/>
                    <a:pt x="234" y="51"/>
                    <a:pt x="317" y="204"/>
                  </a:cubicBezTo>
                  <a:cubicBezTo>
                    <a:pt x="1267" y="1667"/>
                    <a:pt x="2213" y="3139"/>
                    <a:pt x="3171" y="4589"/>
                  </a:cubicBezTo>
                  <a:cubicBezTo>
                    <a:pt x="3638" y="5249"/>
                    <a:pt x="4046" y="6026"/>
                    <a:pt x="4529" y="6655"/>
                  </a:cubicBezTo>
                  <a:cubicBezTo>
                    <a:pt x="4796" y="7000"/>
                    <a:pt x="5125" y="7144"/>
                    <a:pt x="5428" y="7371"/>
                  </a:cubicBezTo>
                  <a:cubicBezTo>
                    <a:pt x="6093" y="7848"/>
                    <a:pt x="6752" y="8350"/>
                    <a:pt x="7416" y="8830"/>
                  </a:cubicBezTo>
                  <a:cubicBezTo>
                    <a:pt x="8454" y="9543"/>
                    <a:pt x="9451" y="10453"/>
                    <a:pt x="10534" y="10964"/>
                  </a:cubicBezTo>
                  <a:cubicBezTo>
                    <a:pt x="11529" y="11484"/>
                    <a:pt x="12528" y="11972"/>
                    <a:pt x="13522" y="12495"/>
                  </a:cubicBezTo>
                  <a:cubicBezTo>
                    <a:pt x="13848" y="12685"/>
                    <a:pt x="14187" y="12844"/>
                    <a:pt x="14535" y="12805"/>
                  </a:cubicBezTo>
                  <a:cubicBezTo>
                    <a:pt x="15898" y="12742"/>
                    <a:pt x="17258" y="12521"/>
                    <a:pt x="18620" y="12423"/>
                  </a:cubicBezTo>
                  <a:cubicBezTo>
                    <a:pt x="19218" y="12404"/>
                    <a:pt x="19762" y="11924"/>
                    <a:pt x="20335" y="11687"/>
                  </a:cubicBezTo>
                  <a:cubicBezTo>
                    <a:pt x="20760" y="11521"/>
                    <a:pt x="21163" y="11197"/>
                    <a:pt x="21600" y="11119"/>
                  </a:cubicBezTo>
                  <a:cubicBezTo>
                    <a:pt x="21236" y="11544"/>
                    <a:pt x="20803" y="11733"/>
                    <a:pt x="20409" y="12051"/>
                  </a:cubicBezTo>
                  <a:cubicBezTo>
                    <a:pt x="19488" y="12689"/>
                    <a:pt x="18571" y="13335"/>
                    <a:pt x="17651" y="13974"/>
                  </a:cubicBezTo>
                  <a:cubicBezTo>
                    <a:pt x="17127" y="14349"/>
                    <a:pt x="16554" y="14387"/>
                    <a:pt x="16006" y="14594"/>
                  </a:cubicBezTo>
                  <a:cubicBezTo>
                    <a:pt x="15214" y="14809"/>
                    <a:pt x="14434" y="15165"/>
                    <a:pt x="13636" y="15298"/>
                  </a:cubicBezTo>
                  <a:cubicBezTo>
                    <a:pt x="12021" y="15326"/>
                    <a:pt x="10406" y="15280"/>
                    <a:pt x="8790" y="15325"/>
                  </a:cubicBezTo>
                  <a:cubicBezTo>
                    <a:pt x="8487" y="15328"/>
                    <a:pt x="8250" y="15699"/>
                    <a:pt x="7999" y="15941"/>
                  </a:cubicBezTo>
                  <a:cubicBezTo>
                    <a:pt x="7319" y="16629"/>
                    <a:pt x="6653" y="17361"/>
                    <a:pt x="5975" y="18053"/>
                  </a:cubicBezTo>
                  <a:cubicBezTo>
                    <a:pt x="5538" y="18474"/>
                    <a:pt x="5125" y="19005"/>
                    <a:pt x="4629" y="19203"/>
                  </a:cubicBezTo>
                  <a:cubicBezTo>
                    <a:pt x="3203" y="20011"/>
                    <a:pt x="1750" y="20684"/>
                    <a:pt x="345" y="21598"/>
                  </a:cubicBezTo>
                  <a:cubicBezTo>
                    <a:pt x="558" y="18332"/>
                    <a:pt x="792" y="15068"/>
                    <a:pt x="1014" y="11803"/>
                  </a:cubicBezTo>
                  <a:cubicBezTo>
                    <a:pt x="1042" y="11321"/>
                    <a:pt x="1110" y="10836"/>
                    <a:pt x="1069" y="10350"/>
                  </a:cubicBezTo>
                  <a:cubicBezTo>
                    <a:pt x="718" y="6899"/>
                    <a:pt x="334" y="3457"/>
                    <a:pt x="0" y="0"/>
                  </a:cubicBezTo>
                  <a:close/>
                </a:path>
              </a:pathLst>
            </a:custGeom>
            <a:solidFill>
              <a:srgbClr val="FFBBA8"/>
            </a:solidFill>
            <a:ln w="3175" cap="flat">
              <a:solidFill>
                <a:srgbClr val="FFBBA8"/>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8" name="Freeform: Shape 23"/>
            <p:cNvSpPr/>
            <p:nvPr/>
          </p:nvSpPr>
          <p:spPr>
            <a:xfrm flipH="1">
              <a:off x="2212781" y="1401104"/>
              <a:ext cx="12701" cy="145756"/>
            </a:xfrm>
            <a:custGeom>
              <a:avLst/>
              <a:gdLst/>
              <a:ahLst/>
              <a:cxnLst>
                <a:cxn ang="0">
                  <a:pos x="wd2" y="hd2"/>
                </a:cxn>
                <a:cxn ang="5400000">
                  <a:pos x="wd2" y="hd2"/>
                </a:cxn>
                <a:cxn ang="10800000">
                  <a:pos x="wd2" y="hd2"/>
                </a:cxn>
                <a:cxn ang="16200000">
                  <a:pos x="wd2" y="hd2"/>
                </a:cxn>
              </a:cxnLst>
              <a:rect l="0" t="0" r="r" b="b"/>
              <a:pathLst>
                <a:path w="13880" h="21600" extrusionOk="0">
                  <a:moveTo>
                    <a:pt x="5356" y="0"/>
                  </a:moveTo>
                  <a:cubicBezTo>
                    <a:pt x="19087" y="1077"/>
                    <a:pt x="11853" y="2214"/>
                    <a:pt x="12863" y="3323"/>
                  </a:cubicBezTo>
                  <a:cubicBezTo>
                    <a:pt x="12863" y="8650"/>
                    <a:pt x="12224" y="13976"/>
                    <a:pt x="13138" y="19303"/>
                  </a:cubicBezTo>
                  <a:cubicBezTo>
                    <a:pt x="12315" y="20069"/>
                    <a:pt x="18456" y="20910"/>
                    <a:pt x="1147" y="21600"/>
                  </a:cubicBezTo>
                  <a:cubicBezTo>
                    <a:pt x="-498" y="15586"/>
                    <a:pt x="873" y="9569"/>
                    <a:pt x="421" y="3555"/>
                  </a:cubicBezTo>
                  <a:cubicBezTo>
                    <a:pt x="695" y="2369"/>
                    <a:pt x="-2513" y="1174"/>
                    <a:pt x="5356" y="0"/>
                  </a:cubicBezTo>
                  <a:close/>
                </a:path>
              </a:pathLst>
            </a:custGeom>
            <a:solidFill>
              <a:srgbClr val="6F3A44"/>
            </a:solidFill>
            <a:ln w="3175" cap="flat">
              <a:solidFill>
                <a:srgbClr val="6F3A4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79" name="Freeform: Shape 24"/>
            <p:cNvSpPr/>
            <p:nvPr/>
          </p:nvSpPr>
          <p:spPr>
            <a:xfrm flipH="1">
              <a:off x="5987" y="1679036"/>
              <a:ext cx="568100" cy="1200964"/>
            </a:xfrm>
            <a:custGeom>
              <a:avLst/>
              <a:gdLst/>
              <a:ahLst/>
              <a:cxnLst>
                <a:cxn ang="0">
                  <a:pos x="wd2" y="hd2"/>
                </a:cxn>
                <a:cxn ang="5400000">
                  <a:pos x="wd2" y="hd2"/>
                </a:cxn>
                <a:cxn ang="10800000">
                  <a:pos x="wd2" y="hd2"/>
                </a:cxn>
                <a:cxn ang="16200000">
                  <a:pos x="wd2" y="hd2"/>
                </a:cxn>
              </a:cxnLst>
              <a:rect l="0" t="0" r="r" b="b"/>
              <a:pathLst>
                <a:path w="21583" h="21600" extrusionOk="0">
                  <a:moveTo>
                    <a:pt x="46" y="0"/>
                  </a:moveTo>
                  <a:cubicBezTo>
                    <a:pt x="2520" y="228"/>
                    <a:pt x="4993" y="462"/>
                    <a:pt x="7465" y="695"/>
                  </a:cubicBezTo>
                  <a:cubicBezTo>
                    <a:pt x="7793" y="728"/>
                    <a:pt x="8136" y="743"/>
                    <a:pt x="8438" y="818"/>
                  </a:cubicBezTo>
                  <a:cubicBezTo>
                    <a:pt x="9828" y="1135"/>
                    <a:pt x="11226" y="1444"/>
                    <a:pt x="12613" y="1763"/>
                  </a:cubicBezTo>
                  <a:cubicBezTo>
                    <a:pt x="13764" y="2060"/>
                    <a:pt x="14909" y="2362"/>
                    <a:pt x="16056" y="2663"/>
                  </a:cubicBezTo>
                  <a:cubicBezTo>
                    <a:pt x="16327" y="2738"/>
                    <a:pt x="16638" y="2791"/>
                    <a:pt x="16849" y="2907"/>
                  </a:cubicBezTo>
                  <a:cubicBezTo>
                    <a:pt x="17520" y="3254"/>
                    <a:pt x="18193" y="3601"/>
                    <a:pt x="18867" y="3947"/>
                  </a:cubicBezTo>
                  <a:cubicBezTo>
                    <a:pt x="19011" y="4018"/>
                    <a:pt x="19082" y="4112"/>
                    <a:pt x="19157" y="4202"/>
                  </a:cubicBezTo>
                  <a:cubicBezTo>
                    <a:pt x="19539" y="4647"/>
                    <a:pt x="19937" y="5090"/>
                    <a:pt x="20323" y="5534"/>
                  </a:cubicBezTo>
                  <a:cubicBezTo>
                    <a:pt x="20458" y="5732"/>
                    <a:pt x="20487" y="5941"/>
                    <a:pt x="20568" y="6145"/>
                  </a:cubicBezTo>
                  <a:cubicBezTo>
                    <a:pt x="20768" y="6724"/>
                    <a:pt x="20972" y="7304"/>
                    <a:pt x="21170" y="7883"/>
                  </a:cubicBezTo>
                  <a:cubicBezTo>
                    <a:pt x="21301" y="8292"/>
                    <a:pt x="21470" y="8699"/>
                    <a:pt x="21582" y="9109"/>
                  </a:cubicBezTo>
                  <a:cubicBezTo>
                    <a:pt x="21492" y="9269"/>
                    <a:pt x="21556" y="9435"/>
                    <a:pt x="21539" y="9599"/>
                  </a:cubicBezTo>
                  <a:cubicBezTo>
                    <a:pt x="21538" y="11285"/>
                    <a:pt x="21537" y="12971"/>
                    <a:pt x="21539" y="14658"/>
                  </a:cubicBezTo>
                  <a:cubicBezTo>
                    <a:pt x="21549" y="14802"/>
                    <a:pt x="21501" y="14948"/>
                    <a:pt x="21583" y="15089"/>
                  </a:cubicBezTo>
                  <a:cubicBezTo>
                    <a:pt x="21504" y="15640"/>
                    <a:pt x="21353" y="16188"/>
                    <a:pt x="21255" y="16738"/>
                  </a:cubicBezTo>
                  <a:cubicBezTo>
                    <a:pt x="21174" y="17207"/>
                    <a:pt x="21031" y="17674"/>
                    <a:pt x="20992" y="18144"/>
                  </a:cubicBezTo>
                  <a:cubicBezTo>
                    <a:pt x="20946" y="18564"/>
                    <a:pt x="20896" y="18985"/>
                    <a:pt x="20847" y="19405"/>
                  </a:cubicBezTo>
                  <a:cubicBezTo>
                    <a:pt x="20810" y="20142"/>
                    <a:pt x="20533" y="20868"/>
                    <a:pt x="20389" y="21600"/>
                  </a:cubicBezTo>
                  <a:lnTo>
                    <a:pt x="14288" y="21600"/>
                  </a:lnTo>
                  <a:cubicBezTo>
                    <a:pt x="14009" y="21062"/>
                    <a:pt x="13758" y="20521"/>
                    <a:pt x="13491" y="19982"/>
                  </a:cubicBezTo>
                  <a:cubicBezTo>
                    <a:pt x="13413" y="19791"/>
                    <a:pt x="13270" y="19604"/>
                    <a:pt x="13271" y="19408"/>
                  </a:cubicBezTo>
                  <a:cubicBezTo>
                    <a:pt x="13273" y="18930"/>
                    <a:pt x="13273" y="18452"/>
                    <a:pt x="13273" y="17975"/>
                  </a:cubicBezTo>
                  <a:cubicBezTo>
                    <a:pt x="13292" y="17496"/>
                    <a:pt x="13168" y="17019"/>
                    <a:pt x="13154" y="16540"/>
                  </a:cubicBezTo>
                  <a:cubicBezTo>
                    <a:pt x="13114" y="16174"/>
                    <a:pt x="13056" y="15809"/>
                    <a:pt x="13031" y="15443"/>
                  </a:cubicBezTo>
                  <a:cubicBezTo>
                    <a:pt x="12977" y="15116"/>
                    <a:pt x="13045" y="14788"/>
                    <a:pt x="13051" y="14461"/>
                  </a:cubicBezTo>
                  <a:cubicBezTo>
                    <a:pt x="13130" y="13662"/>
                    <a:pt x="13179" y="12864"/>
                    <a:pt x="13261" y="12065"/>
                  </a:cubicBezTo>
                  <a:cubicBezTo>
                    <a:pt x="13294" y="11895"/>
                    <a:pt x="13094" y="11744"/>
                    <a:pt x="13001" y="11586"/>
                  </a:cubicBezTo>
                  <a:cubicBezTo>
                    <a:pt x="12833" y="11348"/>
                    <a:pt x="12672" y="11109"/>
                    <a:pt x="12494" y="10873"/>
                  </a:cubicBezTo>
                  <a:cubicBezTo>
                    <a:pt x="12386" y="10610"/>
                    <a:pt x="12498" y="10341"/>
                    <a:pt x="12510" y="10076"/>
                  </a:cubicBezTo>
                  <a:cubicBezTo>
                    <a:pt x="12564" y="9720"/>
                    <a:pt x="12571" y="9363"/>
                    <a:pt x="12585" y="9007"/>
                  </a:cubicBezTo>
                  <a:cubicBezTo>
                    <a:pt x="12596" y="8897"/>
                    <a:pt x="12481" y="8799"/>
                    <a:pt x="12382" y="8704"/>
                  </a:cubicBezTo>
                  <a:cubicBezTo>
                    <a:pt x="12167" y="8490"/>
                    <a:pt x="11911" y="8286"/>
                    <a:pt x="11703" y="8071"/>
                  </a:cubicBezTo>
                  <a:cubicBezTo>
                    <a:pt x="11475" y="7859"/>
                    <a:pt x="11271" y="7642"/>
                    <a:pt x="11027" y="7434"/>
                  </a:cubicBezTo>
                  <a:cubicBezTo>
                    <a:pt x="10874" y="7286"/>
                    <a:pt x="10725" y="7136"/>
                    <a:pt x="10507" y="7006"/>
                  </a:cubicBezTo>
                  <a:cubicBezTo>
                    <a:pt x="9478" y="6350"/>
                    <a:pt x="8451" y="5693"/>
                    <a:pt x="7422" y="5038"/>
                  </a:cubicBezTo>
                  <a:cubicBezTo>
                    <a:pt x="6768" y="4674"/>
                    <a:pt x="6059" y="4333"/>
                    <a:pt x="5403" y="3970"/>
                  </a:cubicBezTo>
                  <a:cubicBezTo>
                    <a:pt x="5092" y="3816"/>
                    <a:pt x="4822" y="3646"/>
                    <a:pt x="4510" y="3493"/>
                  </a:cubicBezTo>
                  <a:cubicBezTo>
                    <a:pt x="3990" y="3276"/>
                    <a:pt x="3394" y="3105"/>
                    <a:pt x="2839" y="2909"/>
                  </a:cubicBezTo>
                  <a:cubicBezTo>
                    <a:pt x="2420" y="2770"/>
                    <a:pt x="2011" y="2624"/>
                    <a:pt x="1588" y="2488"/>
                  </a:cubicBezTo>
                  <a:cubicBezTo>
                    <a:pt x="1451" y="2447"/>
                    <a:pt x="1365" y="2379"/>
                    <a:pt x="1322" y="2307"/>
                  </a:cubicBezTo>
                  <a:cubicBezTo>
                    <a:pt x="1029" y="1830"/>
                    <a:pt x="720" y="1356"/>
                    <a:pt x="407" y="882"/>
                  </a:cubicBezTo>
                  <a:cubicBezTo>
                    <a:pt x="248" y="647"/>
                    <a:pt x="135" y="407"/>
                    <a:pt x="18" y="167"/>
                  </a:cubicBezTo>
                  <a:cubicBezTo>
                    <a:pt x="-17" y="111"/>
                    <a:pt x="4" y="53"/>
                    <a:pt x="46" y="0"/>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0" name="Freeform: Shape 25"/>
            <p:cNvSpPr/>
            <p:nvPr/>
          </p:nvSpPr>
          <p:spPr>
            <a:xfrm flipH="1">
              <a:off x="2074806" y="1766466"/>
              <a:ext cx="810580" cy="1113536"/>
            </a:xfrm>
            <a:custGeom>
              <a:avLst/>
              <a:gdLst/>
              <a:ahLst/>
              <a:cxnLst>
                <a:cxn ang="0">
                  <a:pos x="wd2" y="hd2"/>
                </a:cxn>
                <a:cxn ang="5400000">
                  <a:pos x="wd2" y="hd2"/>
                </a:cxn>
                <a:cxn ang="10800000">
                  <a:pos x="wd2" y="hd2"/>
                </a:cxn>
                <a:cxn ang="16200000">
                  <a:pos x="wd2" y="hd2"/>
                </a:cxn>
              </a:cxnLst>
              <a:rect l="0" t="0" r="r" b="b"/>
              <a:pathLst>
                <a:path w="21600" h="21557" extrusionOk="0">
                  <a:moveTo>
                    <a:pt x="20543" y="174"/>
                  </a:moveTo>
                  <a:cubicBezTo>
                    <a:pt x="20885" y="92"/>
                    <a:pt x="21227" y="-43"/>
                    <a:pt x="21600" y="13"/>
                  </a:cubicBezTo>
                  <a:cubicBezTo>
                    <a:pt x="21575" y="218"/>
                    <a:pt x="21491" y="416"/>
                    <a:pt x="21438" y="618"/>
                  </a:cubicBezTo>
                  <a:cubicBezTo>
                    <a:pt x="21050" y="1996"/>
                    <a:pt x="20636" y="3370"/>
                    <a:pt x="20248" y="4747"/>
                  </a:cubicBezTo>
                  <a:cubicBezTo>
                    <a:pt x="19881" y="5961"/>
                    <a:pt x="19573" y="7184"/>
                    <a:pt x="19249" y="8404"/>
                  </a:cubicBezTo>
                  <a:cubicBezTo>
                    <a:pt x="19208" y="8610"/>
                    <a:pt x="18976" y="8748"/>
                    <a:pt x="18828" y="8915"/>
                  </a:cubicBezTo>
                  <a:cubicBezTo>
                    <a:pt x="18520" y="9197"/>
                    <a:pt x="18245" y="9496"/>
                    <a:pt x="17937" y="9778"/>
                  </a:cubicBezTo>
                  <a:cubicBezTo>
                    <a:pt x="17772" y="9977"/>
                    <a:pt x="17467" y="10067"/>
                    <a:pt x="17208" y="10187"/>
                  </a:cubicBezTo>
                  <a:cubicBezTo>
                    <a:pt x="16814" y="10366"/>
                    <a:pt x="16419" y="10543"/>
                    <a:pt x="16023" y="10720"/>
                  </a:cubicBezTo>
                  <a:cubicBezTo>
                    <a:pt x="15641" y="10897"/>
                    <a:pt x="15221" y="11022"/>
                    <a:pt x="14818" y="11172"/>
                  </a:cubicBezTo>
                  <a:cubicBezTo>
                    <a:pt x="14536" y="11268"/>
                    <a:pt x="14278" y="11399"/>
                    <a:pt x="13984" y="11477"/>
                  </a:cubicBezTo>
                  <a:cubicBezTo>
                    <a:pt x="13738" y="11555"/>
                    <a:pt x="13466" y="11556"/>
                    <a:pt x="13203" y="11574"/>
                  </a:cubicBezTo>
                  <a:cubicBezTo>
                    <a:pt x="12965" y="11585"/>
                    <a:pt x="12733" y="11625"/>
                    <a:pt x="12495" y="11635"/>
                  </a:cubicBezTo>
                  <a:cubicBezTo>
                    <a:pt x="12244" y="11644"/>
                    <a:pt x="11998" y="11688"/>
                    <a:pt x="11746" y="11695"/>
                  </a:cubicBezTo>
                  <a:cubicBezTo>
                    <a:pt x="11513" y="11704"/>
                    <a:pt x="11280" y="11728"/>
                    <a:pt x="11058" y="11782"/>
                  </a:cubicBezTo>
                  <a:cubicBezTo>
                    <a:pt x="11494" y="11933"/>
                    <a:pt x="11964" y="12020"/>
                    <a:pt x="12412" y="12149"/>
                  </a:cubicBezTo>
                  <a:cubicBezTo>
                    <a:pt x="12556" y="12191"/>
                    <a:pt x="12716" y="12197"/>
                    <a:pt x="12867" y="12174"/>
                  </a:cubicBezTo>
                  <a:cubicBezTo>
                    <a:pt x="13604" y="12064"/>
                    <a:pt x="14352" y="12000"/>
                    <a:pt x="15086" y="11885"/>
                  </a:cubicBezTo>
                  <a:cubicBezTo>
                    <a:pt x="15435" y="11782"/>
                    <a:pt x="15733" y="11607"/>
                    <a:pt x="16054" y="11467"/>
                  </a:cubicBezTo>
                  <a:cubicBezTo>
                    <a:pt x="16352" y="11343"/>
                    <a:pt x="16631" y="11199"/>
                    <a:pt x="16924" y="11070"/>
                  </a:cubicBezTo>
                  <a:cubicBezTo>
                    <a:pt x="17044" y="11019"/>
                    <a:pt x="17158" y="10940"/>
                    <a:pt x="17305" y="10947"/>
                  </a:cubicBezTo>
                  <a:cubicBezTo>
                    <a:pt x="17391" y="11181"/>
                    <a:pt x="17348" y="11426"/>
                    <a:pt x="17413" y="11663"/>
                  </a:cubicBezTo>
                  <a:cubicBezTo>
                    <a:pt x="17465" y="11825"/>
                    <a:pt x="17387" y="11987"/>
                    <a:pt x="17360" y="12147"/>
                  </a:cubicBezTo>
                  <a:cubicBezTo>
                    <a:pt x="17211" y="12812"/>
                    <a:pt x="17086" y="13479"/>
                    <a:pt x="16938" y="14143"/>
                  </a:cubicBezTo>
                  <a:cubicBezTo>
                    <a:pt x="16905" y="14322"/>
                    <a:pt x="16967" y="14500"/>
                    <a:pt x="17005" y="14676"/>
                  </a:cubicBezTo>
                  <a:cubicBezTo>
                    <a:pt x="17060" y="15013"/>
                    <a:pt x="17160" y="15345"/>
                    <a:pt x="17221" y="15682"/>
                  </a:cubicBezTo>
                  <a:cubicBezTo>
                    <a:pt x="17292" y="15900"/>
                    <a:pt x="17278" y="16126"/>
                    <a:pt x="17338" y="16345"/>
                  </a:cubicBezTo>
                  <a:cubicBezTo>
                    <a:pt x="17392" y="16724"/>
                    <a:pt x="17454" y="17101"/>
                    <a:pt x="17517" y="17479"/>
                  </a:cubicBezTo>
                  <a:cubicBezTo>
                    <a:pt x="17554" y="17819"/>
                    <a:pt x="17692" y="18147"/>
                    <a:pt x="17743" y="18487"/>
                  </a:cubicBezTo>
                  <a:cubicBezTo>
                    <a:pt x="17576" y="19130"/>
                    <a:pt x="17524" y="19788"/>
                    <a:pt x="17310" y="20425"/>
                  </a:cubicBezTo>
                  <a:cubicBezTo>
                    <a:pt x="17209" y="20803"/>
                    <a:pt x="17080" y="21178"/>
                    <a:pt x="16982" y="21557"/>
                  </a:cubicBezTo>
                  <a:lnTo>
                    <a:pt x="0" y="21557"/>
                  </a:lnTo>
                  <a:cubicBezTo>
                    <a:pt x="184" y="20596"/>
                    <a:pt x="387" y="19636"/>
                    <a:pt x="577" y="18676"/>
                  </a:cubicBezTo>
                  <a:cubicBezTo>
                    <a:pt x="633" y="18417"/>
                    <a:pt x="669" y="18155"/>
                    <a:pt x="766" y="17903"/>
                  </a:cubicBezTo>
                  <a:cubicBezTo>
                    <a:pt x="1241" y="16501"/>
                    <a:pt x="1702" y="15098"/>
                    <a:pt x="2180" y="13697"/>
                  </a:cubicBezTo>
                  <a:cubicBezTo>
                    <a:pt x="2731" y="12475"/>
                    <a:pt x="3287" y="11255"/>
                    <a:pt x="3841" y="10034"/>
                  </a:cubicBezTo>
                  <a:cubicBezTo>
                    <a:pt x="3943" y="9819"/>
                    <a:pt x="4020" y="9597"/>
                    <a:pt x="4161" y="9393"/>
                  </a:cubicBezTo>
                  <a:cubicBezTo>
                    <a:pt x="4541" y="8811"/>
                    <a:pt x="4928" y="8232"/>
                    <a:pt x="5307" y="7651"/>
                  </a:cubicBezTo>
                  <a:cubicBezTo>
                    <a:pt x="5438" y="7456"/>
                    <a:pt x="5558" y="7257"/>
                    <a:pt x="5724" y="7077"/>
                  </a:cubicBezTo>
                  <a:cubicBezTo>
                    <a:pt x="6435" y="6251"/>
                    <a:pt x="7144" y="5425"/>
                    <a:pt x="7851" y="4597"/>
                  </a:cubicBezTo>
                  <a:cubicBezTo>
                    <a:pt x="7889" y="4555"/>
                    <a:pt x="7936" y="4518"/>
                    <a:pt x="7992" y="4489"/>
                  </a:cubicBezTo>
                  <a:cubicBezTo>
                    <a:pt x="9544" y="3721"/>
                    <a:pt x="11094" y="2952"/>
                    <a:pt x="12645" y="2183"/>
                  </a:cubicBezTo>
                  <a:cubicBezTo>
                    <a:pt x="12788" y="2112"/>
                    <a:pt x="12927" y="2032"/>
                    <a:pt x="13094" y="1995"/>
                  </a:cubicBezTo>
                  <a:cubicBezTo>
                    <a:pt x="14745" y="1598"/>
                    <a:pt x="16395" y="1199"/>
                    <a:pt x="18048" y="804"/>
                  </a:cubicBezTo>
                  <a:cubicBezTo>
                    <a:pt x="18094" y="964"/>
                    <a:pt x="18146" y="1131"/>
                    <a:pt x="18082" y="1292"/>
                  </a:cubicBezTo>
                  <a:cubicBezTo>
                    <a:pt x="17951" y="1584"/>
                    <a:pt x="17862" y="1886"/>
                    <a:pt x="17711" y="2174"/>
                  </a:cubicBezTo>
                  <a:cubicBezTo>
                    <a:pt x="17643" y="2263"/>
                    <a:pt x="17502" y="2304"/>
                    <a:pt x="17401" y="2370"/>
                  </a:cubicBezTo>
                  <a:cubicBezTo>
                    <a:pt x="17162" y="2520"/>
                    <a:pt x="16879" y="2630"/>
                    <a:pt x="16663" y="2799"/>
                  </a:cubicBezTo>
                  <a:cubicBezTo>
                    <a:pt x="16983" y="2764"/>
                    <a:pt x="17248" y="2621"/>
                    <a:pt x="17540" y="2530"/>
                  </a:cubicBezTo>
                  <a:cubicBezTo>
                    <a:pt x="17810" y="2447"/>
                    <a:pt x="18075" y="2355"/>
                    <a:pt x="18346" y="2273"/>
                  </a:cubicBezTo>
                  <a:cubicBezTo>
                    <a:pt x="18467" y="2236"/>
                    <a:pt x="18601" y="2193"/>
                    <a:pt x="18644" y="2095"/>
                  </a:cubicBezTo>
                  <a:cubicBezTo>
                    <a:pt x="18844" y="1731"/>
                    <a:pt x="19082" y="1378"/>
                    <a:pt x="19276" y="1011"/>
                  </a:cubicBezTo>
                  <a:cubicBezTo>
                    <a:pt x="19369" y="841"/>
                    <a:pt x="19337" y="657"/>
                    <a:pt x="19343" y="478"/>
                  </a:cubicBezTo>
                  <a:cubicBezTo>
                    <a:pt x="19741" y="373"/>
                    <a:pt x="20142" y="276"/>
                    <a:pt x="20543" y="174"/>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1" name="Freeform: Shape 26"/>
            <p:cNvSpPr/>
            <p:nvPr/>
          </p:nvSpPr>
          <p:spPr>
            <a:xfrm flipH="1">
              <a:off x="240610" y="2073126"/>
              <a:ext cx="1777607" cy="806870"/>
            </a:xfrm>
            <a:custGeom>
              <a:avLst/>
              <a:gdLst/>
              <a:ahLst/>
              <a:cxnLst>
                <a:cxn ang="0">
                  <a:pos x="wd2" y="hd2"/>
                </a:cxn>
                <a:cxn ang="5400000">
                  <a:pos x="wd2" y="hd2"/>
                </a:cxn>
                <a:cxn ang="10800000">
                  <a:pos x="wd2" y="hd2"/>
                </a:cxn>
                <a:cxn ang="16200000">
                  <a:pos x="wd2" y="hd2"/>
                </a:cxn>
              </a:cxnLst>
              <a:rect l="0" t="0" r="r" b="b"/>
              <a:pathLst>
                <a:path w="21588" h="21600" extrusionOk="0">
                  <a:moveTo>
                    <a:pt x="16595" y="661"/>
                  </a:moveTo>
                  <a:cubicBezTo>
                    <a:pt x="16661" y="447"/>
                    <a:pt x="16703" y="202"/>
                    <a:pt x="16776" y="0"/>
                  </a:cubicBezTo>
                  <a:cubicBezTo>
                    <a:pt x="16851" y="195"/>
                    <a:pt x="16858" y="467"/>
                    <a:pt x="16906" y="693"/>
                  </a:cubicBezTo>
                  <a:cubicBezTo>
                    <a:pt x="16965" y="964"/>
                    <a:pt x="17002" y="1255"/>
                    <a:pt x="17051" y="1536"/>
                  </a:cubicBezTo>
                  <a:cubicBezTo>
                    <a:pt x="17094" y="1804"/>
                    <a:pt x="17161" y="2048"/>
                    <a:pt x="17213" y="2308"/>
                  </a:cubicBezTo>
                  <a:cubicBezTo>
                    <a:pt x="17296" y="2705"/>
                    <a:pt x="17397" y="3079"/>
                    <a:pt x="17483" y="3473"/>
                  </a:cubicBezTo>
                  <a:cubicBezTo>
                    <a:pt x="17544" y="3749"/>
                    <a:pt x="17578" y="4048"/>
                    <a:pt x="17621" y="4339"/>
                  </a:cubicBezTo>
                  <a:cubicBezTo>
                    <a:pt x="17671" y="4695"/>
                    <a:pt x="17731" y="5044"/>
                    <a:pt x="17785" y="5398"/>
                  </a:cubicBezTo>
                  <a:cubicBezTo>
                    <a:pt x="17806" y="5518"/>
                    <a:pt x="17791" y="5647"/>
                    <a:pt x="17773" y="5764"/>
                  </a:cubicBezTo>
                  <a:cubicBezTo>
                    <a:pt x="17718" y="6126"/>
                    <a:pt x="17674" y="6495"/>
                    <a:pt x="17623" y="6859"/>
                  </a:cubicBezTo>
                  <a:cubicBezTo>
                    <a:pt x="17608" y="6958"/>
                    <a:pt x="17593" y="7061"/>
                    <a:pt x="17558" y="7135"/>
                  </a:cubicBezTo>
                  <a:cubicBezTo>
                    <a:pt x="17367" y="7539"/>
                    <a:pt x="17165" y="7915"/>
                    <a:pt x="16976" y="8320"/>
                  </a:cubicBezTo>
                  <a:cubicBezTo>
                    <a:pt x="16835" y="8640"/>
                    <a:pt x="16630" y="8742"/>
                    <a:pt x="16453" y="8925"/>
                  </a:cubicBezTo>
                  <a:cubicBezTo>
                    <a:pt x="16291" y="9050"/>
                    <a:pt x="16142" y="9245"/>
                    <a:pt x="15976" y="9338"/>
                  </a:cubicBezTo>
                  <a:cubicBezTo>
                    <a:pt x="15778" y="9460"/>
                    <a:pt x="15574" y="9533"/>
                    <a:pt x="15376" y="9654"/>
                  </a:cubicBezTo>
                  <a:cubicBezTo>
                    <a:pt x="15369" y="9666"/>
                    <a:pt x="15356" y="9691"/>
                    <a:pt x="15350" y="9703"/>
                  </a:cubicBezTo>
                  <a:cubicBezTo>
                    <a:pt x="15464" y="9707"/>
                    <a:pt x="15580" y="9722"/>
                    <a:pt x="15693" y="9670"/>
                  </a:cubicBezTo>
                  <a:cubicBezTo>
                    <a:pt x="15793" y="9625"/>
                    <a:pt x="15896" y="9637"/>
                    <a:pt x="15997" y="9630"/>
                  </a:cubicBezTo>
                  <a:cubicBezTo>
                    <a:pt x="16168" y="9620"/>
                    <a:pt x="16338" y="9553"/>
                    <a:pt x="16509" y="9556"/>
                  </a:cubicBezTo>
                  <a:cubicBezTo>
                    <a:pt x="16579" y="9558"/>
                    <a:pt x="16653" y="9552"/>
                    <a:pt x="16713" y="9460"/>
                  </a:cubicBezTo>
                  <a:cubicBezTo>
                    <a:pt x="16944" y="9150"/>
                    <a:pt x="17172" y="8824"/>
                    <a:pt x="17402" y="8509"/>
                  </a:cubicBezTo>
                  <a:cubicBezTo>
                    <a:pt x="17511" y="8349"/>
                    <a:pt x="17636" y="8223"/>
                    <a:pt x="17716" y="7986"/>
                  </a:cubicBezTo>
                  <a:cubicBezTo>
                    <a:pt x="17823" y="7680"/>
                    <a:pt x="17938" y="7387"/>
                    <a:pt x="18045" y="7080"/>
                  </a:cubicBezTo>
                  <a:cubicBezTo>
                    <a:pt x="18093" y="6935"/>
                    <a:pt x="18159" y="6809"/>
                    <a:pt x="18184" y="6633"/>
                  </a:cubicBezTo>
                  <a:cubicBezTo>
                    <a:pt x="18270" y="6025"/>
                    <a:pt x="18348" y="5413"/>
                    <a:pt x="18436" y="4807"/>
                  </a:cubicBezTo>
                  <a:cubicBezTo>
                    <a:pt x="18497" y="4470"/>
                    <a:pt x="18557" y="4132"/>
                    <a:pt x="18625" y="3803"/>
                  </a:cubicBezTo>
                  <a:cubicBezTo>
                    <a:pt x="18675" y="3556"/>
                    <a:pt x="18706" y="3290"/>
                    <a:pt x="18769" y="3055"/>
                  </a:cubicBezTo>
                  <a:cubicBezTo>
                    <a:pt x="18823" y="3163"/>
                    <a:pt x="18866" y="3294"/>
                    <a:pt x="18908" y="3425"/>
                  </a:cubicBezTo>
                  <a:cubicBezTo>
                    <a:pt x="18948" y="3550"/>
                    <a:pt x="19001" y="3665"/>
                    <a:pt x="19011" y="3823"/>
                  </a:cubicBezTo>
                  <a:cubicBezTo>
                    <a:pt x="19031" y="4057"/>
                    <a:pt x="19049" y="4293"/>
                    <a:pt x="19072" y="4526"/>
                  </a:cubicBezTo>
                  <a:cubicBezTo>
                    <a:pt x="19089" y="4706"/>
                    <a:pt x="19107" y="4891"/>
                    <a:pt x="19093" y="5075"/>
                  </a:cubicBezTo>
                  <a:cubicBezTo>
                    <a:pt x="19058" y="5511"/>
                    <a:pt x="18996" y="5933"/>
                    <a:pt x="18956" y="6367"/>
                  </a:cubicBezTo>
                  <a:cubicBezTo>
                    <a:pt x="18911" y="6707"/>
                    <a:pt x="18890" y="7063"/>
                    <a:pt x="18832" y="7394"/>
                  </a:cubicBezTo>
                  <a:cubicBezTo>
                    <a:pt x="18731" y="7896"/>
                    <a:pt x="18634" y="8402"/>
                    <a:pt x="18526" y="8897"/>
                  </a:cubicBezTo>
                  <a:cubicBezTo>
                    <a:pt x="18452" y="9177"/>
                    <a:pt x="18311" y="9312"/>
                    <a:pt x="18214" y="9546"/>
                  </a:cubicBezTo>
                  <a:cubicBezTo>
                    <a:pt x="18146" y="9731"/>
                    <a:pt x="18039" y="9834"/>
                    <a:pt x="17988" y="10049"/>
                  </a:cubicBezTo>
                  <a:cubicBezTo>
                    <a:pt x="18152" y="9914"/>
                    <a:pt x="18281" y="9633"/>
                    <a:pt x="18429" y="9433"/>
                  </a:cubicBezTo>
                  <a:cubicBezTo>
                    <a:pt x="18635" y="9119"/>
                    <a:pt x="18852" y="8839"/>
                    <a:pt x="19053" y="8507"/>
                  </a:cubicBezTo>
                  <a:cubicBezTo>
                    <a:pt x="19214" y="8084"/>
                    <a:pt x="19379" y="7664"/>
                    <a:pt x="19538" y="7235"/>
                  </a:cubicBezTo>
                  <a:cubicBezTo>
                    <a:pt x="19617" y="7019"/>
                    <a:pt x="19708" y="6828"/>
                    <a:pt x="19784" y="6609"/>
                  </a:cubicBezTo>
                  <a:cubicBezTo>
                    <a:pt x="19833" y="6472"/>
                    <a:pt x="19840" y="6294"/>
                    <a:pt x="19857" y="6131"/>
                  </a:cubicBezTo>
                  <a:cubicBezTo>
                    <a:pt x="19920" y="5457"/>
                    <a:pt x="19989" y="4786"/>
                    <a:pt x="20058" y="4116"/>
                  </a:cubicBezTo>
                  <a:cubicBezTo>
                    <a:pt x="20067" y="4051"/>
                    <a:pt x="20079" y="3899"/>
                    <a:pt x="20123" y="3968"/>
                  </a:cubicBezTo>
                  <a:cubicBezTo>
                    <a:pt x="20202" y="4098"/>
                    <a:pt x="20272" y="4254"/>
                    <a:pt x="20351" y="4384"/>
                  </a:cubicBezTo>
                  <a:cubicBezTo>
                    <a:pt x="20417" y="4493"/>
                    <a:pt x="20476" y="4624"/>
                    <a:pt x="20508" y="4794"/>
                  </a:cubicBezTo>
                  <a:cubicBezTo>
                    <a:pt x="20636" y="5381"/>
                    <a:pt x="20759" y="5972"/>
                    <a:pt x="20882" y="6563"/>
                  </a:cubicBezTo>
                  <a:cubicBezTo>
                    <a:pt x="20970" y="7052"/>
                    <a:pt x="21061" y="7538"/>
                    <a:pt x="21150" y="8026"/>
                  </a:cubicBezTo>
                  <a:cubicBezTo>
                    <a:pt x="21177" y="8181"/>
                    <a:pt x="21219" y="8331"/>
                    <a:pt x="21218" y="8504"/>
                  </a:cubicBezTo>
                  <a:cubicBezTo>
                    <a:pt x="21217" y="9045"/>
                    <a:pt x="21210" y="9587"/>
                    <a:pt x="21188" y="10127"/>
                  </a:cubicBezTo>
                  <a:cubicBezTo>
                    <a:pt x="21170" y="10521"/>
                    <a:pt x="21188" y="10919"/>
                    <a:pt x="21160" y="11311"/>
                  </a:cubicBezTo>
                  <a:cubicBezTo>
                    <a:pt x="21135" y="11644"/>
                    <a:pt x="21145" y="11983"/>
                    <a:pt x="21125" y="12317"/>
                  </a:cubicBezTo>
                  <a:cubicBezTo>
                    <a:pt x="21086" y="12903"/>
                    <a:pt x="21095" y="13501"/>
                    <a:pt x="21129" y="14087"/>
                  </a:cubicBezTo>
                  <a:cubicBezTo>
                    <a:pt x="21138" y="14322"/>
                    <a:pt x="21134" y="14560"/>
                    <a:pt x="21150" y="14794"/>
                  </a:cubicBezTo>
                  <a:cubicBezTo>
                    <a:pt x="21168" y="15063"/>
                    <a:pt x="21243" y="15290"/>
                    <a:pt x="21288" y="15541"/>
                  </a:cubicBezTo>
                  <a:cubicBezTo>
                    <a:pt x="21332" y="15790"/>
                    <a:pt x="21408" y="16015"/>
                    <a:pt x="21426" y="16285"/>
                  </a:cubicBezTo>
                  <a:cubicBezTo>
                    <a:pt x="21464" y="16972"/>
                    <a:pt x="21514" y="17655"/>
                    <a:pt x="21553" y="18341"/>
                  </a:cubicBezTo>
                  <a:cubicBezTo>
                    <a:pt x="21566" y="18607"/>
                    <a:pt x="21600" y="18872"/>
                    <a:pt x="21584" y="19141"/>
                  </a:cubicBezTo>
                  <a:cubicBezTo>
                    <a:pt x="21559" y="19597"/>
                    <a:pt x="21549" y="20057"/>
                    <a:pt x="21524" y="20514"/>
                  </a:cubicBezTo>
                  <a:cubicBezTo>
                    <a:pt x="21511" y="20713"/>
                    <a:pt x="21529" y="20944"/>
                    <a:pt x="21466" y="21110"/>
                  </a:cubicBezTo>
                  <a:cubicBezTo>
                    <a:pt x="21405" y="21271"/>
                    <a:pt x="21347" y="21437"/>
                    <a:pt x="21287" y="21600"/>
                  </a:cubicBezTo>
                  <a:lnTo>
                    <a:pt x="466" y="21600"/>
                  </a:lnTo>
                  <a:cubicBezTo>
                    <a:pt x="435" y="21221"/>
                    <a:pt x="382" y="20853"/>
                    <a:pt x="341" y="20479"/>
                  </a:cubicBezTo>
                  <a:cubicBezTo>
                    <a:pt x="201" y="19286"/>
                    <a:pt x="122" y="18064"/>
                    <a:pt x="0" y="16862"/>
                  </a:cubicBezTo>
                  <a:cubicBezTo>
                    <a:pt x="98" y="16377"/>
                    <a:pt x="179" y="15878"/>
                    <a:pt x="280" y="15396"/>
                  </a:cubicBezTo>
                  <a:cubicBezTo>
                    <a:pt x="398" y="14665"/>
                    <a:pt x="565" y="13981"/>
                    <a:pt x="737" y="13308"/>
                  </a:cubicBezTo>
                  <a:cubicBezTo>
                    <a:pt x="841" y="12906"/>
                    <a:pt x="922" y="12476"/>
                    <a:pt x="1041" y="12095"/>
                  </a:cubicBezTo>
                  <a:cubicBezTo>
                    <a:pt x="1142" y="11800"/>
                    <a:pt x="1234" y="11491"/>
                    <a:pt x="1338" y="11200"/>
                  </a:cubicBezTo>
                  <a:cubicBezTo>
                    <a:pt x="1436" y="10938"/>
                    <a:pt x="1515" y="10646"/>
                    <a:pt x="1610" y="10380"/>
                  </a:cubicBezTo>
                  <a:cubicBezTo>
                    <a:pt x="1792" y="9816"/>
                    <a:pt x="1982" y="9266"/>
                    <a:pt x="2151" y="8684"/>
                  </a:cubicBezTo>
                  <a:cubicBezTo>
                    <a:pt x="2259" y="8361"/>
                    <a:pt x="2361" y="8028"/>
                    <a:pt x="2462" y="7695"/>
                  </a:cubicBezTo>
                  <a:cubicBezTo>
                    <a:pt x="2516" y="7528"/>
                    <a:pt x="2500" y="7315"/>
                    <a:pt x="2507" y="7124"/>
                  </a:cubicBezTo>
                  <a:cubicBezTo>
                    <a:pt x="2510" y="6898"/>
                    <a:pt x="2529" y="6677"/>
                    <a:pt x="2548" y="6457"/>
                  </a:cubicBezTo>
                  <a:cubicBezTo>
                    <a:pt x="2641" y="6541"/>
                    <a:pt x="2719" y="6686"/>
                    <a:pt x="2803" y="6806"/>
                  </a:cubicBezTo>
                  <a:cubicBezTo>
                    <a:pt x="3021" y="7135"/>
                    <a:pt x="3243" y="7453"/>
                    <a:pt x="3462" y="7779"/>
                  </a:cubicBezTo>
                  <a:cubicBezTo>
                    <a:pt x="3572" y="7932"/>
                    <a:pt x="3673" y="8128"/>
                    <a:pt x="3802" y="8201"/>
                  </a:cubicBezTo>
                  <a:cubicBezTo>
                    <a:pt x="4192" y="8449"/>
                    <a:pt x="4564" y="8831"/>
                    <a:pt x="4965" y="8991"/>
                  </a:cubicBezTo>
                  <a:cubicBezTo>
                    <a:pt x="5388" y="9188"/>
                    <a:pt x="5810" y="9386"/>
                    <a:pt x="6233" y="9583"/>
                  </a:cubicBezTo>
                  <a:cubicBezTo>
                    <a:pt x="6580" y="9822"/>
                    <a:pt x="6913" y="10154"/>
                    <a:pt x="7256" y="10421"/>
                  </a:cubicBezTo>
                  <a:cubicBezTo>
                    <a:pt x="7347" y="10493"/>
                    <a:pt x="7413" y="10654"/>
                    <a:pt x="7487" y="10786"/>
                  </a:cubicBezTo>
                  <a:cubicBezTo>
                    <a:pt x="7594" y="10982"/>
                    <a:pt x="7705" y="11170"/>
                    <a:pt x="7813" y="11364"/>
                  </a:cubicBezTo>
                  <a:cubicBezTo>
                    <a:pt x="7949" y="11594"/>
                    <a:pt x="7970" y="11994"/>
                    <a:pt x="8049" y="12309"/>
                  </a:cubicBezTo>
                  <a:cubicBezTo>
                    <a:pt x="8075" y="12457"/>
                    <a:pt x="8129" y="12609"/>
                    <a:pt x="8106" y="12777"/>
                  </a:cubicBezTo>
                  <a:cubicBezTo>
                    <a:pt x="8070" y="13079"/>
                    <a:pt x="8037" y="13384"/>
                    <a:pt x="8012" y="13692"/>
                  </a:cubicBezTo>
                  <a:cubicBezTo>
                    <a:pt x="8109" y="13530"/>
                    <a:pt x="8166" y="13284"/>
                    <a:pt x="8245" y="13083"/>
                  </a:cubicBezTo>
                  <a:cubicBezTo>
                    <a:pt x="8310" y="12880"/>
                    <a:pt x="8391" y="12702"/>
                    <a:pt x="8445" y="12483"/>
                  </a:cubicBezTo>
                  <a:cubicBezTo>
                    <a:pt x="8493" y="12052"/>
                    <a:pt x="8497" y="11599"/>
                    <a:pt x="8559" y="11175"/>
                  </a:cubicBezTo>
                  <a:cubicBezTo>
                    <a:pt x="9064" y="12281"/>
                    <a:pt x="9561" y="13407"/>
                    <a:pt x="10063" y="14519"/>
                  </a:cubicBezTo>
                  <a:cubicBezTo>
                    <a:pt x="10128" y="14658"/>
                    <a:pt x="10205" y="14766"/>
                    <a:pt x="10278" y="14884"/>
                  </a:cubicBezTo>
                  <a:cubicBezTo>
                    <a:pt x="10464" y="15182"/>
                    <a:pt x="10651" y="15481"/>
                    <a:pt x="10837" y="15780"/>
                  </a:cubicBezTo>
                  <a:cubicBezTo>
                    <a:pt x="10957" y="15962"/>
                    <a:pt x="11068" y="16171"/>
                    <a:pt x="11194" y="16334"/>
                  </a:cubicBezTo>
                  <a:cubicBezTo>
                    <a:pt x="11480" y="15861"/>
                    <a:pt x="11763" y="15377"/>
                    <a:pt x="12049" y="14903"/>
                  </a:cubicBezTo>
                  <a:cubicBezTo>
                    <a:pt x="12126" y="14783"/>
                    <a:pt x="12157" y="14578"/>
                    <a:pt x="12201" y="14403"/>
                  </a:cubicBezTo>
                  <a:cubicBezTo>
                    <a:pt x="12422" y="13495"/>
                    <a:pt x="12641" y="12585"/>
                    <a:pt x="12862" y="11677"/>
                  </a:cubicBezTo>
                  <a:cubicBezTo>
                    <a:pt x="13234" y="10349"/>
                    <a:pt x="13605" y="9020"/>
                    <a:pt x="13979" y="7695"/>
                  </a:cubicBezTo>
                  <a:cubicBezTo>
                    <a:pt x="14321" y="6663"/>
                    <a:pt x="14678" y="5655"/>
                    <a:pt x="15018" y="4620"/>
                  </a:cubicBezTo>
                  <a:cubicBezTo>
                    <a:pt x="15241" y="4312"/>
                    <a:pt x="15453" y="3966"/>
                    <a:pt x="15674" y="3652"/>
                  </a:cubicBezTo>
                  <a:cubicBezTo>
                    <a:pt x="15708" y="3604"/>
                    <a:pt x="15741" y="3549"/>
                    <a:pt x="15765" y="3477"/>
                  </a:cubicBezTo>
                  <a:cubicBezTo>
                    <a:pt x="15865" y="3181"/>
                    <a:pt x="15959" y="2873"/>
                    <a:pt x="16058" y="2576"/>
                  </a:cubicBezTo>
                  <a:cubicBezTo>
                    <a:pt x="16147" y="2284"/>
                    <a:pt x="16247" y="2008"/>
                    <a:pt x="16323" y="1698"/>
                  </a:cubicBezTo>
                  <a:cubicBezTo>
                    <a:pt x="16407" y="1344"/>
                    <a:pt x="16505" y="1008"/>
                    <a:pt x="16595" y="661"/>
                  </a:cubicBezTo>
                  <a:close/>
                </a:path>
              </a:pathLst>
            </a:custGeom>
            <a:solidFill>
              <a:srgbClr val="D13F4A"/>
            </a:solidFill>
            <a:ln w="3175" cap="flat">
              <a:solidFill>
                <a:srgbClr val="D13F4A"/>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2" name="Freeform: Shape 27"/>
            <p:cNvSpPr/>
            <p:nvPr/>
          </p:nvSpPr>
          <p:spPr>
            <a:xfrm flipH="1">
              <a:off x="-1" y="2185520"/>
              <a:ext cx="12701" cy="332489"/>
            </a:xfrm>
            <a:custGeom>
              <a:avLst/>
              <a:gdLst/>
              <a:ahLst/>
              <a:cxnLst>
                <a:cxn ang="0">
                  <a:pos x="wd2" y="hd2"/>
                </a:cxn>
                <a:cxn ang="5400000">
                  <a:pos x="wd2" y="hd2"/>
                </a:cxn>
                <a:cxn ang="10800000">
                  <a:pos x="wd2" y="hd2"/>
                </a:cxn>
                <a:cxn ang="16200000">
                  <a:pos x="wd2" y="hd2"/>
                </a:cxn>
              </a:cxnLst>
              <a:rect l="0" t="0" r="r" b="b"/>
              <a:pathLst>
                <a:path w="11661" h="21600" extrusionOk="0">
                  <a:moveTo>
                    <a:pt x="1040" y="1767"/>
                  </a:moveTo>
                  <a:cubicBezTo>
                    <a:pt x="3777" y="1178"/>
                    <a:pt x="-6505" y="578"/>
                    <a:pt x="7832" y="0"/>
                  </a:cubicBezTo>
                  <a:cubicBezTo>
                    <a:pt x="9443" y="215"/>
                    <a:pt x="10950" y="432"/>
                    <a:pt x="11322" y="652"/>
                  </a:cubicBezTo>
                  <a:cubicBezTo>
                    <a:pt x="11040" y="6235"/>
                    <a:pt x="11322" y="11818"/>
                    <a:pt x="11223" y="17401"/>
                  </a:cubicBezTo>
                  <a:cubicBezTo>
                    <a:pt x="9335" y="18800"/>
                    <a:pt x="15095" y="20202"/>
                    <a:pt x="8016" y="21600"/>
                  </a:cubicBezTo>
                  <a:cubicBezTo>
                    <a:pt x="-5007" y="21089"/>
                    <a:pt x="2637" y="20560"/>
                    <a:pt x="1040" y="20041"/>
                  </a:cubicBezTo>
                  <a:cubicBezTo>
                    <a:pt x="753" y="13949"/>
                    <a:pt x="852" y="7858"/>
                    <a:pt x="1040" y="1767"/>
                  </a:cubicBezTo>
                  <a:close/>
                </a:path>
              </a:pathLst>
            </a:custGeom>
            <a:solidFill>
              <a:srgbClr val="A73036"/>
            </a:solidFill>
            <a:ln w="3175" cap="flat">
              <a:solidFill>
                <a:srgbClr val="A73036"/>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3" name="Freeform: Shape 28"/>
            <p:cNvSpPr/>
            <p:nvPr/>
          </p:nvSpPr>
          <p:spPr>
            <a:xfrm flipH="1">
              <a:off x="198014" y="2349854"/>
              <a:ext cx="78649" cy="530143"/>
            </a:xfrm>
            <a:custGeom>
              <a:avLst/>
              <a:gdLst/>
              <a:ahLst/>
              <a:cxnLst>
                <a:cxn ang="0">
                  <a:pos x="wd2" y="hd2"/>
                </a:cxn>
                <a:cxn ang="5400000">
                  <a:pos x="wd2" y="hd2"/>
                </a:cxn>
                <a:cxn ang="10800000">
                  <a:pos x="wd2" y="hd2"/>
                </a:cxn>
                <a:cxn ang="16200000">
                  <a:pos x="wd2" y="hd2"/>
                </a:cxn>
              </a:cxnLst>
              <a:rect l="0" t="0" r="r" b="b"/>
              <a:pathLst>
                <a:path w="21600" h="21600" extrusionOk="0">
                  <a:moveTo>
                    <a:pt x="12962" y="1032"/>
                  </a:moveTo>
                  <a:cubicBezTo>
                    <a:pt x="13284" y="685"/>
                    <a:pt x="13301" y="329"/>
                    <a:pt x="14181" y="0"/>
                  </a:cubicBezTo>
                  <a:cubicBezTo>
                    <a:pt x="13585" y="1809"/>
                    <a:pt x="13233" y="3618"/>
                    <a:pt x="12658" y="5427"/>
                  </a:cubicBezTo>
                  <a:cubicBezTo>
                    <a:pt x="12615" y="6169"/>
                    <a:pt x="12125" y="6911"/>
                    <a:pt x="12512" y="7652"/>
                  </a:cubicBezTo>
                  <a:cubicBezTo>
                    <a:pt x="12696" y="8481"/>
                    <a:pt x="13117" y="9309"/>
                    <a:pt x="13404" y="10138"/>
                  </a:cubicBezTo>
                  <a:cubicBezTo>
                    <a:pt x="13503" y="11221"/>
                    <a:pt x="14400" y="12302"/>
                    <a:pt x="14263" y="13387"/>
                  </a:cubicBezTo>
                  <a:cubicBezTo>
                    <a:pt x="14263" y="14469"/>
                    <a:pt x="14267" y="15552"/>
                    <a:pt x="14250" y="16634"/>
                  </a:cubicBezTo>
                  <a:cubicBezTo>
                    <a:pt x="14245" y="17079"/>
                    <a:pt x="15275" y="17501"/>
                    <a:pt x="15842" y="17934"/>
                  </a:cubicBezTo>
                  <a:cubicBezTo>
                    <a:pt x="17768" y="19156"/>
                    <a:pt x="19587" y="20381"/>
                    <a:pt x="21600" y="21600"/>
                  </a:cubicBezTo>
                  <a:lnTo>
                    <a:pt x="3090" y="21600"/>
                  </a:lnTo>
                  <a:cubicBezTo>
                    <a:pt x="4445" y="21352"/>
                    <a:pt x="5771" y="21100"/>
                    <a:pt x="7153" y="20854"/>
                  </a:cubicBezTo>
                  <a:cubicBezTo>
                    <a:pt x="8569" y="20602"/>
                    <a:pt x="8157" y="20250"/>
                    <a:pt x="8457" y="19948"/>
                  </a:cubicBezTo>
                  <a:cubicBezTo>
                    <a:pt x="9024" y="19252"/>
                    <a:pt x="9255" y="18552"/>
                    <a:pt x="9804" y="17857"/>
                  </a:cubicBezTo>
                  <a:cubicBezTo>
                    <a:pt x="10174" y="17447"/>
                    <a:pt x="9410" y="17044"/>
                    <a:pt x="9105" y="16640"/>
                  </a:cubicBezTo>
                  <a:cubicBezTo>
                    <a:pt x="8222" y="15596"/>
                    <a:pt x="7102" y="14556"/>
                    <a:pt x="6235" y="13511"/>
                  </a:cubicBezTo>
                  <a:cubicBezTo>
                    <a:pt x="5840" y="13100"/>
                    <a:pt x="4115" y="12757"/>
                    <a:pt x="3120" y="12378"/>
                  </a:cubicBezTo>
                  <a:cubicBezTo>
                    <a:pt x="2107" y="11997"/>
                    <a:pt x="408" y="11651"/>
                    <a:pt x="0" y="11241"/>
                  </a:cubicBezTo>
                  <a:cubicBezTo>
                    <a:pt x="416" y="11031"/>
                    <a:pt x="884" y="10824"/>
                    <a:pt x="1189" y="10611"/>
                  </a:cubicBezTo>
                  <a:cubicBezTo>
                    <a:pt x="2253" y="9825"/>
                    <a:pt x="3617" y="9050"/>
                    <a:pt x="4715" y="8267"/>
                  </a:cubicBezTo>
                  <a:cubicBezTo>
                    <a:pt x="6123" y="7250"/>
                    <a:pt x="8093" y="6251"/>
                    <a:pt x="8997" y="5221"/>
                  </a:cubicBezTo>
                  <a:cubicBezTo>
                    <a:pt x="10203" y="3822"/>
                    <a:pt x="11658" y="2429"/>
                    <a:pt x="12962" y="1032"/>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sp>
          <p:nvSpPr>
            <p:cNvPr id="584" name="Freeform: Shape 29"/>
            <p:cNvSpPr/>
            <p:nvPr/>
          </p:nvSpPr>
          <p:spPr>
            <a:xfrm flipH="1">
              <a:off x="1979876" y="2393659"/>
              <a:ext cx="268224" cy="486337"/>
            </a:xfrm>
            <a:custGeom>
              <a:avLst/>
              <a:gdLst/>
              <a:ahLst/>
              <a:cxnLst>
                <a:cxn ang="0">
                  <a:pos x="wd2" y="hd2"/>
                </a:cxn>
                <a:cxn ang="5400000">
                  <a:pos x="wd2" y="hd2"/>
                </a:cxn>
                <a:cxn ang="10800000">
                  <a:pos x="wd2" y="hd2"/>
                </a:cxn>
                <a:cxn ang="16200000">
                  <a:pos x="wd2" y="hd2"/>
                </a:cxn>
              </a:cxnLst>
              <a:rect l="0" t="0" r="r" b="b"/>
              <a:pathLst>
                <a:path w="21600" h="21600" extrusionOk="0">
                  <a:moveTo>
                    <a:pt x="9314" y="0"/>
                  </a:moveTo>
                  <a:cubicBezTo>
                    <a:pt x="10078" y="326"/>
                    <a:pt x="10655" y="760"/>
                    <a:pt x="11327" y="1139"/>
                  </a:cubicBezTo>
                  <a:cubicBezTo>
                    <a:pt x="12241" y="1653"/>
                    <a:pt x="13175" y="2156"/>
                    <a:pt x="14026" y="2703"/>
                  </a:cubicBezTo>
                  <a:cubicBezTo>
                    <a:pt x="14300" y="2874"/>
                    <a:pt x="14318" y="3114"/>
                    <a:pt x="14413" y="3328"/>
                  </a:cubicBezTo>
                  <a:cubicBezTo>
                    <a:pt x="14753" y="4196"/>
                    <a:pt x="15127" y="5062"/>
                    <a:pt x="15469" y="5931"/>
                  </a:cubicBezTo>
                  <a:cubicBezTo>
                    <a:pt x="15571" y="6212"/>
                    <a:pt x="15772" y="6494"/>
                    <a:pt x="15693" y="6785"/>
                  </a:cubicBezTo>
                  <a:cubicBezTo>
                    <a:pt x="15221" y="8282"/>
                    <a:pt x="14747" y="9778"/>
                    <a:pt x="14290" y="11276"/>
                  </a:cubicBezTo>
                  <a:cubicBezTo>
                    <a:pt x="14149" y="11790"/>
                    <a:pt x="13701" y="12253"/>
                    <a:pt x="13408" y="12742"/>
                  </a:cubicBezTo>
                  <a:cubicBezTo>
                    <a:pt x="13004" y="13312"/>
                    <a:pt x="12633" y="13888"/>
                    <a:pt x="12243" y="14460"/>
                  </a:cubicBezTo>
                  <a:cubicBezTo>
                    <a:pt x="11461" y="15732"/>
                    <a:pt x="9821" y="16768"/>
                    <a:pt x="8820" y="17981"/>
                  </a:cubicBezTo>
                  <a:cubicBezTo>
                    <a:pt x="10337" y="17418"/>
                    <a:pt x="11790" y="16803"/>
                    <a:pt x="13235" y="16185"/>
                  </a:cubicBezTo>
                  <a:cubicBezTo>
                    <a:pt x="15111" y="15449"/>
                    <a:pt x="16739" y="14544"/>
                    <a:pt x="18513" y="13739"/>
                  </a:cubicBezTo>
                  <a:cubicBezTo>
                    <a:pt x="19320" y="15733"/>
                    <a:pt x="19844" y="17761"/>
                    <a:pt x="20775" y="19740"/>
                  </a:cubicBezTo>
                  <a:cubicBezTo>
                    <a:pt x="21043" y="20360"/>
                    <a:pt x="21398" y="20971"/>
                    <a:pt x="21600" y="21600"/>
                  </a:cubicBezTo>
                  <a:lnTo>
                    <a:pt x="0" y="21600"/>
                  </a:lnTo>
                  <a:cubicBezTo>
                    <a:pt x="296" y="20730"/>
                    <a:pt x="687" y="19871"/>
                    <a:pt x="990" y="19003"/>
                  </a:cubicBezTo>
                  <a:cubicBezTo>
                    <a:pt x="1639" y="17541"/>
                    <a:pt x="1794" y="16031"/>
                    <a:pt x="2301" y="14556"/>
                  </a:cubicBezTo>
                  <a:cubicBezTo>
                    <a:pt x="2654" y="15227"/>
                    <a:pt x="2748" y="15930"/>
                    <a:pt x="3091" y="16603"/>
                  </a:cubicBezTo>
                  <a:cubicBezTo>
                    <a:pt x="3398" y="16354"/>
                    <a:pt x="3518" y="16057"/>
                    <a:pt x="3709" y="15780"/>
                  </a:cubicBezTo>
                  <a:cubicBezTo>
                    <a:pt x="4731" y="14231"/>
                    <a:pt x="5718" y="12676"/>
                    <a:pt x="6705" y="11120"/>
                  </a:cubicBezTo>
                  <a:cubicBezTo>
                    <a:pt x="7358" y="9855"/>
                    <a:pt x="8110" y="8606"/>
                    <a:pt x="8771" y="7342"/>
                  </a:cubicBezTo>
                  <a:cubicBezTo>
                    <a:pt x="9093" y="6420"/>
                    <a:pt x="9235" y="5481"/>
                    <a:pt x="9513" y="4554"/>
                  </a:cubicBezTo>
                  <a:cubicBezTo>
                    <a:pt x="9663" y="3864"/>
                    <a:pt x="9883" y="3179"/>
                    <a:pt x="10016" y="2489"/>
                  </a:cubicBezTo>
                  <a:cubicBezTo>
                    <a:pt x="9969" y="1986"/>
                    <a:pt x="9706" y="1498"/>
                    <a:pt x="9566" y="1004"/>
                  </a:cubicBezTo>
                  <a:cubicBezTo>
                    <a:pt x="9480" y="669"/>
                    <a:pt x="9252" y="341"/>
                    <a:pt x="9314" y="0"/>
                  </a:cubicBezTo>
                  <a:close/>
                </a:path>
              </a:pathLst>
            </a:custGeom>
            <a:solidFill>
              <a:srgbClr val="912C34"/>
            </a:solidFill>
            <a:ln w="3175" cap="flat">
              <a:solidFill>
                <a:srgbClr val="912C34"/>
              </a:solidFill>
              <a:prstDash val="solid"/>
              <a:miter lim="800000"/>
            </a:ln>
            <a:effectLst/>
          </p:spPr>
          <p:txBody>
            <a:bodyPr wrap="square" lIns="45719" tIns="45719" rIns="45719" bIns="45719" numCol="1" anchor="ctr">
              <a:noAutofit/>
            </a:bodyPr>
            <a:lstStyle/>
            <a:p>
              <a:pPr>
                <a:defRPr>
                  <a:latin typeface="Calibri"/>
                  <a:ea typeface="Calibri"/>
                  <a:cs typeface="Calibri"/>
                  <a:sym typeface="Calibri"/>
                </a:defRPr>
              </a:pPr>
              <a:endParaRPr sz="1701"/>
            </a:p>
          </p:txBody>
        </p:sp>
      </p:grpSp>
      <p:sp>
        <p:nvSpPr>
          <p:cNvPr id="587" name="Text Placeholder 4"/>
          <p:cNvSpPr>
            <a:spLocks noGrp="1"/>
          </p:cNvSpPr>
          <p:nvPr>
            <p:ph type="body" sz="quarter" idx="21" hasCustomPrompt="1"/>
          </p:nvPr>
        </p:nvSpPr>
        <p:spPr>
          <a:xfrm>
            <a:off x="540188" y="6120447"/>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3" name="Body Level One…">
            <a:extLst>
              <a:ext uri="{FF2B5EF4-FFF2-40B4-BE49-F238E27FC236}">
                <a16:creationId xmlns:a16="http://schemas.microsoft.com/office/drawing/2014/main" id="{6B5D57AD-2246-E929-74DC-E8E706FD8A9E}"/>
              </a:ext>
            </a:extLst>
          </p:cNvPr>
          <p:cNvSpPr txBox="1">
            <a:spLocks noGrp="1"/>
          </p:cNvSpPr>
          <p:nvPr>
            <p:ph type="body" sz="quarter" idx="1" hasCustomPrompt="1"/>
          </p:nvPr>
        </p:nvSpPr>
        <p:spPr>
          <a:xfrm>
            <a:off x="5580362" y="5401064"/>
            <a:ext cx="3779637"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8" name="Slide Number">
            <a:extLst>
              <a:ext uri="{FF2B5EF4-FFF2-40B4-BE49-F238E27FC236}">
                <a16:creationId xmlns:a16="http://schemas.microsoft.com/office/drawing/2014/main" id="{827EA4C0-D0FE-3316-08A0-568617F45EFC}"/>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C73EB484-1122-5E38-51F6-98158F1736BD}"/>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
        <p:nvSpPr>
          <p:cNvPr id="4" name="Text Placeholder 6">
            <a:extLst>
              <a:ext uri="{FF2B5EF4-FFF2-40B4-BE49-F238E27FC236}">
                <a16:creationId xmlns:a16="http://schemas.microsoft.com/office/drawing/2014/main" id="{B60D9D6F-02C4-9F80-A980-CA18BA78545F}"/>
              </a:ext>
            </a:extLst>
          </p:cNvPr>
          <p:cNvSpPr>
            <a:spLocks noGrp="1"/>
          </p:cNvSpPr>
          <p:nvPr>
            <p:ph type="body" sz="quarter" idx="24" hasCustomPrompt="1"/>
          </p:nvPr>
        </p:nvSpPr>
        <p:spPr>
          <a:xfrm>
            <a:off x="5940000" y="360000"/>
            <a:ext cx="5220000" cy="4319587"/>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Persona Blank &amp; Media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95" name="Body Level One…"/>
          <p:cNvSpPr txBox="1">
            <a:spLocks noGrp="1"/>
          </p:cNvSpPr>
          <p:nvPr>
            <p:ph type="body" sz="quarter" idx="1" hasCustomPrompt="1"/>
          </p:nvPr>
        </p:nvSpPr>
        <p:spPr>
          <a:xfrm>
            <a:off x="5577510" y="5402460"/>
            <a:ext cx="411191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596" name="Text Placeholder 4"/>
          <p:cNvSpPr>
            <a:spLocks noGrp="1"/>
          </p:cNvSpPr>
          <p:nvPr>
            <p:ph type="body" sz="quarter" idx="21" hasCustomPrompt="1"/>
          </p:nvPr>
        </p:nvSpPr>
        <p:spPr>
          <a:xfrm>
            <a:off x="540188" y="6120000"/>
            <a:ext cx="8100000"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7" name="Text Placeholder 6">
            <a:extLst>
              <a:ext uri="{FF2B5EF4-FFF2-40B4-BE49-F238E27FC236}">
                <a16:creationId xmlns:a16="http://schemas.microsoft.com/office/drawing/2014/main" id="{492E5212-03E8-CAD9-4DD3-8A4D3A4FBB96}"/>
              </a:ext>
            </a:extLst>
          </p:cNvPr>
          <p:cNvSpPr>
            <a:spLocks noGrp="1"/>
          </p:cNvSpPr>
          <p:nvPr>
            <p:ph type="body" sz="quarter" idx="24" hasCustomPrompt="1"/>
          </p:nvPr>
        </p:nvSpPr>
        <p:spPr>
          <a:xfrm>
            <a:off x="5940000" y="360000"/>
            <a:ext cx="5220000" cy="4320000"/>
          </a:xfrm>
          <a:prstGeom prst="rect">
            <a:avLst/>
          </a:prstGeom>
        </p:spPr>
        <p:txBody>
          <a:bodyPr lIns="360000" tIns="360000" rIns="360000" bIns="360000"/>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Picture Placeholder 2">
            <a:extLst>
              <a:ext uri="{FF2B5EF4-FFF2-40B4-BE49-F238E27FC236}">
                <a16:creationId xmlns:a16="http://schemas.microsoft.com/office/drawing/2014/main" id="{9C0E9288-0571-7A2C-9FC9-4E57AD14A373}"/>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16" name="Slide Number">
            <a:extLst>
              <a:ext uri="{FF2B5EF4-FFF2-40B4-BE49-F238E27FC236}">
                <a16:creationId xmlns:a16="http://schemas.microsoft.com/office/drawing/2014/main" id="{B64482EE-0AFA-E223-A6FC-2703BD8551D8}"/>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7">
            <a:extLst>
              <a:ext uri="{FF2B5EF4-FFF2-40B4-BE49-F238E27FC236}">
                <a16:creationId xmlns:a16="http://schemas.microsoft.com/office/drawing/2014/main" id="{B0843493-1FCD-FA8C-401A-74917FE4B4C7}"/>
              </a:ext>
            </a:extLst>
          </p:cNvPr>
          <p:cNvSpPr>
            <a:spLocks noGrp="1"/>
          </p:cNvSpPr>
          <p:nvPr>
            <p:ph type="pic" sz="quarter" idx="26" hasCustomPrompt="1"/>
          </p:nvPr>
        </p:nvSpPr>
        <p:spPr>
          <a:xfrm>
            <a:off x="348075" y="1"/>
            <a:ext cx="5220000" cy="5761038"/>
          </a:xfrm>
          <a:prstGeom prst="rect">
            <a:avLst/>
          </a:prstGeom>
          <a:solidFill>
            <a:schemeClr val="bg1"/>
          </a:solidFill>
        </p:spPr>
        <p:txBody>
          <a:bodyPr tIns="1080000" anchor="t" anchorCtr="1"/>
          <a:lstStyle/>
          <a:p>
            <a:r>
              <a:rPr lang="en-GB"/>
              <a:t>Click icon to add image</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nterview &amp; Persona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6" name="Picture Placeholder 2">
            <a:extLst>
              <a:ext uri="{FF2B5EF4-FFF2-40B4-BE49-F238E27FC236}">
                <a16:creationId xmlns:a16="http://schemas.microsoft.com/office/drawing/2014/main" id="{B060F140-6FE8-4960-F604-5C92B2993860}"/>
              </a:ext>
            </a:extLst>
          </p:cNvPr>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
        <p:nvSpPr>
          <p:cNvPr id="8" name="Text Placeholder 4">
            <a:extLst>
              <a:ext uri="{FF2B5EF4-FFF2-40B4-BE49-F238E27FC236}">
                <a16:creationId xmlns:a16="http://schemas.microsoft.com/office/drawing/2014/main" id="{3532985F-E575-482F-DA70-C732859C758C}"/>
              </a:ext>
            </a:extLst>
          </p:cNvPr>
          <p:cNvSpPr>
            <a:spLocks noGrp="1"/>
          </p:cNvSpPr>
          <p:nvPr>
            <p:ph type="body" sz="quarter" idx="21" hasCustomPrompt="1"/>
          </p:nvPr>
        </p:nvSpPr>
        <p:spPr>
          <a:xfrm>
            <a:off x="540188" y="6120315"/>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9" name="Slide Number">
            <a:extLst>
              <a:ext uri="{FF2B5EF4-FFF2-40B4-BE49-F238E27FC236}">
                <a16:creationId xmlns:a16="http://schemas.microsoft.com/office/drawing/2014/main" id="{47768B31-D8DE-9D06-C9F0-302AA542F8B4}"/>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5" name="Text Placeholder 6">
            <a:extLst>
              <a:ext uri="{FF2B5EF4-FFF2-40B4-BE49-F238E27FC236}">
                <a16:creationId xmlns:a16="http://schemas.microsoft.com/office/drawing/2014/main" id="{0B6406C6-9320-665C-695B-7B391D76A822}"/>
              </a:ext>
            </a:extLst>
          </p:cNvPr>
          <p:cNvSpPr>
            <a:spLocks noGrp="1"/>
          </p:cNvSpPr>
          <p:nvPr>
            <p:ph type="body" sz="quarter" idx="24" hasCustomPrompt="1"/>
          </p:nvPr>
        </p:nvSpPr>
        <p:spPr>
          <a:xfrm>
            <a:off x="359999" y="1440000"/>
            <a:ext cx="10800125" cy="3600000"/>
          </a:xfrm>
          <a:prstGeom prst="rect">
            <a:avLst/>
          </a:prstGeom>
          <a:noFill/>
        </p:spPr>
        <p:txBody>
          <a:bodyPr lIns="360000" tIns="360000" rIns="360000" bIns="360000">
            <a:normAutofit/>
          </a:bodyPr>
          <a:lstStyle>
            <a:lvl1pPr marL="228714" indent="-228714">
              <a:buSzPct val="75000"/>
              <a:buFontTx/>
              <a:buBlip>
                <a:blip r:embed="rId3"/>
              </a:buBlip>
              <a:defRPr/>
            </a:lvl1pPr>
            <a:lvl2pPr marL="724262" indent="-266833">
              <a:buSzPct val="75000"/>
              <a:buFontTx/>
              <a:buBlip>
                <a:blip r:embed="rId3"/>
              </a:buBlip>
              <a:defRPr/>
            </a:lvl2pPr>
            <a:lvl3pPr marL="1235056" indent="-320199">
              <a:buSzPct val="75000"/>
              <a:buFontTx/>
              <a:buBlip>
                <a:blip r:embed="rId3"/>
              </a:buBlip>
              <a:defRPr/>
            </a:lvl3pPr>
            <a:lvl4pPr marL="1728064" indent="-355778">
              <a:buSzPct val="75000"/>
              <a:buFontTx/>
              <a:buBlip>
                <a:blip r:embed="rId3"/>
              </a:buBlip>
              <a:defRPr/>
            </a:lvl4pPr>
            <a:lvl5pPr marL="2185492" indent="-355778">
              <a:buSzPct val="75000"/>
              <a:buFontTx/>
              <a:buBlip>
                <a:blip r:embed="rId3"/>
              </a:buBlip>
              <a:defRPr/>
            </a:lvl5pPr>
          </a:lstStyle>
          <a:p>
            <a:pPr lvl="0"/>
            <a:r>
              <a:rPr lang="en-GB"/>
              <a:t> Click to edit Master text styles</a:t>
            </a:r>
          </a:p>
          <a:p>
            <a:pPr lvl="1"/>
            <a:r>
              <a:rPr lang="en-GB"/>
              <a:t>Second level</a:t>
            </a:r>
          </a:p>
          <a:p>
            <a:pPr lvl="2"/>
            <a:r>
              <a:rPr lang="en-GB"/>
              <a:t>Third level</a:t>
            </a:r>
          </a:p>
          <a:p>
            <a:pPr lvl="3"/>
            <a:r>
              <a:rPr lang="en-GB"/>
              <a:t>Fourth level</a:t>
            </a:r>
          </a:p>
          <a:p>
            <a:pPr lvl="4"/>
            <a:r>
              <a:rPr lang="en-GB"/>
              <a:t>Fifth level</a:t>
            </a: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terview Media &amp; Persona Blank">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Content">
            <a:extLst>
              <a:ext uri="{FF2B5EF4-FFF2-40B4-BE49-F238E27FC236}">
                <a16:creationId xmlns:a16="http://schemas.microsoft.com/office/drawing/2014/main" id="{24BCDD22-A5BE-C771-9681-EA994DCCCB9A}"/>
              </a:ext>
            </a:extLst>
          </p:cNvPr>
          <p:cNvSpPr>
            <a:spLocks noGrp="1"/>
          </p:cNvSpPr>
          <p:nvPr>
            <p:ph type="body" sz="quarter" idx="13"/>
          </p:nvPr>
        </p:nvSpPr>
        <p:spPr>
          <a:xfrm>
            <a:off x="1" y="179999"/>
            <a:ext cx="11518900" cy="1080000"/>
          </a:xfrm>
          <a:prstGeom prst="rect">
            <a:avLst/>
          </a:prstGeom>
          <a:noFill/>
        </p:spPr>
        <p:txBody>
          <a:bodyPr lIns="2880000" tIns="180000" rIns="720000" bIns="180000" anchor="ctr" anchorCtr="0">
            <a:normAutofit/>
          </a:bodyPr>
          <a:lstStyle>
            <a:lvl1pPr marL="0" indent="0" algn="r">
              <a:buNone/>
              <a:defRPr sz="3200" b="1">
                <a:solidFill>
                  <a:schemeClr val="bg1"/>
                </a:solidFill>
              </a:defRPr>
            </a:lvl1pPr>
            <a:lvl2pPr>
              <a:defRPr sz="2800"/>
            </a:lvl2pPr>
            <a:lvl3pPr>
              <a:defRPr sz="2400"/>
            </a:lvl3pPr>
            <a:lvl4pPr>
              <a:defRPr sz="2000"/>
            </a:lvl4pPr>
          </a:lstStyle>
          <a:p>
            <a:pPr lvl="0"/>
            <a:r>
              <a:rPr lang="en-US"/>
              <a:t>Click to edit Master text styles</a:t>
            </a:r>
          </a:p>
        </p:txBody>
      </p:sp>
      <p:sp>
        <p:nvSpPr>
          <p:cNvPr id="3" name="Body Level One…">
            <a:extLst>
              <a:ext uri="{FF2B5EF4-FFF2-40B4-BE49-F238E27FC236}">
                <a16:creationId xmlns:a16="http://schemas.microsoft.com/office/drawing/2014/main" id="{905185AB-5ABC-7DEA-B66E-A45ED27FF0DA}"/>
              </a:ext>
            </a:extLst>
          </p:cNvPr>
          <p:cNvSpPr txBox="1">
            <a:spLocks noGrp="1"/>
          </p:cNvSpPr>
          <p:nvPr>
            <p:ph type="body" sz="quarter" idx="1" hasCustomPrompt="1"/>
          </p:nvPr>
        </p:nvSpPr>
        <p:spPr>
          <a:xfrm>
            <a:off x="4319270" y="5226825"/>
            <a:ext cx="5401039" cy="720354"/>
          </a:xfrm>
          <a:prstGeom prst="rect">
            <a:avLst/>
          </a:prstGeom>
        </p:spPr>
        <p:txBody>
          <a:bodyPr lIns="360000" tIns="180000" rIns="360000" bIns="180000" anchor="ctr" anchorCtr="0"/>
          <a:lstStyle>
            <a:lvl1pPr marL="0" indent="0" algn="r">
              <a:buSzTx/>
              <a:buNone/>
              <a:defRPr sz="2001">
                <a:solidFill>
                  <a:srgbClr val="ED2224"/>
                </a:solidFill>
              </a:defRPr>
            </a:lvl1pPr>
            <a:lvl2pPr marL="0" indent="457429" algn="r">
              <a:buSzTx/>
              <a:buNone/>
              <a:defRPr sz="2001">
                <a:solidFill>
                  <a:srgbClr val="ED2224"/>
                </a:solidFill>
              </a:defRPr>
            </a:lvl2pPr>
            <a:lvl3pPr marL="0" indent="914857" algn="r">
              <a:buSzTx/>
              <a:buNone/>
              <a:defRPr sz="2001">
                <a:solidFill>
                  <a:srgbClr val="ED2224"/>
                </a:solidFill>
              </a:defRPr>
            </a:lvl3pPr>
            <a:lvl4pPr marL="0" indent="1372286" algn="r">
              <a:buSzTx/>
              <a:buNone/>
              <a:defRPr sz="2001">
                <a:solidFill>
                  <a:srgbClr val="ED2224"/>
                </a:solidFill>
              </a:defRPr>
            </a:lvl4pPr>
            <a:lvl5pPr marL="0" indent="1829714" algn="r">
              <a:buSzTx/>
              <a:buNone/>
              <a:defRPr sz="2001">
                <a:solidFill>
                  <a:srgbClr val="ED2224"/>
                </a:solidFill>
              </a:defRPr>
            </a:lvl5pPr>
          </a:lstStyle>
          <a:p>
            <a:r>
              <a:t>Name</a:t>
            </a:r>
          </a:p>
        </p:txBody>
      </p:sp>
      <p:sp>
        <p:nvSpPr>
          <p:cNvPr id="7" name="Text Placeholder 4">
            <a:extLst>
              <a:ext uri="{FF2B5EF4-FFF2-40B4-BE49-F238E27FC236}">
                <a16:creationId xmlns:a16="http://schemas.microsoft.com/office/drawing/2014/main" id="{55E5303F-10DB-1461-60A7-6B9C84E872A2}"/>
              </a:ext>
            </a:extLst>
          </p:cNvPr>
          <p:cNvSpPr>
            <a:spLocks noGrp="1"/>
          </p:cNvSpPr>
          <p:nvPr>
            <p:ph type="body" sz="quarter" idx="21" hasCustomPrompt="1"/>
          </p:nvPr>
        </p:nvSpPr>
        <p:spPr>
          <a:xfrm>
            <a:off x="540188" y="6123123"/>
            <a:ext cx="8095261" cy="360177"/>
          </a:xfrm>
          <a:prstGeom prst="rect">
            <a:avLst/>
          </a:prstGeom>
        </p:spPr>
        <p:txBody>
          <a:bodyPr lIns="0" tIns="0" rIns="0" bIns="36000" anchor="b"/>
          <a:lstStyle>
            <a:lvl1pPr marL="0" indent="0">
              <a:lnSpc>
                <a:spcPct val="100000"/>
              </a:lnSpc>
              <a:spcBef>
                <a:spcPts val="0"/>
              </a:spcBef>
              <a:buSzTx/>
              <a:buNone/>
              <a:defRPr sz="800">
                <a:solidFill>
                  <a:schemeClr val="accent4"/>
                </a:solidFill>
              </a:defRPr>
            </a:lvl1pPr>
          </a:lstStyle>
          <a:p>
            <a:r>
              <a:t>[reference]</a:t>
            </a:r>
          </a:p>
        </p:txBody>
      </p:sp>
      <p:sp>
        <p:nvSpPr>
          <p:cNvPr id="11" name="Slide Number">
            <a:extLst>
              <a:ext uri="{FF2B5EF4-FFF2-40B4-BE49-F238E27FC236}">
                <a16:creationId xmlns:a16="http://schemas.microsoft.com/office/drawing/2014/main" id="{7AAD75EA-C575-9CF7-D3CA-3BE29A3660B2}"/>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4" name="Picture Placeholder 9">
            <a:extLst>
              <a:ext uri="{FF2B5EF4-FFF2-40B4-BE49-F238E27FC236}">
                <a16:creationId xmlns:a16="http://schemas.microsoft.com/office/drawing/2014/main" id="{378A58A7-1C1F-A74B-46AE-06600F217868}"/>
              </a:ext>
            </a:extLst>
          </p:cNvPr>
          <p:cNvSpPr>
            <a:spLocks noGrp="1"/>
          </p:cNvSpPr>
          <p:nvPr>
            <p:ph type="pic" sz="quarter" idx="26" hasCustomPrompt="1"/>
          </p:nvPr>
        </p:nvSpPr>
        <p:spPr>
          <a:xfrm>
            <a:off x="358774" y="1440000"/>
            <a:ext cx="10800557" cy="3600000"/>
          </a:xfrm>
          <a:prstGeom prst="roundRect">
            <a:avLst>
              <a:gd name="adj" fmla="val 8669"/>
            </a:avLst>
          </a:prstGeom>
          <a:solidFill>
            <a:srgbClr val="FFFFFF"/>
          </a:solidFill>
          <a:ln w="63500">
            <a:solidFill>
              <a:schemeClr val="bg2"/>
            </a:solidFill>
          </a:ln>
        </p:spPr>
        <p:txBody>
          <a:bodyPr tIns="1080000" anchor="t" anchorCtr="1"/>
          <a:lstStyle/>
          <a:p>
            <a:r>
              <a:rPr lang="en-GB"/>
              <a:t>Click icon to add image</a:t>
            </a:r>
          </a:p>
        </p:txBody>
      </p:sp>
      <p:sp>
        <p:nvSpPr>
          <p:cNvPr id="566" name="Picture Placeholder 2"/>
          <p:cNvSpPr>
            <a:spLocks noGrp="1"/>
          </p:cNvSpPr>
          <p:nvPr>
            <p:ph type="pic" sz="quarter" idx="22" hasCustomPrompt="1"/>
          </p:nvPr>
        </p:nvSpPr>
        <p:spPr>
          <a:xfrm>
            <a:off x="9720309" y="4686561"/>
            <a:ext cx="1800001" cy="1800883"/>
          </a:xfrm>
          <a:prstGeom prst="rect">
            <a:avLst/>
          </a:prstGeom>
        </p:spPr>
        <p:txBody>
          <a:bodyPr lIns="91439" rIns="91439">
            <a:noAutofit/>
          </a:bodyPr>
          <a:lstStyle>
            <a:lvl1pPr marL="0" indent="0" algn="ctr">
              <a:buNone/>
              <a:defRPr sz="2000"/>
            </a:lvl1pPr>
          </a:lstStyle>
          <a:p>
            <a:r>
              <a:rPr lang="sv-SE" err="1"/>
              <a:t>Click</a:t>
            </a:r>
            <a:r>
              <a:rPr lang="sv-SE"/>
              <a:t> </a:t>
            </a:r>
            <a:r>
              <a:rPr lang="sv-SE" err="1"/>
              <a:t>icon</a:t>
            </a:r>
            <a:r>
              <a:rPr lang="sv-SE"/>
              <a:t> to </a:t>
            </a:r>
            <a:br>
              <a:rPr lang="sv-SE"/>
            </a:br>
            <a:r>
              <a:rPr lang="sv-SE" err="1"/>
              <a:t>add</a:t>
            </a:r>
            <a:r>
              <a:rPr lang="sv-SE"/>
              <a:t> </a:t>
            </a:r>
            <a:r>
              <a:rPr lang="sv-SE" err="1"/>
              <a:t>picture</a:t>
            </a:r>
            <a:endParaRPr/>
          </a:p>
        </p:txBody>
      </p:sp>
    </p:spTree>
    <p:extLst>
      <p:ext uri="{BB962C8B-B14F-4D97-AF65-F5344CB8AC3E}">
        <p14:creationId xmlns:p14="http://schemas.microsoft.com/office/powerpoint/2010/main" val="332595130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mp; image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7200002" cy="1407708"/>
          </a:xfrm>
          <a:prstGeom prst="rect">
            <a:avLst/>
          </a:prstGeom>
        </p:spPr>
        <p:txBody>
          <a:bodyPr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720000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2" name="Picture Placeholder 12">
            <a:extLst>
              <a:ext uri="{FF2B5EF4-FFF2-40B4-BE49-F238E27FC236}">
                <a16:creationId xmlns:a16="http://schemas.microsoft.com/office/drawing/2014/main" id="{245FCFD8-BC85-F051-71B4-D0DEED97F55A}"/>
              </a:ext>
            </a:extLst>
          </p:cNvPr>
          <p:cNvSpPr>
            <a:spLocks noGrp="1" noRot="1" noMove="1" noResize="1" noEditPoints="1" noAdjustHandles="1" noChangeArrowheads="1" noChangeShapeType="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tx1"/>
          </a:solidFill>
          <a:ln>
            <a:noFill/>
          </a:ln>
        </p:spPr>
        <p:txBody>
          <a:bodyPr wrap="square" lIns="1152000" bIns="1800000" anchor="b" anchorCtr="0">
            <a:noAutofit/>
          </a:bodyPr>
          <a:lstStyle>
            <a:lvl1pPr marL="0" indent="0" algn="l">
              <a:buNone/>
              <a:defRPr>
                <a:solidFill>
                  <a:schemeClr val="bg1"/>
                </a:solidFill>
              </a:defRPr>
            </a:lvl1pPr>
          </a:lstStyle>
          <a:p>
            <a:r>
              <a:rPr lang="en-SE"/>
              <a:t>Place image here</a:t>
            </a:r>
          </a:p>
        </p:txBody>
      </p:sp>
      <p:sp>
        <p:nvSpPr>
          <p:cNvPr id="3" name="Slide Number">
            <a:extLst>
              <a:ext uri="{FF2B5EF4-FFF2-40B4-BE49-F238E27FC236}">
                <a16:creationId xmlns:a16="http://schemas.microsoft.com/office/drawing/2014/main" id="{8A8D29C3-3F50-6001-BF7B-47BB05EAB8CE}"/>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36004659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mp; small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Body Level One…"/>
          <p:cNvSpPr txBox="1">
            <a:spLocks noGrp="1"/>
          </p:cNvSpPr>
          <p:nvPr>
            <p:ph type="body" sz="quarter" idx="1" hasCustomPrompt="1"/>
          </p:nvPr>
        </p:nvSpPr>
        <p:spPr>
          <a:xfrm>
            <a:off x="-2" y="0"/>
            <a:ext cx="9180262" cy="1407708"/>
          </a:xfrm>
          <a:prstGeom prst="rect">
            <a:avLst/>
          </a:prstGeom>
        </p:spPr>
        <p:txBody>
          <a:bodyPr wrap="square" lIns="720000" tIns="720000" rIns="36000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33" name="Text Placeholder 16"/>
          <p:cNvSpPr>
            <a:spLocks noGrp="1"/>
          </p:cNvSpPr>
          <p:nvPr>
            <p:ph type="body" sz="quarter" idx="23" hasCustomPrompt="1"/>
          </p:nvPr>
        </p:nvSpPr>
        <p:spPr>
          <a:xfrm>
            <a:off x="-2" y="1407708"/>
            <a:ext cx="9180262" cy="1028569"/>
          </a:xfrm>
          <a:prstGeom prst="rect">
            <a:avLst/>
          </a:prstGeom>
        </p:spPr>
        <p:txBody>
          <a:bodyPr lIns="720000" tIns="0" rIns="360000" bIns="360000">
            <a:spAutoFit/>
          </a:bodyPr>
          <a:lstStyle>
            <a:lvl1pPr marL="0" indent="0">
              <a:buSzTx/>
              <a:buNone/>
              <a:defRPr sz="2401">
                <a:solidFill>
                  <a:schemeClr val="tx1"/>
                </a:solidFill>
              </a:defRPr>
            </a:lvl1pPr>
          </a:lstStyle>
          <a:p>
            <a:r>
              <a:t>Click to edit. Keep this text box in line with heading text box to maintain </a:t>
            </a:r>
            <a:r>
              <a:rPr err="1"/>
              <a:t>spacin</a:t>
            </a:r>
            <a:r>
              <a:rPr lang="en-GB"/>
              <a:t>g</a:t>
            </a:r>
            <a:endParaRPr/>
          </a:p>
        </p:txBody>
      </p:sp>
      <p:sp>
        <p:nvSpPr>
          <p:cNvPr id="3" name="Picture Placeholder 3">
            <a:extLst>
              <a:ext uri="{FF2B5EF4-FFF2-40B4-BE49-F238E27FC236}">
                <a16:creationId xmlns:a16="http://schemas.microsoft.com/office/drawing/2014/main" id="{055B29AF-FFC5-EE3F-3629-931716DAA85E}"/>
              </a:ext>
            </a:extLst>
          </p:cNvPr>
          <p:cNvSpPr>
            <a:spLocks noGrp="1" noChangeAspect="1"/>
          </p:cNvSpPr>
          <p:nvPr>
            <p:ph type="pic" sz="quarter" idx="15" hasCustomPrompt="1"/>
          </p:nvPr>
        </p:nvSpPr>
        <p:spPr>
          <a:xfrm>
            <a:off x="9180260" y="-360004"/>
            <a:ext cx="2880000" cy="2880000"/>
          </a:xfrm>
          <a:prstGeom prst="ellipse">
            <a:avLst/>
          </a:prstGeom>
          <a:solidFill>
            <a:schemeClr val="tx1"/>
          </a:solidFill>
        </p:spPr>
        <p:txBody>
          <a:bodyPr lIns="0" tIns="251999" rIns="288000"/>
          <a:lstStyle>
            <a:lvl1pPr marL="0" indent="0" algn="ctr">
              <a:buNone/>
              <a:defRPr/>
            </a:lvl1pPr>
          </a:lstStyle>
          <a:p>
            <a:r>
              <a:rPr lang="en-SE"/>
              <a:t>Place image here or remove this placeholder</a:t>
            </a:r>
          </a:p>
        </p:txBody>
      </p:sp>
      <p:sp>
        <p:nvSpPr>
          <p:cNvPr id="4" name="Slide Number">
            <a:extLst>
              <a:ext uri="{FF2B5EF4-FFF2-40B4-BE49-F238E27FC236}">
                <a16:creationId xmlns:a16="http://schemas.microsoft.com/office/drawing/2014/main" id="{6D5E9307-F04F-A034-87BC-57C7A73EB7AD}"/>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40188272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amp; Ch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543226"/>
          </a:xfrm>
          <a:prstGeom prst="rect">
            <a:avLst/>
          </a:prstGeom>
        </p:spPr>
        <p:txBody>
          <a:bodyPr lIns="360000" tIns="360000" rIns="360000" bIns="180000">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1" y="1543226"/>
            <a:ext cx="5040154"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5" name="Slide Number">
            <a:extLst>
              <a:ext uri="{FF2B5EF4-FFF2-40B4-BE49-F238E27FC236}">
                <a16:creationId xmlns:a16="http://schemas.microsoft.com/office/drawing/2014/main" id="{5F9C7946-C422-09FA-0E7F-23F1FA33AFCC}"/>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mp; Chart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1" name="Body Level One…"/>
          <p:cNvSpPr txBox="1">
            <a:spLocks noGrp="1"/>
          </p:cNvSpPr>
          <p:nvPr>
            <p:ph type="body" sz="quarter" idx="1" hasCustomPrompt="1"/>
          </p:nvPr>
        </p:nvSpPr>
        <p:spPr>
          <a:xfrm>
            <a:off x="-2" y="0"/>
            <a:ext cx="5040157" cy="1906626"/>
          </a:xfrm>
          <a:prstGeom prst="rect">
            <a:avLst/>
          </a:prstGeom>
        </p:spPr>
        <p:txBody>
          <a:bodyPr lIns="720000" tIns="720000" rIns="0" bIns="180000">
            <a:spAutoFit/>
          </a:bodyPr>
          <a:lstStyle>
            <a:lvl1pPr marL="0" indent="0">
              <a:buSzTx/>
              <a:buNone/>
              <a:defRPr sz="3602" b="1">
                <a:solidFill>
                  <a:schemeClr val="tx1"/>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42" name="Text Placeholder 16"/>
          <p:cNvSpPr>
            <a:spLocks noGrp="1"/>
          </p:cNvSpPr>
          <p:nvPr>
            <p:ph type="body" sz="quarter" idx="21" hasCustomPrompt="1"/>
          </p:nvPr>
        </p:nvSpPr>
        <p:spPr>
          <a:xfrm>
            <a:off x="-2" y="1906626"/>
            <a:ext cx="5040154" cy="1179339"/>
          </a:xfrm>
          <a:prstGeom prst="rect">
            <a:avLst/>
          </a:prstGeom>
        </p:spPr>
        <p:txBody>
          <a:bodyPr lIns="720000" tIns="0" rIns="0" bIns="180000">
            <a:spAutoFit/>
          </a:bodyPr>
          <a:lstStyle>
            <a:lvl1pPr marL="342900" indent="-342900">
              <a:buSzPct val="75000"/>
              <a:buFontTx/>
              <a:buBlip>
                <a:blip r:embed="rId3"/>
              </a:buBlip>
              <a:defRPr sz="2401">
                <a:solidFill>
                  <a:schemeClr val="tx1"/>
                </a:solidFill>
              </a:defRPr>
            </a:lvl1pPr>
          </a:lstStyle>
          <a:p>
            <a:r>
              <a:t>Click to edit. Keep this text box in line with heading text box to maintain spacing</a:t>
            </a:r>
          </a:p>
        </p:txBody>
      </p:sp>
      <p:sp>
        <p:nvSpPr>
          <p:cNvPr id="4" name="Chart Placeholder 3">
            <a:extLst>
              <a:ext uri="{FF2B5EF4-FFF2-40B4-BE49-F238E27FC236}">
                <a16:creationId xmlns:a16="http://schemas.microsoft.com/office/drawing/2014/main" id="{68C1B3CB-C71E-3C09-55EC-CC3156E19441}"/>
              </a:ext>
            </a:extLst>
          </p:cNvPr>
          <p:cNvSpPr>
            <a:spLocks noGrp="1"/>
          </p:cNvSpPr>
          <p:nvPr>
            <p:ph type="chart" sz="quarter" idx="22" hasCustomPrompt="1"/>
          </p:nvPr>
        </p:nvSpPr>
        <p:spPr>
          <a:xfrm>
            <a:off x="6838950" y="360363"/>
            <a:ext cx="4321175" cy="4319587"/>
          </a:xfrm>
          <a:prstGeom prst="rect">
            <a:avLst/>
          </a:prstGeom>
        </p:spPr>
        <p:txBody>
          <a:bodyPr tIns="1080000" anchor="t" anchorCtr="1"/>
          <a:lstStyle/>
          <a:p>
            <a:r>
              <a:rPr lang="en-GB"/>
              <a:t>Insert chart here</a:t>
            </a:r>
          </a:p>
        </p:txBody>
      </p:sp>
      <p:sp>
        <p:nvSpPr>
          <p:cNvPr id="3" name="Slide Number">
            <a:extLst>
              <a:ext uri="{FF2B5EF4-FFF2-40B4-BE49-F238E27FC236}">
                <a16:creationId xmlns:a16="http://schemas.microsoft.com/office/drawing/2014/main" id="{315ED368-DA3B-1CCE-0DC1-5D45F6E8A1A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extLst>
      <p:ext uri="{BB962C8B-B14F-4D97-AF65-F5344CB8AC3E}">
        <p14:creationId xmlns:p14="http://schemas.microsoft.com/office/powerpoint/2010/main" val="116892384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mage &amp;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Body Level One…"/>
          <p:cNvSpPr txBox="1">
            <a:spLocks noGrp="1"/>
          </p:cNvSpPr>
          <p:nvPr>
            <p:ph type="body" sz="quarter" idx="1" hasCustomPrompt="1"/>
          </p:nvPr>
        </p:nvSpPr>
        <p:spPr>
          <a:xfrm>
            <a:off x="3960258" y="360538"/>
            <a:ext cx="6480001" cy="1080530"/>
          </a:xfrm>
          <a:prstGeom prst="rect">
            <a:avLst/>
          </a:prstGeom>
        </p:spPr>
        <p:txBody>
          <a:bodyPr lIns="360000" tIns="0" rIns="360000" bIns="0" anchor="ctr" anchorCtr="0">
            <a:norm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edit</a:t>
            </a:r>
          </a:p>
        </p:txBody>
      </p:sp>
      <p:sp>
        <p:nvSpPr>
          <p:cNvPr id="51" name="Text Placeholder 16"/>
          <p:cNvSpPr>
            <a:spLocks noGrp="1"/>
          </p:cNvSpPr>
          <p:nvPr>
            <p:ph type="body" sz="quarter" idx="21" hasCustomPrompt="1"/>
          </p:nvPr>
        </p:nvSpPr>
        <p:spPr>
          <a:xfrm>
            <a:off x="5390585" y="1800789"/>
            <a:ext cx="5769541" cy="1361096"/>
          </a:xfrm>
          <a:prstGeom prst="rect">
            <a:avLst/>
          </a:prstGeom>
        </p:spPr>
        <p:txBody>
          <a:bodyPr lIns="360000" tIns="0" rIns="360000" bIns="360000">
            <a:spAutoFit/>
          </a:bodyPr>
          <a:lstStyle>
            <a:lvl1pPr marL="342900" indent="-342900">
              <a:buSzPct val="75000"/>
              <a:buFontTx/>
              <a:buBlip>
                <a:blip r:embed="rId3"/>
              </a:buBlip>
              <a:defRPr sz="2401"/>
            </a:lvl1pPr>
          </a:lstStyle>
          <a:p>
            <a:r>
              <a:t>Click to edit. Keep this text box in line with heading text box to maintain spacing</a:t>
            </a:r>
          </a:p>
        </p:txBody>
      </p:sp>
      <p:sp>
        <p:nvSpPr>
          <p:cNvPr id="2" name="Picture Placeholder 4">
            <a:extLst>
              <a:ext uri="{FF2B5EF4-FFF2-40B4-BE49-F238E27FC236}">
                <a16:creationId xmlns:a16="http://schemas.microsoft.com/office/drawing/2014/main" id="{85643F6C-2F46-DB16-9ACA-D9540D2D49CB}"/>
              </a:ext>
            </a:extLst>
          </p:cNvPr>
          <p:cNvSpPr>
            <a:spLocks noGrp="1" noRot="1" noMove="1" noResize="1" noEditPoints="1" noAdjustHandles="1" noChangeArrowheads="1" noChangeShapeType="1"/>
          </p:cNvSpPr>
          <p:nvPr>
            <p:ph type="pic" sz="quarter" idx="13" hasCustomPrompt="1"/>
          </p:nvPr>
        </p:nvSpPr>
        <p:spPr>
          <a:xfrm>
            <a:off x="-1053414" y="1800789"/>
            <a:ext cx="6443999" cy="6443999"/>
          </a:xfrm>
          <a:prstGeom prst="ellipse">
            <a:avLst/>
          </a:prstGeom>
          <a:solidFill>
            <a:srgbClr val="21145F"/>
          </a:solidFill>
        </p:spPr>
        <p:txBody>
          <a:bodyPr tIns="972000" anchor="t" anchorCtr="1"/>
          <a:lstStyle>
            <a:lvl1pPr marL="0" indent="0">
              <a:buNone/>
              <a:defRPr>
                <a:solidFill>
                  <a:schemeClr val="bg1"/>
                </a:solidFill>
              </a:defRPr>
            </a:lvl1pPr>
          </a:lstStyle>
          <a:p>
            <a:r>
              <a:rPr lang="en-SE"/>
              <a:t>Place your image here</a:t>
            </a:r>
          </a:p>
        </p:txBody>
      </p:sp>
      <p:sp>
        <p:nvSpPr>
          <p:cNvPr id="4" name="Slide Number">
            <a:extLst>
              <a:ext uri="{FF2B5EF4-FFF2-40B4-BE49-F238E27FC236}">
                <a16:creationId xmlns:a16="http://schemas.microsoft.com/office/drawing/2014/main" id="{AB846789-C5FA-4D91-C436-30B53E767677}"/>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tx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mage &amp; Content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 name="Body Level One…"/>
          <p:cNvSpPr txBox="1">
            <a:spLocks noGrp="1"/>
          </p:cNvSpPr>
          <p:nvPr>
            <p:ph type="body" sz="quarter" idx="1" hasCustomPrompt="1"/>
          </p:nvPr>
        </p:nvSpPr>
        <p:spPr>
          <a:xfrm>
            <a:off x="5759450" y="-318"/>
            <a:ext cx="5761038" cy="1543226"/>
          </a:xfrm>
          <a:prstGeom prst="rect">
            <a:avLst/>
          </a:prstGeom>
        </p:spPr>
        <p:txBody>
          <a:bodyPr lIns="360000" tIns="360000" rIns="360000" bIns="179999">
            <a:spAutoFit/>
          </a:bodyPr>
          <a:lstStyle>
            <a:lvl1pPr marL="0" indent="0">
              <a:buSzTx/>
              <a:buNone/>
              <a:defRPr sz="3602" b="1">
                <a:solidFill>
                  <a:srgbClr val="FFFFFF"/>
                </a:solidFill>
              </a:defRPr>
            </a:lvl1pPr>
            <a:lvl2pPr marL="0" indent="457429">
              <a:buSzTx/>
              <a:buNone/>
              <a:defRPr sz="3602" b="1">
                <a:solidFill>
                  <a:srgbClr val="FFFFFF"/>
                </a:solidFill>
              </a:defRPr>
            </a:lvl2pPr>
            <a:lvl3pPr marL="0" indent="914857">
              <a:buSzTx/>
              <a:buNone/>
              <a:defRPr sz="3602" b="1">
                <a:solidFill>
                  <a:srgbClr val="FFFFFF"/>
                </a:solidFill>
              </a:defRPr>
            </a:lvl3pPr>
            <a:lvl4pPr marL="0" indent="1372286">
              <a:buSzTx/>
              <a:buNone/>
              <a:defRPr sz="3602" b="1">
                <a:solidFill>
                  <a:srgbClr val="FFFFFF"/>
                </a:solidFill>
              </a:defRPr>
            </a:lvl4pPr>
            <a:lvl5pPr marL="0" indent="1829714">
              <a:buSzTx/>
              <a:buNone/>
              <a:defRPr sz="3602" b="1">
                <a:solidFill>
                  <a:srgbClr val="FFFFFF"/>
                </a:solidFill>
              </a:defRPr>
            </a:lvl5pPr>
          </a:lstStyle>
          <a:p>
            <a:r>
              <a:t>Heading 2 (36 pt) Click to </a:t>
            </a:r>
            <a:r>
              <a:rPr err="1"/>
              <a:t>edi</a:t>
            </a:r>
            <a:r>
              <a:rPr lang="sv-SE"/>
              <a:t>t</a:t>
            </a:r>
            <a:endParaRPr/>
          </a:p>
        </p:txBody>
      </p:sp>
      <p:sp>
        <p:nvSpPr>
          <p:cNvPr id="6" name="Text Placeholder 16">
            <a:extLst>
              <a:ext uri="{FF2B5EF4-FFF2-40B4-BE49-F238E27FC236}">
                <a16:creationId xmlns:a16="http://schemas.microsoft.com/office/drawing/2014/main" id="{DB503CBC-D216-D7AC-4F94-833AB7B0545B}"/>
              </a:ext>
            </a:extLst>
          </p:cNvPr>
          <p:cNvSpPr>
            <a:spLocks noGrp="1"/>
          </p:cNvSpPr>
          <p:nvPr>
            <p:ph type="body" sz="quarter" idx="21" hasCustomPrompt="1"/>
          </p:nvPr>
        </p:nvSpPr>
        <p:spPr>
          <a:xfrm>
            <a:off x="5759450" y="1572326"/>
            <a:ext cx="5760720" cy="1179339"/>
          </a:xfrm>
          <a:prstGeom prst="rect">
            <a:avLst/>
          </a:prstGeom>
        </p:spPr>
        <p:txBody>
          <a:bodyPr lIns="360000" tIns="0" rIns="360000" bIns="180000">
            <a:spAutoFit/>
          </a:bodyPr>
          <a:lstStyle>
            <a:lvl1pPr marL="342900" indent="-342900">
              <a:buSzPct val="75000"/>
              <a:buFontTx/>
              <a:buBlip>
                <a:blip r:embed="rId3"/>
              </a:buBlip>
              <a:defRPr sz="2401">
                <a:solidFill>
                  <a:srgbClr val="FFFFFF"/>
                </a:solidFill>
              </a:defRPr>
            </a:lvl1pPr>
          </a:lstStyle>
          <a:p>
            <a:r>
              <a:t>Click to edit. Keep this text box in line with heading text box to maintain </a:t>
            </a:r>
            <a:r>
              <a:rPr err="1"/>
              <a:t>spacin</a:t>
            </a:r>
            <a:r>
              <a:rPr lang="en-GB"/>
              <a:t>g</a:t>
            </a:r>
            <a:endParaRPr/>
          </a:p>
        </p:txBody>
      </p:sp>
      <p:sp>
        <p:nvSpPr>
          <p:cNvPr id="9" name="Slide Number">
            <a:extLst>
              <a:ext uri="{FF2B5EF4-FFF2-40B4-BE49-F238E27FC236}">
                <a16:creationId xmlns:a16="http://schemas.microsoft.com/office/drawing/2014/main" id="{9C6D4BE8-A029-DBA3-47F7-0EC88E553DB3}"/>
              </a:ext>
            </a:extLst>
          </p:cNvPr>
          <p:cNvSpPr txBox="1">
            <a:spLocks noGrp="1"/>
          </p:cNvSpPr>
          <p:nvPr>
            <p:ph type="sldNum" sz="quarter" idx="4"/>
          </p:nvPr>
        </p:nvSpPr>
        <p:spPr>
          <a:xfrm>
            <a:off x="11161395" y="6120446"/>
            <a:ext cx="358775" cy="360000"/>
          </a:xfrm>
          <a:prstGeom prst="rect">
            <a:avLst/>
          </a:prstGeom>
        </p:spPr>
        <p:txBody>
          <a:bodyPr lIns="0" tIns="0" rIns="18000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
        <p:nvSpPr>
          <p:cNvPr id="2" name="Picture Placeholder 14">
            <a:extLst>
              <a:ext uri="{FF2B5EF4-FFF2-40B4-BE49-F238E27FC236}">
                <a16:creationId xmlns:a16="http://schemas.microsoft.com/office/drawing/2014/main" id="{04065A69-4EF5-2632-45EB-74F1CC1B9EDC}"/>
              </a:ext>
            </a:extLst>
          </p:cNvPr>
          <p:cNvSpPr>
            <a:spLocks noGrp="1"/>
          </p:cNvSpPr>
          <p:nvPr>
            <p:ph type="pic" sz="quarter" idx="23" hasCustomPrompt="1"/>
          </p:nvPr>
        </p:nvSpPr>
        <p:spPr>
          <a:xfrm>
            <a:off x="0" y="-318"/>
            <a:ext cx="575945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solidFill>
            <a:srgbClr val="FFFFFF"/>
          </a:solidFill>
        </p:spPr>
        <p:txBody>
          <a:bodyPr wrap="square" tIns="1080000" anchor="t" anchorCtr="1">
            <a:noAutofit/>
          </a:bodyPr>
          <a:lstStyle/>
          <a:p>
            <a:r>
              <a:rPr lang="en-GB"/>
              <a:t>Insert image here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9">
            <a:lum/>
          </a:blip>
          <a:srcRect/>
          <a:stretch>
            <a:fillRect/>
          </a:stretch>
        </a:blipFill>
        <a:effectLst/>
      </p:bgPr>
    </p:bg>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F79875EA-B44A-F492-06AA-9B6AD0A6FD40}"/>
              </a:ext>
            </a:extLst>
          </p:cNvPr>
          <p:cNvSpPr txBox="1">
            <a:spLocks noGrp="1"/>
          </p:cNvSpPr>
          <p:nvPr>
            <p:ph type="sldNum" sz="quarter" idx="4"/>
          </p:nvPr>
        </p:nvSpPr>
        <p:spPr>
          <a:xfrm>
            <a:off x="-1" y="6120446"/>
            <a:ext cx="358775" cy="360000"/>
          </a:xfrm>
          <a:prstGeom prst="rect">
            <a:avLst/>
          </a:prstGeom>
        </p:spPr>
        <p:txBody>
          <a:bodyPr lIns="180000" tIns="0" rIns="0" bIns="0" anchor="t" anchorCtr="1">
            <a:noAutofit/>
          </a:bodyPr>
          <a:lstStyle>
            <a:lvl1pPr>
              <a:defRPr sz="1000" b="0" i="0">
                <a:solidFill>
                  <a:schemeClr val="bg1"/>
                </a:solidFill>
                <a:latin typeface="Calibri" panose="020F0502020204030204" pitchFamily="34" charset="0"/>
                <a:cs typeface="Calibri" panose="020F0502020204030204" pitchFamily="34" charset="0"/>
              </a:defRPr>
            </a:lvl1pPr>
          </a:lstStyle>
          <a:p>
            <a:fld id="{86CB4B4D-7CA3-9044-876B-883B54F8677D}" type="slidenum">
              <a:rPr lang="en-SE" smtClean="0"/>
              <a:pPr/>
              <a:t>‹#›</a:t>
            </a:fld>
            <a:endParaRPr lang="en-SE"/>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690" r:id="rId4"/>
    <p:sldLayoutId id="2147483697" r:id="rId5"/>
    <p:sldLayoutId id="2147483652" r:id="rId6"/>
    <p:sldLayoutId id="2147483694" r:id="rId7"/>
    <p:sldLayoutId id="2147483653" r:id="rId8"/>
    <p:sldLayoutId id="2147483655" r:id="rId9"/>
    <p:sldLayoutId id="2147483695" r:id="rId10"/>
    <p:sldLayoutId id="2147483700" r:id="rId11"/>
    <p:sldLayoutId id="2147483691" r:id="rId12"/>
    <p:sldLayoutId id="2147483699" r:id="rId13"/>
    <p:sldLayoutId id="2147483701" r:id="rId14"/>
    <p:sldLayoutId id="2147483660" r:id="rId15"/>
    <p:sldLayoutId id="2147483702" r:id="rId16"/>
    <p:sldLayoutId id="2147483696" r:id="rId17"/>
    <p:sldLayoutId id="2147483665" r:id="rId18"/>
    <p:sldLayoutId id="2147483667" r:id="rId19"/>
    <p:sldLayoutId id="2147483698" r:id="rId20"/>
    <p:sldLayoutId id="2147483670" r:id="rId21"/>
    <p:sldLayoutId id="2147483671" r:id="rId22"/>
    <p:sldLayoutId id="2147483672" r:id="rId23"/>
    <p:sldLayoutId id="2147483706" r:id="rId24"/>
    <p:sldLayoutId id="2147483678" r:id="rId25"/>
    <p:sldLayoutId id="2147483676" r:id="rId26"/>
    <p:sldLayoutId id="2147483677" r:id="rId27"/>
    <p:sldLayoutId id="2147483679" r:id="rId28"/>
    <p:sldLayoutId id="2147483693" r:id="rId29"/>
    <p:sldLayoutId id="2147483682" r:id="rId30"/>
    <p:sldLayoutId id="2147483683" r:id="rId31"/>
    <p:sldLayoutId id="2147483684" r:id="rId32"/>
    <p:sldLayoutId id="2147483685" r:id="rId33"/>
    <p:sldLayoutId id="2147483688" r:id="rId34"/>
    <p:sldLayoutId id="2147483689" r:id="rId35"/>
    <p:sldLayoutId id="2147483687" r:id="rId36"/>
    <p:sldLayoutId id="2147483692" r:id="rId37"/>
  </p:sldLayoutIdLst>
  <p:transition spd="med"/>
  <p:hf hdr="0" ftr="0" dt="0"/>
  <p:txStyles>
    <p:titleStyle>
      <a:lvl1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1pPr>
      <a:lvl2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2pPr>
      <a:lvl3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3pPr>
      <a:lvl4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4pPr>
      <a:lvl5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5pPr>
      <a:lvl6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6pPr>
      <a:lvl7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7pPr>
      <a:lvl8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8pPr>
      <a:lvl9pPr marL="0" marR="0" indent="0" algn="ctr" defTabSz="914857" rtl="0" eaLnBrk="1" latinLnBrk="0" hangingPunct="1">
        <a:lnSpc>
          <a:spcPct val="90000"/>
        </a:lnSpc>
        <a:spcBef>
          <a:spcPts val="0"/>
        </a:spcBef>
        <a:spcAft>
          <a:spcPts val="0"/>
        </a:spcAft>
        <a:buClrTx/>
        <a:buSzTx/>
        <a:buFontTx/>
        <a:buNone/>
        <a:tabLst/>
        <a:defRPr sz="3602" b="1" i="0" u="none" strike="noStrike" cap="none" spc="0" baseline="0">
          <a:solidFill>
            <a:schemeClr val="accent1"/>
          </a:solidFill>
          <a:uFillTx/>
          <a:latin typeface="Calibri"/>
          <a:ea typeface="Calibri"/>
          <a:cs typeface="Calibri"/>
          <a:sym typeface="Calibri"/>
        </a:defRPr>
      </a:lvl9pPr>
    </p:titleStyle>
    <p:bodyStyle>
      <a:lvl1pPr marL="228714" marR="0" indent="-228714"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1pPr>
      <a:lvl2pPr marL="724262" marR="0" indent="-266833"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2pPr>
      <a:lvl3pPr marL="1235056" marR="0" indent="-320199"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3pPr>
      <a:lvl4pPr marL="1728064" marR="0" indent="-355778"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4pPr>
      <a:lvl5pPr marL="2185492" marR="0" indent="-355778" algn="l" defTabSz="914857" rtl="0" eaLnBrk="1" latinLnBrk="0" hangingPunct="1">
        <a:lnSpc>
          <a:spcPct val="90000"/>
        </a:lnSpc>
        <a:spcBef>
          <a:spcPts val="1001"/>
        </a:spcBef>
        <a:spcAft>
          <a:spcPts val="0"/>
        </a:spcAft>
        <a:buClrTx/>
        <a:buSzPct val="80000"/>
        <a:buFontTx/>
        <a:buBlip>
          <a:blip r:embed="rId40"/>
        </a:buBlip>
        <a:tabLst/>
        <a:defRPr sz="2801" b="0" i="0" u="none" strike="noStrike" cap="none" spc="0" baseline="0">
          <a:solidFill>
            <a:srgbClr val="20145F"/>
          </a:solidFill>
          <a:uFillTx/>
          <a:latin typeface="Calibri"/>
          <a:ea typeface="Calibri"/>
          <a:cs typeface="Calibri"/>
          <a:sym typeface="Calibri"/>
        </a:defRPr>
      </a:lvl5pPr>
      <a:lvl6pPr marL="2642921"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6pPr>
      <a:lvl7pPr marL="3100349"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7pPr>
      <a:lvl8pPr marL="3557778"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8pPr>
      <a:lvl9pPr marL="4015207" marR="0" indent="-355778" algn="l" defTabSz="914857" rtl="0" eaLnBrk="1" latinLnBrk="0" hangingPunct="1">
        <a:lnSpc>
          <a:spcPct val="90000"/>
        </a:lnSpc>
        <a:spcBef>
          <a:spcPts val="1001"/>
        </a:spcBef>
        <a:spcAft>
          <a:spcPts val="0"/>
        </a:spcAft>
        <a:buClrTx/>
        <a:buSzPct val="100000"/>
        <a:buFontTx/>
        <a:buChar char="•"/>
        <a:tabLst/>
        <a:defRPr sz="2801" b="0" i="0" u="none" strike="noStrike" cap="none" spc="0" baseline="0">
          <a:solidFill>
            <a:srgbClr val="20145F"/>
          </a:solidFill>
          <a:uFillTx/>
          <a:latin typeface="Calibri"/>
          <a:ea typeface="Calibri"/>
          <a:cs typeface="Calibri"/>
          <a:sym typeface="Calibri"/>
        </a:defRPr>
      </a:lvl9pPr>
    </p:bodyStyle>
    <p:otherStyle>
      <a:lvl1pPr marL="0" marR="0" indent="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1pPr>
      <a:lvl2pPr marL="0" marR="0" indent="432223"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2pPr>
      <a:lvl3pPr marL="0" marR="0" indent="864449"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3pPr>
      <a:lvl4pPr marL="0" marR="0" indent="1296672"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4pPr>
      <a:lvl5pPr marL="0" marR="0" indent="1728897"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5pPr>
      <a:lvl6pPr marL="0" marR="0" indent="2161121"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6pPr>
      <a:lvl7pPr marL="0" marR="0" indent="2593345"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7pPr>
      <a:lvl8pPr marL="0" marR="0" indent="3025570"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8pPr>
      <a:lvl9pPr marL="0" marR="0" indent="3457794" algn="r" defTabSz="864449" rtl="0" eaLnBrk="1" latinLnBrk="0" hangingPunct="1">
        <a:lnSpc>
          <a:spcPct val="100000"/>
        </a:lnSpc>
        <a:spcBef>
          <a:spcPts val="0"/>
        </a:spcBef>
        <a:spcAft>
          <a:spcPts val="0"/>
        </a:spcAft>
        <a:buClrTx/>
        <a:buSzTx/>
        <a:buFontTx/>
        <a:buNone/>
        <a:tabLst/>
        <a:defRPr sz="1001" b="0" i="0" u="none" strike="noStrike" cap="none" spc="0" baseline="0">
          <a:solidFill>
            <a:schemeClr val="tx1"/>
          </a:solidFill>
          <a:uFillTx/>
          <a:latin typeface="+mn-lt"/>
          <a:ea typeface="+mn-ea"/>
          <a:cs typeface="+mn-cs"/>
          <a:sym typeface="Calibri"/>
        </a:defRPr>
      </a:lvl9pPr>
    </p:otherStyle>
  </p:txStyles>
  <p:extLst>
    <p:ext uri="{27BBF7A9-308A-43DC-89C8-2F10F3537804}">
      <p15:sldGuideLst xmlns:p15="http://schemas.microsoft.com/office/powerpoint/2012/main">
        <p15:guide id="1" orient="horz" pos="2041" userDrawn="1">
          <p15:clr>
            <a:srgbClr val="F26B43"/>
          </p15:clr>
        </p15:guide>
        <p15:guide id="2" pos="362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41.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neonfutures.org.uk/case-study/divya-bhanderi-civil-engineer/" TargetMode="External"/><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_rels/slide13.xml.rels><?xml version="1.0" encoding="UTF-8" standalone="yes"?>
<Relationships xmlns="http://schemas.openxmlformats.org/package/2006/relationships"><Relationship Id="rId8" Type="http://schemas.openxmlformats.org/officeDocument/2006/relationships/hyperlink" Target="https://www.thebigbang.org.uk/the-big-bang-competition/the-big-bang-challenge/" TargetMode="External"/><Relationship Id="rId3" Type="http://schemas.openxmlformats.org/officeDocument/2006/relationships/hyperlink" Target="https://neonfutures.org.uk/case-study/lenga-electrical-engineer/" TargetMode="External"/><Relationship Id="rId7" Type="http://schemas.openxmlformats.org/officeDocument/2006/relationships/hyperlink" Target="https://eukeducation.org.uk/our-programmes/climate-schools-programme/"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hyperlink" Target="https://mtfy.org.uk/" TargetMode="External"/><Relationship Id="rId5" Type="http://schemas.openxmlformats.org/officeDocument/2006/relationships/hyperlink" Target="https://eukeducation.org.uk/our-programmes/climate-action-club/about-climate-action-club/" TargetMode="External"/><Relationship Id="rId4" Type="http://schemas.openxmlformats.org/officeDocument/2006/relationships/hyperlink" Target="https://neonfutures.org.uk/case-study/mechanical-engineer-emma-shavick/" TargetMode="External"/><Relationship Id="rId9" Type="http://schemas.openxmlformats.org/officeDocument/2006/relationships/image" Target="../media/image4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neonfutures.org.uk/case-study/mechanical-engineer-jaz-rabadia/"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37EFAC-C9FF-13D3-F896-B46190AE0038}"/>
              </a:ext>
            </a:extLst>
          </p:cNvPr>
          <p:cNvSpPr>
            <a:spLocks noGrp="1"/>
          </p:cNvSpPr>
          <p:nvPr>
            <p:ph type="body" sz="quarter" idx="25"/>
          </p:nvPr>
        </p:nvSpPr>
        <p:spPr>
          <a:xfrm>
            <a:off x="502866" y="1799927"/>
            <a:ext cx="5399450" cy="4128741"/>
          </a:xfrm>
        </p:spPr>
        <p:txBody>
          <a:bodyPr lIns="360000" tIns="0" rIns="360000" bIns="360000" anchor="t">
            <a:noAutofit/>
          </a:bodyPr>
          <a:lstStyle/>
          <a:p>
            <a:pPr marL="228600" indent="-228600"/>
            <a:r>
              <a:rPr lang="en-GB" sz="2000"/>
              <a:t>To understand how human and physical process interact to influence the climate.</a:t>
            </a:r>
            <a:endParaRPr lang="en-US"/>
          </a:p>
          <a:p>
            <a:pPr marL="228600" indent="-228600"/>
            <a:r>
              <a:rPr lang="en-GB" sz="2000"/>
              <a:t>To understand my own and others’ (especially government’s and business') environmental, economic and social responsibilities in creating a sustainable future.</a:t>
            </a:r>
          </a:p>
          <a:p>
            <a:pPr marL="228600" indent="-228600"/>
            <a:r>
              <a:rPr lang="en-GB" sz="2000"/>
              <a:t>To suggest strategies for how can exercise environmental stewardship. </a:t>
            </a:r>
          </a:p>
          <a:p>
            <a:pPr marL="0" indent="0">
              <a:spcBef>
                <a:spcPts val="600"/>
              </a:spcBef>
              <a:buNone/>
            </a:pPr>
            <a:endParaRPr lang="en-GB" sz="1600"/>
          </a:p>
        </p:txBody>
      </p:sp>
      <p:sp>
        <p:nvSpPr>
          <p:cNvPr id="3" name="Text Placeholder 2">
            <a:extLst>
              <a:ext uri="{FF2B5EF4-FFF2-40B4-BE49-F238E27FC236}">
                <a16:creationId xmlns:a16="http://schemas.microsoft.com/office/drawing/2014/main" id="{B51F2A4D-6F2B-2EE3-3136-003F358221EB}"/>
              </a:ext>
            </a:extLst>
          </p:cNvPr>
          <p:cNvSpPr>
            <a:spLocks noGrp="1"/>
          </p:cNvSpPr>
          <p:nvPr>
            <p:ph type="body" sz="quarter" idx="26"/>
          </p:nvPr>
        </p:nvSpPr>
        <p:spPr/>
        <p:txBody>
          <a:bodyPr/>
          <a:lstStyle/>
          <a:p>
            <a:r>
              <a:rPr lang="en-GB"/>
              <a:t>Net Zero</a:t>
            </a:r>
          </a:p>
          <a:p>
            <a:r>
              <a:rPr lang="en-GB"/>
              <a:t>Decarbonisation</a:t>
            </a:r>
          </a:p>
          <a:p>
            <a:r>
              <a:rPr lang="en-GB"/>
              <a:t>Green jobs</a:t>
            </a:r>
          </a:p>
          <a:p>
            <a:pPr marL="0" indent="0">
              <a:buNone/>
            </a:pPr>
            <a:endParaRPr lang="en-GB"/>
          </a:p>
        </p:txBody>
      </p:sp>
      <p:sp>
        <p:nvSpPr>
          <p:cNvPr id="4" name="Slide Number Placeholder 3">
            <a:extLst>
              <a:ext uri="{FF2B5EF4-FFF2-40B4-BE49-F238E27FC236}">
                <a16:creationId xmlns:a16="http://schemas.microsoft.com/office/drawing/2014/main" id="{BFF4ED33-FF2C-39E5-B405-5FAFC0587BB7}"/>
              </a:ext>
            </a:extLst>
          </p:cNvPr>
          <p:cNvSpPr>
            <a:spLocks noGrp="1"/>
          </p:cNvSpPr>
          <p:nvPr>
            <p:ph type="sldNum" sz="quarter" idx="4"/>
          </p:nvPr>
        </p:nvSpPr>
        <p:spPr/>
        <p:txBody>
          <a:bodyPr/>
          <a:lstStyle/>
          <a:p>
            <a:fld id="{86CB4B4D-7CA3-9044-876B-883B54F8677D}" type="slidenum">
              <a:rPr lang="en-SE" smtClean="0"/>
              <a:pPr/>
              <a:t>1</a:t>
            </a:fld>
            <a:endParaRPr lang="en-SE"/>
          </a:p>
        </p:txBody>
      </p:sp>
      <p:sp>
        <p:nvSpPr>
          <p:cNvPr id="8" name="Rectangle">
            <a:extLst>
              <a:ext uri="{FF2B5EF4-FFF2-40B4-BE49-F238E27FC236}">
                <a16:creationId xmlns:a16="http://schemas.microsoft.com/office/drawing/2014/main" id="{994C1B0E-7CAB-B246-7807-C2D5706A45AE}"/>
              </a:ext>
            </a:extLst>
          </p:cNvPr>
          <p:cNvSpPr/>
          <p:nvPr/>
        </p:nvSpPr>
        <p:spPr>
          <a:xfrm>
            <a:off x="6661747" y="359726"/>
            <a:ext cx="2698154" cy="360542"/>
          </a:xfrm>
          <a:prstGeom prst="rect">
            <a:avLst/>
          </a:prstGeom>
          <a:solidFill>
            <a:srgbClr val="FFFFFF"/>
          </a:solidFill>
          <a:ln w="12700" cap="flat">
            <a:noFill/>
            <a:miter lim="400000"/>
          </a:ln>
          <a:effectLst/>
        </p:spPr>
        <p:txBody>
          <a:bodyPr wrap="square" lIns="45741" tIns="45741" rIns="45741" bIns="45741" numCol="1" anchor="ctr">
            <a:noAutofit/>
          </a:bodyPr>
          <a:lstStyle/>
          <a:p>
            <a:pPr algn="ctr"/>
            <a:endParaRPr sz="170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369295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3D1F3F-E3EA-602C-1B68-3BF7A7970519}"/>
              </a:ext>
            </a:extLst>
          </p:cNvPr>
          <p:cNvSpPr>
            <a:spLocks noGrp="1"/>
          </p:cNvSpPr>
          <p:nvPr>
            <p:ph type="body" sz="quarter" idx="24"/>
          </p:nvPr>
        </p:nvSpPr>
        <p:spPr>
          <a:xfrm>
            <a:off x="389830" y="1689486"/>
            <a:ext cx="7169820" cy="4126502"/>
          </a:xfrm>
        </p:spPr>
        <p:txBody>
          <a:bodyPr>
            <a:normAutofit fontScale="77500" lnSpcReduction="20000"/>
          </a:bodyPr>
          <a:lstStyle/>
          <a:p>
            <a:r>
              <a:rPr lang="en-US"/>
              <a:t>Individually read through your three options for your role. Decide which options you would most like to choose.</a:t>
            </a:r>
          </a:p>
          <a:p>
            <a:r>
              <a:rPr lang="en-US"/>
              <a:t>Each person explains to the group what options they would like and why. Transport first, then Energy, then Food and then Buildings / Grounds.</a:t>
            </a:r>
          </a:p>
          <a:p>
            <a:r>
              <a:rPr lang="en-US"/>
              <a:t>Decide as a group how you will spend the money and why. What compromises will you make?</a:t>
            </a:r>
          </a:p>
          <a:p>
            <a:r>
              <a:rPr lang="en-US"/>
              <a:t>You cannot go over £250,000 across all four categories and your overall aim is to get the most sustainability points. </a:t>
            </a:r>
          </a:p>
        </p:txBody>
      </p:sp>
      <p:sp>
        <p:nvSpPr>
          <p:cNvPr id="3" name="Text Placeholder 2">
            <a:extLst>
              <a:ext uri="{FF2B5EF4-FFF2-40B4-BE49-F238E27FC236}">
                <a16:creationId xmlns:a16="http://schemas.microsoft.com/office/drawing/2014/main" id="{91D7AA76-9DDA-98A4-A831-D6121B88C6E2}"/>
              </a:ext>
            </a:extLst>
          </p:cNvPr>
          <p:cNvSpPr>
            <a:spLocks noGrp="1"/>
          </p:cNvSpPr>
          <p:nvPr>
            <p:ph type="body" sz="quarter" idx="21"/>
          </p:nvPr>
        </p:nvSpPr>
        <p:spPr/>
        <p:txBody>
          <a:bodyPr/>
          <a:lstStyle/>
          <a:p>
            <a:endParaRPr lang="en-GB"/>
          </a:p>
        </p:txBody>
      </p:sp>
      <p:sp>
        <p:nvSpPr>
          <p:cNvPr id="4" name="Text Placeholder 3">
            <a:extLst>
              <a:ext uri="{FF2B5EF4-FFF2-40B4-BE49-F238E27FC236}">
                <a16:creationId xmlns:a16="http://schemas.microsoft.com/office/drawing/2014/main" id="{016915DA-D910-F9ED-E2B1-193AC7C5C837}"/>
              </a:ext>
            </a:extLst>
          </p:cNvPr>
          <p:cNvSpPr>
            <a:spLocks noGrp="1"/>
          </p:cNvSpPr>
          <p:nvPr>
            <p:ph type="body" sz="quarter" idx="23"/>
          </p:nvPr>
        </p:nvSpPr>
        <p:spPr/>
        <p:txBody>
          <a:bodyPr/>
          <a:lstStyle/>
          <a:p>
            <a:r>
              <a:rPr lang="en-US"/>
              <a:t>How will you spend your £250,000 budget?</a:t>
            </a:r>
            <a:endParaRPr lang="en-GB"/>
          </a:p>
        </p:txBody>
      </p:sp>
      <p:sp>
        <p:nvSpPr>
          <p:cNvPr id="5" name="Title 4">
            <a:extLst>
              <a:ext uri="{FF2B5EF4-FFF2-40B4-BE49-F238E27FC236}">
                <a16:creationId xmlns:a16="http://schemas.microsoft.com/office/drawing/2014/main" id="{198C15C0-A31F-DABD-4711-B21272857D13}"/>
              </a:ext>
            </a:extLst>
          </p:cNvPr>
          <p:cNvSpPr>
            <a:spLocks noGrp="1"/>
          </p:cNvSpPr>
          <p:nvPr>
            <p:ph type="title"/>
          </p:nvPr>
        </p:nvSpPr>
        <p:spPr/>
        <p:txBody>
          <a:bodyPr/>
          <a:lstStyle/>
          <a:p>
            <a:r>
              <a:rPr lang="en-US" sz="3600"/>
              <a:t>Sustainable choices</a:t>
            </a:r>
            <a:endParaRPr lang="en-GB"/>
          </a:p>
        </p:txBody>
      </p:sp>
      <p:sp>
        <p:nvSpPr>
          <p:cNvPr id="6" name="Slide Number Placeholder 5">
            <a:extLst>
              <a:ext uri="{FF2B5EF4-FFF2-40B4-BE49-F238E27FC236}">
                <a16:creationId xmlns:a16="http://schemas.microsoft.com/office/drawing/2014/main" id="{388C5A35-60E7-D575-E5E2-294168A283F8}"/>
              </a:ext>
            </a:extLst>
          </p:cNvPr>
          <p:cNvSpPr>
            <a:spLocks noGrp="1"/>
          </p:cNvSpPr>
          <p:nvPr>
            <p:ph type="sldNum" sz="quarter" idx="4"/>
          </p:nvPr>
        </p:nvSpPr>
        <p:spPr/>
        <p:txBody>
          <a:bodyPr/>
          <a:lstStyle/>
          <a:p>
            <a:fld id="{86CB4B4D-7CA3-9044-876B-883B54F8677D}" type="slidenum">
              <a:rPr lang="en-SE" smtClean="0"/>
              <a:pPr/>
              <a:t>10</a:t>
            </a:fld>
            <a:endParaRPr lang="en-SE"/>
          </a:p>
        </p:txBody>
      </p:sp>
      <p:pic>
        <p:nvPicPr>
          <p:cNvPr id="9" name="Picture Placeholder 8">
            <a:extLst>
              <a:ext uri="{FF2B5EF4-FFF2-40B4-BE49-F238E27FC236}">
                <a16:creationId xmlns:a16="http://schemas.microsoft.com/office/drawing/2014/main" id="{45F2781F-0899-C1B0-A852-DFED3D4B9F10}"/>
              </a:ext>
            </a:extLst>
          </p:cNvPr>
          <p:cNvPicPr>
            <a:picLocks noGrp="1" noChangeAspect="1"/>
          </p:cNvPicPr>
          <p:nvPr>
            <p:ph type="pic" sz="quarter" idx="26"/>
          </p:nvPr>
        </p:nvPicPr>
        <p:blipFill>
          <a:blip r:embed="rId3">
            <a:extLst>
              <a:ext uri="{96DAC541-7B7A-43D3-8B79-37D633B846F1}">
                <asvg:svgBlip xmlns:asvg="http://schemas.microsoft.com/office/drawing/2016/SVG/main" r:embed="rId4"/>
              </a:ext>
            </a:extLst>
          </a:blip>
          <a:srcRect t="10353" b="10353"/>
          <a:stretch>
            <a:fillRect/>
          </a:stretch>
        </p:blipFill>
        <p:spPr>
          <a:xfrm>
            <a:off x="7631658" y="1974329"/>
            <a:ext cx="3177924" cy="3150120"/>
          </a:xfrm>
        </p:spPr>
      </p:pic>
    </p:spTree>
    <p:extLst>
      <p:ext uri="{BB962C8B-B14F-4D97-AF65-F5344CB8AC3E}">
        <p14:creationId xmlns:p14="http://schemas.microsoft.com/office/powerpoint/2010/main" val="251307288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EDDA04-7696-3063-8A3E-1C028EE6B63F}"/>
              </a:ext>
            </a:extLst>
          </p:cNvPr>
          <p:cNvSpPr>
            <a:spLocks noGrp="1"/>
          </p:cNvSpPr>
          <p:nvPr>
            <p:ph type="body" sz="half" idx="1"/>
          </p:nvPr>
        </p:nvSpPr>
        <p:spPr>
          <a:xfrm>
            <a:off x="-476" y="2881486"/>
            <a:ext cx="8640605" cy="1661993"/>
          </a:xfrm>
        </p:spPr>
        <p:txBody>
          <a:bodyPr lIns="720000" tIns="0" rIns="360000" bIns="0" anchor="t">
            <a:spAutoFit/>
          </a:bodyPr>
          <a:lstStyle/>
          <a:p>
            <a:r>
              <a:rPr lang="en-US" sz="4000"/>
              <a:t>Which group has got the most sustainable points and is within budget?</a:t>
            </a:r>
            <a:endParaRPr lang="en-GB" sz="4000"/>
          </a:p>
        </p:txBody>
      </p:sp>
      <p:sp>
        <p:nvSpPr>
          <p:cNvPr id="3" name="Text Placeholder 2">
            <a:extLst>
              <a:ext uri="{FF2B5EF4-FFF2-40B4-BE49-F238E27FC236}">
                <a16:creationId xmlns:a16="http://schemas.microsoft.com/office/drawing/2014/main" id="{72F38D0A-3124-13DE-5D31-A60D79D46D4C}"/>
              </a:ext>
            </a:extLst>
          </p:cNvPr>
          <p:cNvSpPr>
            <a:spLocks noGrp="1"/>
          </p:cNvSpPr>
          <p:nvPr>
            <p:ph type="body" sz="half" idx="21"/>
          </p:nvPr>
        </p:nvSpPr>
        <p:spPr/>
        <p:txBody>
          <a:bodyPr/>
          <a:lstStyle/>
          <a:p>
            <a:r>
              <a:rPr lang="en-US" sz="5400"/>
              <a:t>Sustainable choices</a:t>
            </a:r>
            <a:endParaRPr lang="en-GB"/>
          </a:p>
        </p:txBody>
      </p:sp>
      <p:sp>
        <p:nvSpPr>
          <p:cNvPr id="4" name="Slide Number Placeholder 3">
            <a:extLst>
              <a:ext uri="{FF2B5EF4-FFF2-40B4-BE49-F238E27FC236}">
                <a16:creationId xmlns:a16="http://schemas.microsoft.com/office/drawing/2014/main" id="{B74FBDB9-8E31-007D-5BB9-9E3476693F3F}"/>
              </a:ext>
            </a:extLst>
          </p:cNvPr>
          <p:cNvSpPr>
            <a:spLocks noGrp="1"/>
          </p:cNvSpPr>
          <p:nvPr>
            <p:ph type="sldNum" sz="quarter" idx="4"/>
          </p:nvPr>
        </p:nvSpPr>
        <p:spPr/>
        <p:txBody>
          <a:bodyPr/>
          <a:lstStyle/>
          <a:p>
            <a:fld id="{86CB4B4D-7CA3-9044-876B-883B54F8677D}" type="slidenum">
              <a:rPr lang="en-SE" smtClean="0"/>
              <a:pPr/>
              <a:t>11</a:t>
            </a:fld>
            <a:endParaRPr lang="en-SE"/>
          </a:p>
        </p:txBody>
      </p:sp>
    </p:spTree>
    <p:extLst>
      <p:ext uri="{BB962C8B-B14F-4D97-AF65-F5344CB8AC3E}">
        <p14:creationId xmlns:p14="http://schemas.microsoft.com/office/powerpoint/2010/main" val="373264434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981B3-5B05-95E8-C0A6-87C3F2510A6F}"/>
              </a:ext>
            </a:extLst>
          </p:cNvPr>
          <p:cNvSpPr>
            <a:spLocks noGrp="1"/>
          </p:cNvSpPr>
          <p:nvPr>
            <p:ph type="body" sz="quarter" idx="1"/>
          </p:nvPr>
        </p:nvSpPr>
        <p:spPr/>
        <p:txBody>
          <a:bodyPr wrap="square" lIns="720000" tIns="720000" rIns="360000" bIns="180000" anchor="t">
            <a:spAutoFit/>
          </a:bodyPr>
          <a:lstStyle/>
          <a:p>
            <a:r>
              <a:rPr lang="en-US" sz="3600"/>
              <a:t>Engineering skills</a:t>
            </a:r>
            <a:endParaRPr lang="en-GB"/>
          </a:p>
        </p:txBody>
      </p:sp>
      <p:sp>
        <p:nvSpPr>
          <p:cNvPr id="3" name="Text Placeholder 2">
            <a:extLst>
              <a:ext uri="{FF2B5EF4-FFF2-40B4-BE49-F238E27FC236}">
                <a16:creationId xmlns:a16="http://schemas.microsoft.com/office/drawing/2014/main" id="{D56F97BF-A2E4-6CD0-ECC3-B8FF2176363C}"/>
              </a:ext>
            </a:extLst>
          </p:cNvPr>
          <p:cNvSpPr>
            <a:spLocks noGrp="1"/>
          </p:cNvSpPr>
          <p:nvPr>
            <p:ph type="body" sz="quarter" idx="23"/>
          </p:nvPr>
        </p:nvSpPr>
        <p:spPr>
          <a:xfrm>
            <a:off x="-2" y="1407708"/>
            <a:ext cx="9180262" cy="4458226"/>
          </a:xfrm>
        </p:spPr>
        <p:txBody>
          <a:bodyPr lIns="720000" tIns="0" rIns="360000" bIns="360000" anchor="t">
            <a:spAutoFit/>
          </a:bodyPr>
          <a:lstStyle/>
          <a:p>
            <a:r>
              <a:rPr lang="en-US" sz="2400"/>
              <a:t>All of these skills are important in engineering. Divya </a:t>
            </a:r>
            <a:r>
              <a:rPr lang="en-US" sz="2400" err="1"/>
              <a:t>Bhanderi</a:t>
            </a:r>
            <a:r>
              <a:rPr lang="en-US" sz="2400"/>
              <a:t> uses them in her role as a senior engineer who works on making road and rail more sustainable.</a:t>
            </a:r>
          </a:p>
          <a:p>
            <a:r>
              <a:rPr lang="en-US"/>
              <a:t>Which one have you practiced or developed the most in this session?</a:t>
            </a:r>
            <a:endParaRPr lang="en-GB"/>
          </a:p>
          <a:p>
            <a:pPr marL="342900" indent="-342900">
              <a:buFontTx/>
              <a:buChar char="-"/>
            </a:pPr>
            <a:r>
              <a:rPr lang="en-GB"/>
              <a:t>Communication: sharing ideas and listening</a:t>
            </a:r>
          </a:p>
          <a:p>
            <a:pPr marL="342900" indent="-342900">
              <a:buFontTx/>
              <a:buChar char="-"/>
            </a:pPr>
            <a:r>
              <a:rPr lang="en-GB" sz="2400"/>
              <a:t>Problem finding: working out the root of the problem</a:t>
            </a:r>
          </a:p>
          <a:p>
            <a:pPr marL="342900" indent="-342900">
              <a:buFontTx/>
              <a:buChar char="-"/>
            </a:pPr>
            <a:r>
              <a:rPr lang="en-GB" sz="2400"/>
              <a:t>Problem solving: working out the best solution</a:t>
            </a:r>
          </a:p>
          <a:p>
            <a:pPr marL="342900" indent="-342900">
              <a:buFontTx/>
              <a:buChar char="-"/>
            </a:pPr>
            <a:r>
              <a:rPr lang="en-GB" sz="2400"/>
              <a:t>Teamworking: working well with other people</a:t>
            </a:r>
          </a:p>
          <a:p>
            <a:pPr marL="342900" indent="-342900">
              <a:buFontTx/>
              <a:buChar char="-"/>
            </a:pPr>
            <a:endParaRPr lang="en-US"/>
          </a:p>
        </p:txBody>
      </p:sp>
      <p:pic>
        <p:nvPicPr>
          <p:cNvPr id="8" name="Picture Placeholder 7">
            <a:hlinkClick r:id="rId3"/>
            <a:extLst>
              <a:ext uri="{FF2B5EF4-FFF2-40B4-BE49-F238E27FC236}">
                <a16:creationId xmlns:a16="http://schemas.microsoft.com/office/drawing/2014/main" id="{D2178567-A1FE-FAB2-F4A0-14B248621F7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a:stretch/>
        </p:blipFill>
        <p:spPr>
          <a:xfrm>
            <a:off x="8638900" y="1655911"/>
            <a:ext cx="2880000" cy="2880000"/>
          </a:xfrm>
        </p:spPr>
      </p:pic>
      <p:sp>
        <p:nvSpPr>
          <p:cNvPr id="5" name="Slide Number Placeholder 4">
            <a:extLst>
              <a:ext uri="{FF2B5EF4-FFF2-40B4-BE49-F238E27FC236}">
                <a16:creationId xmlns:a16="http://schemas.microsoft.com/office/drawing/2014/main" id="{50C9F126-4A80-E621-B2F5-3FA25CD64F62}"/>
              </a:ext>
            </a:extLst>
          </p:cNvPr>
          <p:cNvSpPr>
            <a:spLocks noGrp="1"/>
          </p:cNvSpPr>
          <p:nvPr>
            <p:ph type="sldNum" sz="quarter" idx="4"/>
          </p:nvPr>
        </p:nvSpPr>
        <p:spPr/>
        <p:txBody>
          <a:bodyPr/>
          <a:lstStyle/>
          <a:p>
            <a:fld id="{86CB4B4D-7CA3-9044-876B-883B54F8677D}" type="slidenum">
              <a:rPr lang="en-SE" smtClean="0"/>
              <a:pPr/>
              <a:t>12</a:t>
            </a:fld>
            <a:endParaRPr lang="en-SE"/>
          </a:p>
        </p:txBody>
      </p:sp>
      <p:pic>
        <p:nvPicPr>
          <p:cNvPr id="4" name="Picture 3" descr="A white and red circle with a speech bubble in the middle&#10;&#10;AI-generated content may be incorrect.">
            <a:extLst>
              <a:ext uri="{FF2B5EF4-FFF2-40B4-BE49-F238E27FC236}">
                <a16:creationId xmlns:a16="http://schemas.microsoft.com/office/drawing/2014/main" id="{A86566A4-7DF0-391C-74A7-D126183AA803}"/>
              </a:ext>
            </a:extLst>
          </p:cNvPr>
          <p:cNvPicPr>
            <a:picLocks noChangeAspect="1"/>
          </p:cNvPicPr>
          <p:nvPr/>
        </p:nvPicPr>
        <p:blipFill>
          <a:blip r:embed="rId5"/>
          <a:stretch>
            <a:fillRect/>
          </a:stretch>
        </p:blipFill>
        <p:spPr>
          <a:xfrm>
            <a:off x="1175373" y="5065581"/>
            <a:ext cx="1102889" cy="1025780"/>
          </a:xfrm>
          <a:prstGeom prst="rect">
            <a:avLst/>
          </a:prstGeom>
        </p:spPr>
      </p:pic>
      <p:pic>
        <p:nvPicPr>
          <p:cNvPr id="6" name="Picture 5" descr="A pink circle with white lines and black text&#10;&#10;AI-generated content may be incorrect.">
            <a:extLst>
              <a:ext uri="{FF2B5EF4-FFF2-40B4-BE49-F238E27FC236}">
                <a16:creationId xmlns:a16="http://schemas.microsoft.com/office/drawing/2014/main" id="{02FD7325-433F-81C0-1D1D-3EC7ECC3ED3D}"/>
              </a:ext>
            </a:extLst>
          </p:cNvPr>
          <p:cNvPicPr>
            <a:picLocks noChangeAspect="1"/>
          </p:cNvPicPr>
          <p:nvPr/>
        </p:nvPicPr>
        <p:blipFill>
          <a:blip r:embed="rId6"/>
          <a:stretch>
            <a:fillRect/>
          </a:stretch>
        </p:blipFill>
        <p:spPr>
          <a:xfrm>
            <a:off x="2883271" y="5079252"/>
            <a:ext cx="1107032" cy="999756"/>
          </a:xfrm>
          <a:prstGeom prst="rect">
            <a:avLst/>
          </a:prstGeom>
        </p:spPr>
      </p:pic>
      <p:pic>
        <p:nvPicPr>
          <p:cNvPr id="7" name="Picture 6" descr="A white circle with a puzzle piece in it&#10;&#10;AI-generated content may be incorrect.">
            <a:extLst>
              <a:ext uri="{FF2B5EF4-FFF2-40B4-BE49-F238E27FC236}">
                <a16:creationId xmlns:a16="http://schemas.microsoft.com/office/drawing/2014/main" id="{DFDF03FE-3261-1353-838D-6D6E6E8BFCF2}"/>
              </a:ext>
            </a:extLst>
          </p:cNvPr>
          <p:cNvPicPr>
            <a:picLocks noChangeAspect="1"/>
          </p:cNvPicPr>
          <p:nvPr/>
        </p:nvPicPr>
        <p:blipFill>
          <a:blip r:embed="rId7"/>
          <a:stretch>
            <a:fillRect/>
          </a:stretch>
        </p:blipFill>
        <p:spPr>
          <a:xfrm>
            <a:off x="4830508" y="5053137"/>
            <a:ext cx="1108395" cy="1001143"/>
          </a:xfrm>
          <a:prstGeom prst="rect">
            <a:avLst/>
          </a:prstGeom>
        </p:spPr>
      </p:pic>
      <p:pic>
        <p:nvPicPr>
          <p:cNvPr id="9" name="Picture 8" descr="A blue and white logo&#10;&#10;AI-generated content may be incorrect.">
            <a:extLst>
              <a:ext uri="{FF2B5EF4-FFF2-40B4-BE49-F238E27FC236}">
                <a16:creationId xmlns:a16="http://schemas.microsoft.com/office/drawing/2014/main" id="{04EBB5E5-3BEE-DDC4-6EF0-D1B0E36CEFF2}"/>
              </a:ext>
            </a:extLst>
          </p:cNvPr>
          <p:cNvPicPr>
            <a:picLocks noChangeAspect="1"/>
          </p:cNvPicPr>
          <p:nvPr/>
        </p:nvPicPr>
        <p:blipFill>
          <a:blip r:embed="rId8"/>
          <a:stretch>
            <a:fillRect/>
          </a:stretch>
        </p:blipFill>
        <p:spPr>
          <a:xfrm>
            <a:off x="6676547" y="5053761"/>
            <a:ext cx="1110439" cy="1025783"/>
          </a:xfrm>
          <a:prstGeom prst="rect">
            <a:avLst/>
          </a:prstGeom>
        </p:spPr>
      </p:pic>
    </p:spTree>
    <p:extLst>
      <p:ext uri="{BB962C8B-B14F-4D97-AF65-F5344CB8AC3E}">
        <p14:creationId xmlns:p14="http://schemas.microsoft.com/office/powerpoint/2010/main" val="232676395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FAB544-3DF9-5034-E26B-40E9EB402F82}"/>
              </a:ext>
            </a:extLst>
          </p:cNvPr>
          <p:cNvSpPr>
            <a:spLocks noGrp="1"/>
          </p:cNvSpPr>
          <p:nvPr>
            <p:ph type="body" sz="quarter" idx="1"/>
          </p:nvPr>
        </p:nvSpPr>
        <p:spPr>
          <a:xfrm>
            <a:off x="4904898" y="-143129"/>
            <a:ext cx="5761038" cy="1044192"/>
          </a:xfrm>
        </p:spPr>
        <p:txBody>
          <a:bodyPr lIns="360000" tIns="360000" rIns="360000" bIns="179999" anchor="t">
            <a:spAutoFit/>
          </a:bodyPr>
          <a:lstStyle/>
          <a:p>
            <a:r>
              <a:rPr lang="en-US" sz="3600"/>
              <a:t>Next steps</a:t>
            </a:r>
            <a:endParaRPr lang="en-GB"/>
          </a:p>
        </p:txBody>
      </p:sp>
      <p:sp>
        <p:nvSpPr>
          <p:cNvPr id="3" name="Text Placeholder 2">
            <a:extLst>
              <a:ext uri="{FF2B5EF4-FFF2-40B4-BE49-F238E27FC236}">
                <a16:creationId xmlns:a16="http://schemas.microsoft.com/office/drawing/2014/main" id="{442D6538-2293-18FF-75D9-6FE90CC0436F}"/>
              </a:ext>
            </a:extLst>
          </p:cNvPr>
          <p:cNvSpPr>
            <a:spLocks noGrp="1"/>
          </p:cNvSpPr>
          <p:nvPr>
            <p:ph type="body" sz="quarter" idx="21"/>
          </p:nvPr>
        </p:nvSpPr>
        <p:spPr>
          <a:xfrm>
            <a:off x="4551516" y="770350"/>
            <a:ext cx="6773663" cy="4812769"/>
          </a:xfrm>
        </p:spPr>
        <p:txBody>
          <a:bodyPr lIns="360000" tIns="0" rIns="360000" bIns="180000" anchor="t">
            <a:spAutoFit/>
          </a:bodyPr>
          <a:lstStyle/>
          <a:p>
            <a:r>
              <a:rPr lang="en-US" sz="2400"/>
              <a:t>Find out more about engineers who work on sustainable solutions. </a:t>
            </a:r>
            <a:r>
              <a:rPr lang="en-GB" sz="2400"/>
              <a:t>Examples are: </a:t>
            </a:r>
            <a:r>
              <a:rPr lang="en-GB" sz="2400">
                <a:hlinkClick r:id="rId3"/>
              </a:rPr>
              <a:t>Lenga Dermaut </a:t>
            </a:r>
            <a:r>
              <a:rPr lang="en-GB" sz="2400"/>
              <a:t> and </a:t>
            </a:r>
            <a:r>
              <a:rPr lang="en-GB" sz="2400">
                <a:hlinkClick r:id="rId4"/>
              </a:rPr>
              <a:t>Emma Shavick.</a:t>
            </a:r>
            <a:endParaRPr lang="en-GB" sz="2400"/>
          </a:p>
          <a:p>
            <a:r>
              <a:rPr lang="en-GB"/>
              <a:t>Do activities to develop your engineering skills such as solving puzzles, debates, playing team sports or creative crafts. </a:t>
            </a:r>
          </a:p>
          <a:p>
            <a:r>
              <a:rPr lang="en-GB" sz="2400"/>
              <a:t>Join or set up a </a:t>
            </a:r>
            <a:r>
              <a:rPr lang="en-GB" sz="2400">
                <a:hlinkClick r:id="rId5"/>
              </a:rPr>
              <a:t>Climate Action Club</a:t>
            </a:r>
            <a:r>
              <a:rPr lang="en-GB" sz="2400"/>
              <a:t> at school.</a:t>
            </a:r>
          </a:p>
          <a:p>
            <a:r>
              <a:rPr lang="en-GB"/>
              <a:t>Do the </a:t>
            </a:r>
            <a:r>
              <a:rPr lang="en-GB">
                <a:hlinkClick r:id="rId6"/>
              </a:rPr>
              <a:t>Meet the Future You </a:t>
            </a:r>
            <a:r>
              <a:rPr lang="en-GB"/>
              <a:t> Quiz.</a:t>
            </a:r>
          </a:p>
          <a:p>
            <a:r>
              <a:rPr lang="en-GB" sz="2400"/>
              <a:t>Learn more about climate change in your lessons with our </a:t>
            </a:r>
            <a:r>
              <a:rPr lang="en-GB" sz="2400">
                <a:hlinkClick r:id="rId7"/>
              </a:rPr>
              <a:t>Climate Schools Programme. </a:t>
            </a:r>
            <a:endParaRPr lang="en-US" sz="2400"/>
          </a:p>
          <a:p>
            <a:r>
              <a:rPr lang="en-US"/>
              <a:t>Create a solution to climate change and enter it into the </a:t>
            </a:r>
            <a:r>
              <a:rPr lang="en-US">
                <a:hlinkClick r:id="rId8"/>
              </a:rPr>
              <a:t>Big Bang Competition.</a:t>
            </a:r>
            <a:endParaRPr lang="en-GB"/>
          </a:p>
        </p:txBody>
      </p:sp>
      <p:sp>
        <p:nvSpPr>
          <p:cNvPr id="4" name="Slide Number Placeholder 3">
            <a:extLst>
              <a:ext uri="{FF2B5EF4-FFF2-40B4-BE49-F238E27FC236}">
                <a16:creationId xmlns:a16="http://schemas.microsoft.com/office/drawing/2014/main" id="{80D60A45-DA4A-EE0D-0BC8-6A0A435808A6}"/>
              </a:ext>
            </a:extLst>
          </p:cNvPr>
          <p:cNvSpPr>
            <a:spLocks noGrp="1"/>
          </p:cNvSpPr>
          <p:nvPr>
            <p:ph type="sldNum" sz="quarter" idx="4"/>
          </p:nvPr>
        </p:nvSpPr>
        <p:spPr/>
        <p:txBody>
          <a:bodyPr/>
          <a:lstStyle/>
          <a:p>
            <a:fld id="{86CB4B4D-7CA3-9044-876B-883B54F8677D}" type="slidenum">
              <a:rPr lang="en-SE" smtClean="0"/>
              <a:pPr/>
              <a:t>13</a:t>
            </a:fld>
            <a:endParaRPr lang="en-SE"/>
          </a:p>
        </p:txBody>
      </p:sp>
      <p:pic>
        <p:nvPicPr>
          <p:cNvPr id="7" name="Picture Placeholder 6" descr="A logo for a school program&#10;&#10;Description automatically generated">
            <a:extLst>
              <a:ext uri="{FF2B5EF4-FFF2-40B4-BE49-F238E27FC236}">
                <a16:creationId xmlns:a16="http://schemas.microsoft.com/office/drawing/2014/main" id="{9D26073D-94A1-D8E1-9C44-2D26BF7032CD}"/>
              </a:ext>
            </a:extLst>
          </p:cNvPr>
          <p:cNvPicPr>
            <a:picLocks noGrp="1" noChangeAspect="1"/>
          </p:cNvPicPr>
          <p:nvPr>
            <p:ph type="pic" sz="quarter" idx="23"/>
          </p:nvPr>
        </p:nvPicPr>
        <p:blipFill>
          <a:blip r:embed="rId9">
            <a:extLst>
              <a:ext uri="{28A0092B-C50C-407E-A947-70E740481C1C}">
                <a14:useLocalDpi xmlns:a14="http://schemas.microsoft.com/office/drawing/2010/main" val="0"/>
              </a:ext>
            </a:extLst>
          </a:blip>
          <a:srcRect l="1346" t="-5" r="62968" b="5"/>
          <a:stretch/>
        </p:blipFill>
        <p:spPr>
          <a:xfrm>
            <a:off x="0" y="-318"/>
            <a:ext cx="4751338" cy="6480175"/>
          </a:xfrm>
        </p:spPr>
      </p:pic>
    </p:spTree>
    <p:extLst>
      <p:ext uri="{BB962C8B-B14F-4D97-AF65-F5344CB8AC3E}">
        <p14:creationId xmlns:p14="http://schemas.microsoft.com/office/powerpoint/2010/main" val="237170019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4393F00-D3DA-45F9-05A2-BA0F32A7BB60}"/>
              </a:ext>
            </a:extLst>
          </p:cNvPr>
          <p:cNvSpPr>
            <a:spLocks noGrp="1"/>
          </p:cNvSpPr>
          <p:nvPr>
            <p:ph type="body" sz="half" idx="1"/>
          </p:nvPr>
        </p:nvSpPr>
        <p:spPr/>
        <p:txBody>
          <a:bodyPr/>
          <a:lstStyle/>
          <a:p>
            <a:r>
              <a:rPr lang="en-GB"/>
              <a:t>Climate Schools Programme</a:t>
            </a:r>
          </a:p>
        </p:txBody>
      </p:sp>
      <p:sp>
        <p:nvSpPr>
          <p:cNvPr id="6" name="Text Placeholder 5">
            <a:extLst>
              <a:ext uri="{FF2B5EF4-FFF2-40B4-BE49-F238E27FC236}">
                <a16:creationId xmlns:a16="http://schemas.microsoft.com/office/drawing/2014/main" id="{45B8A7E8-0EED-2474-E29B-1C93E08E6CB8}"/>
              </a:ext>
            </a:extLst>
          </p:cNvPr>
          <p:cNvSpPr>
            <a:spLocks noGrp="1"/>
          </p:cNvSpPr>
          <p:nvPr>
            <p:ph type="body" sz="quarter" idx="21"/>
          </p:nvPr>
        </p:nvSpPr>
        <p:spPr/>
        <p:txBody>
          <a:bodyPr/>
          <a:lstStyle/>
          <a:p>
            <a:r>
              <a:rPr lang="en-GB" sz="3600"/>
              <a:t>Geography taster lesson</a:t>
            </a:r>
          </a:p>
        </p:txBody>
      </p:sp>
      <p:sp>
        <p:nvSpPr>
          <p:cNvPr id="4" name="Slide Number Placeholder 3">
            <a:extLst>
              <a:ext uri="{FF2B5EF4-FFF2-40B4-BE49-F238E27FC236}">
                <a16:creationId xmlns:a16="http://schemas.microsoft.com/office/drawing/2014/main" id="{C8615C9F-A2B0-A8DB-47E6-7D375D8BE8E6}"/>
              </a:ext>
            </a:extLst>
          </p:cNvPr>
          <p:cNvSpPr>
            <a:spLocks noGrp="1"/>
          </p:cNvSpPr>
          <p:nvPr>
            <p:ph type="sldNum" sz="quarter" idx="4294967295"/>
          </p:nvPr>
        </p:nvSpPr>
        <p:spPr>
          <a:xfrm>
            <a:off x="0" y="6119813"/>
            <a:ext cx="358775" cy="360362"/>
          </a:xfrm>
        </p:spPr>
        <p:txBody>
          <a:bodyPr/>
          <a:lstStyle/>
          <a:p>
            <a:fld id="{86CB4B4D-7CA3-9044-876B-883B54F8677D}" type="slidenum">
              <a:rPr lang="en-SE" smtClean="0"/>
              <a:pPr/>
              <a:t>2</a:t>
            </a:fld>
            <a:endParaRPr lang="en-SE"/>
          </a:p>
        </p:txBody>
      </p:sp>
    </p:spTree>
    <p:extLst>
      <p:ext uri="{BB962C8B-B14F-4D97-AF65-F5344CB8AC3E}">
        <p14:creationId xmlns:p14="http://schemas.microsoft.com/office/powerpoint/2010/main" val="373373786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AF24B4A-034D-67FD-BF07-774F634BFEEC}"/>
              </a:ext>
            </a:extLst>
          </p:cNvPr>
          <p:cNvSpPr>
            <a:spLocks noGrp="1"/>
          </p:cNvSpPr>
          <p:nvPr>
            <p:ph type="body" sz="quarter" idx="24"/>
          </p:nvPr>
        </p:nvSpPr>
        <p:spPr/>
        <p:txBody>
          <a:bodyPr lIns="360000" tIns="0" rIns="1800000" bIns="180000" anchor="t">
            <a:normAutofit/>
          </a:bodyPr>
          <a:lstStyle/>
          <a:p>
            <a:r>
              <a:rPr lang="en-GB" sz="2800"/>
              <a:t>Climate schools programme</a:t>
            </a:r>
          </a:p>
          <a:p>
            <a:endParaRPr lang="en-GB"/>
          </a:p>
        </p:txBody>
      </p:sp>
      <p:sp>
        <p:nvSpPr>
          <p:cNvPr id="5" name="Title 4">
            <a:extLst>
              <a:ext uri="{FF2B5EF4-FFF2-40B4-BE49-F238E27FC236}">
                <a16:creationId xmlns:a16="http://schemas.microsoft.com/office/drawing/2014/main" id="{A9DC669A-7F12-7439-303E-4F8E9436C1DF}"/>
              </a:ext>
            </a:extLst>
          </p:cNvPr>
          <p:cNvSpPr>
            <a:spLocks noGrp="1"/>
          </p:cNvSpPr>
          <p:nvPr>
            <p:ph type="title"/>
          </p:nvPr>
        </p:nvSpPr>
        <p:spPr/>
        <p:txBody>
          <a:bodyPr/>
          <a:lstStyle/>
          <a:p>
            <a:r>
              <a:rPr lang="en-GB" sz="3600"/>
              <a:t>Creating sustainable environments</a:t>
            </a:r>
          </a:p>
        </p:txBody>
      </p:sp>
      <p:sp>
        <p:nvSpPr>
          <p:cNvPr id="8" name="Text Placeholder 7">
            <a:extLst>
              <a:ext uri="{FF2B5EF4-FFF2-40B4-BE49-F238E27FC236}">
                <a16:creationId xmlns:a16="http://schemas.microsoft.com/office/drawing/2014/main" id="{AF01FF02-B2AD-B376-332C-F37B361F2AF2}"/>
              </a:ext>
            </a:extLst>
          </p:cNvPr>
          <p:cNvSpPr>
            <a:spLocks noGrp="1"/>
          </p:cNvSpPr>
          <p:nvPr>
            <p:ph type="body" sz="quarter" idx="25"/>
          </p:nvPr>
        </p:nvSpPr>
        <p:spPr/>
        <p:txBody>
          <a:bodyPr/>
          <a:lstStyle/>
          <a:p>
            <a:pPr marL="0" indent="0">
              <a:buNone/>
            </a:pPr>
            <a:r>
              <a:rPr lang="en-GB"/>
              <a:t>You will be exploring how to create sustainable environments.</a:t>
            </a:r>
          </a:p>
          <a:p>
            <a:pPr marL="0" indent="0">
              <a:buNone/>
            </a:pPr>
            <a:r>
              <a:rPr lang="en-GB"/>
              <a:t>You will learn about and investigate:</a:t>
            </a:r>
          </a:p>
          <a:p>
            <a:r>
              <a:rPr lang="en-GB"/>
              <a:t>Sustainable options that are available</a:t>
            </a:r>
          </a:p>
          <a:p>
            <a:r>
              <a:rPr lang="en-GB"/>
              <a:t>What considerations there are when making sustainable decisions</a:t>
            </a:r>
          </a:p>
          <a:p>
            <a:pPr marL="0" indent="0">
              <a:buNone/>
            </a:pPr>
            <a:endParaRPr lang="en-GB"/>
          </a:p>
        </p:txBody>
      </p:sp>
      <p:sp>
        <p:nvSpPr>
          <p:cNvPr id="6" name="Text Placeholder 5">
            <a:extLst>
              <a:ext uri="{FF2B5EF4-FFF2-40B4-BE49-F238E27FC236}">
                <a16:creationId xmlns:a16="http://schemas.microsoft.com/office/drawing/2014/main" id="{9DC21504-D2E8-B317-6D9D-C27EAEB4FCA5}"/>
              </a:ext>
            </a:extLst>
          </p:cNvPr>
          <p:cNvSpPr>
            <a:spLocks noGrp="1"/>
          </p:cNvSpPr>
          <p:nvPr>
            <p:ph type="body" sz="quarter" idx="21"/>
          </p:nvPr>
        </p:nvSpPr>
        <p:spPr/>
        <p:txBody>
          <a:bodyPr/>
          <a:lstStyle/>
          <a:p>
            <a:endParaRPr lang="en-GB"/>
          </a:p>
        </p:txBody>
      </p:sp>
    </p:spTree>
    <p:extLst>
      <p:ext uri="{BB962C8B-B14F-4D97-AF65-F5344CB8AC3E}">
        <p14:creationId xmlns:p14="http://schemas.microsoft.com/office/powerpoint/2010/main" val="420925554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F63DC7-0EF1-D46A-E798-9EB80932F442}"/>
              </a:ext>
            </a:extLst>
          </p:cNvPr>
          <p:cNvSpPr>
            <a:spLocks noGrp="1"/>
          </p:cNvSpPr>
          <p:nvPr>
            <p:ph type="body" sz="half" idx="1"/>
          </p:nvPr>
        </p:nvSpPr>
        <p:spPr/>
        <p:txBody>
          <a:bodyPr/>
          <a:lstStyle/>
          <a:p>
            <a:r>
              <a:rPr lang="en-US"/>
              <a:t>What is sustainability?</a:t>
            </a:r>
            <a:endParaRPr lang="en-GB"/>
          </a:p>
        </p:txBody>
      </p:sp>
      <p:sp>
        <p:nvSpPr>
          <p:cNvPr id="3" name="Text Placeholder 2">
            <a:extLst>
              <a:ext uri="{FF2B5EF4-FFF2-40B4-BE49-F238E27FC236}">
                <a16:creationId xmlns:a16="http://schemas.microsoft.com/office/drawing/2014/main" id="{01CC5936-4D40-C77B-1B2B-506BE85948C2}"/>
              </a:ext>
            </a:extLst>
          </p:cNvPr>
          <p:cNvSpPr>
            <a:spLocks noGrp="1"/>
          </p:cNvSpPr>
          <p:nvPr>
            <p:ph type="body" sz="quarter" idx="21"/>
          </p:nvPr>
        </p:nvSpPr>
        <p:spPr/>
        <p:txBody>
          <a:bodyPr/>
          <a:lstStyle/>
          <a:p>
            <a:r>
              <a:rPr lang="en-US" sz="3600"/>
              <a:t>Examples of sustainability</a:t>
            </a:r>
          </a:p>
        </p:txBody>
      </p:sp>
    </p:spTree>
    <p:extLst>
      <p:ext uri="{BB962C8B-B14F-4D97-AF65-F5344CB8AC3E}">
        <p14:creationId xmlns:p14="http://schemas.microsoft.com/office/powerpoint/2010/main" val="126095446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406646-0C5A-6D52-E990-77FF8F1E33EA}"/>
              </a:ext>
            </a:extLst>
          </p:cNvPr>
          <p:cNvSpPr>
            <a:spLocks noGrp="1"/>
          </p:cNvSpPr>
          <p:nvPr>
            <p:ph type="body" sz="quarter" idx="1"/>
          </p:nvPr>
        </p:nvSpPr>
        <p:spPr>
          <a:xfrm>
            <a:off x="3960258" y="360538"/>
            <a:ext cx="6480001" cy="1080530"/>
          </a:xfrm>
        </p:spPr>
        <p:txBody>
          <a:bodyPr anchor="ctr">
            <a:normAutofit/>
          </a:bodyPr>
          <a:lstStyle/>
          <a:p>
            <a:r>
              <a:rPr lang="en-US" sz="3600"/>
              <a:t>What is sustainability?</a:t>
            </a:r>
            <a:endParaRPr lang="en-GB"/>
          </a:p>
        </p:txBody>
      </p:sp>
      <p:sp>
        <p:nvSpPr>
          <p:cNvPr id="3" name="Text Placeholder 2">
            <a:extLst>
              <a:ext uri="{FF2B5EF4-FFF2-40B4-BE49-F238E27FC236}">
                <a16:creationId xmlns:a16="http://schemas.microsoft.com/office/drawing/2014/main" id="{EF26512C-4CC4-8404-2971-B6C9CF5B3D5E}"/>
              </a:ext>
            </a:extLst>
          </p:cNvPr>
          <p:cNvSpPr>
            <a:spLocks noGrp="1"/>
          </p:cNvSpPr>
          <p:nvPr>
            <p:ph type="body" sz="quarter" idx="21"/>
          </p:nvPr>
        </p:nvSpPr>
        <p:spPr>
          <a:xfrm>
            <a:off x="5390585" y="1800789"/>
            <a:ext cx="5768975" cy="3382963"/>
          </a:xfrm>
        </p:spPr>
        <p:txBody>
          <a:bodyPr lIns="360000" tIns="0" rIns="360000" bIns="360000" anchor="t">
            <a:normAutofit/>
          </a:bodyPr>
          <a:lstStyle/>
          <a:p>
            <a:r>
              <a:rPr lang="en-US" sz="2400" b="1"/>
              <a:t>What does sustainable / sustainability mean?</a:t>
            </a:r>
          </a:p>
          <a:p>
            <a:endParaRPr lang="en-US" b="1"/>
          </a:p>
          <a:p>
            <a:r>
              <a:rPr lang="en-US" b="1"/>
              <a:t>How many things do you do, or know about, that are ways to be sustainable?</a:t>
            </a:r>
          </a:p>
          <a:p>
            <a:endParaRPr lang="en-US"/>
          </a:p>
          <a:p>
            <a:pPr marL="0" indent="0">
              <a:buNone/>
            </a:pPr>
            <a:endParaRPr lang="en-GB"/>
          </a:p>
        </p:txBody>
      </p:sp>
      <p:pic>
        <p:nvPicPr>
          <p:cNvPr id="7" name="Picture Placeholder 6" descr="Potting a young plant">
            <a:extLst>
              <a:ext uri="{FF2B5EF4-FFF2-40B4-BE49-F238E27FC236}">
                <a16:creationId xmlns:a16="http://schemas.microsoft.com/office/drawing/2014/main" id="{2F512BB7-BCD8-B502-7A85-EC87FCCF064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25" r="16626" b="1"/>
          <a:stretch/>
        </p:blipFill>
        <p:spPr>
          <a:xfrm>
            <a:off x="214834" y="1418088"/>
            <a:ext cx="4859823" cy="4859823"/>
          </a:xfrm>
          <a:noFill/>
        </p:spPr>
      </p:pic>
      <p:sp>
        <p:nvSpPr>
          <p:cNvPr id="5" name="Slide Number Placeholder 4">
            <a:extLst>
              <a:ext uri="{FF2B5EF4-FFF2-40B4-BE49-F238E27FC236}">
                <a16:creationId xmlns:a16="http://schemas.microsoft.com/office/drawing/2014/main" id="{5248D0B1-4399-87BD-3B1A-FA03DC70A16C}"/>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5</a:t>
            </a:fld>
            <a:endParaRPr lang="en-SE"/>
          </a:p>
        </p:txBody>
      </p:sp>
    </p:spTree>
    <p:extLst>
      <p:ext uri="{BB962C8B-B14F-4D97-AF65-F5344CB8AC3E}">
        <p14:creationId xmlns:p14="http://schemas.microsoft.com/office/powerpoint/2010/main" val="36647695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47D56F-9CF1-129D-AD3C-57D3D76B61D0}"/>
              </a:ext>
            </a:extLst>
          </p:cNvPr>
          <p:cNvSpPr>
            <a:spLocks noGrp="1"/>
          </p:cNvSpPr>
          <p:nvPr>
            <p:ph type="sldNum" sz="quarter" idx="4"/>
          </p:nvPr>
        </p:nvSpPr>
        <p:spPr/>
        <p:txBody>
          <a:bodyPr/>
          <a:lstStyle/>
          <a:p>
            <a:fld id="{86CB4B4D-7CA3-9044-876B-883B54F8677D}" type="slidenum">
              <a:rPr lang="en-SE" smtClean="0"/>
              <a:pPr/>
              <a:t>6</a:t>
            </a:fld>
            <a:endParaRPr lang="en-SE"/>
          </a:p>
        </p:txBody>
      </p:sp>
      <p:sp>
        <p:nvSpPr>
          <p:cNvPr id="3" name="Text Placeholder 2">
            <a:extLst>
              <a:ext uri="{FF2B5EF4-FFF2-40B4-BE49-F238E27FC236}">
                <a16:creationId xmlns:a16="http://schemas.microsoft.com/office/drawing/2014/main" id="{046594DB-5959-6C22-67BD-E9BA60EF929A}"/>
              </a:ext>
            </a:extLst>
          </p:cNvPr>
          <p:cNvSpPr>
            <a:spLocks noGrp="1"/>
          </p:cNvSpPr>
          <p:nvPr>
            <p:ph type="body" sz="half" idx="1"/>
          </p:nvPr>
        </p:nvSpPr>
        <p:spPr>
          <a:xfrm>
            <a:off x="-476" y="2881486"/>
            <a:ext cx="8640605" cy="1108637"/>
          </a:xfrm>
        </p:spPr>
        <p:txBody>
          <a:bodyPr/>
          <a:lstStyle/>
          <a:p>
            <a:r>
              <a:rPr lang="en-US"/>
              <a:t>How do we know if something is sustainable?</a:t>
            </a:r>
            <a:endParaRPr lang="en-GB"/>
          </a:p>
        </p:txBody>
      </p:sp>
      <p:sp>
        <p:nvSpPr>
          <p:cNvPr id="4" name="Text Placeholder 3">
            <a:extLst>
              <a:ext uri="{FF2B5EF4-FFF2-40B4-BE49-F238E27FC236}">
                <a16:creationId xmlns:a16="http://schemas.microsoft.com/office/drawing/2014/main" id="{694EDDB2-3738-E4BD-B5E6-AC5778872FF0}"/>
              </a:ext>
            </a:extLst>
          </p:cNvPr>
          <p:cNvSpPr>
            <a:spLocks noGrp="1"/>
          </p:cNvSpPr>
          <p:nvPr>
            <p:ph type="body" sz="half" idx="21"/>
          </p:nvPr>
        </p:nvSpPr>
        <p:spPr/>
        <p:txBody>
          <a:bodyPr/>
          <a:lstStyle/>
          <a:p>
            <a:r>
              <a:rPr lang="en-US"/>
              <a:t>Big Question</a:t>
            </a:r>
            <a:endParaRPr lang="en-GB"/>
          </a:p>
        </p:txBody>
      </p:sp>
    </p:spTree>
    <p:extLst>
      <p:ext uri="{BB962C8B-B14F-4D97-AF65-F5344CB8AC3E}">
        <p14:creationId xmlns:p14="http://schemas.microsoft.com/office/powerpoint/2010/main" val="30761952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4C35F0-149E-CFC2-154B-9465B6F36532}"/>
              </a:ext>
            </a:extLst>
          </p:cNvPr>
          <p:cNvSpPr>
            <a:spLocks noGrp="1"/>
          </p:cNvSpPr>
          <p:nvPr>
            <p:ph type="body" sz="half" idx="1"/>
          </p:nvPr>
        </p:nvSpPr>
        <p:spPr/>
        <p:txBody>
          <a:bodyPr/>
          <a:lstStyle/>
          <a:p>
            <a:r>
              <a:rPr lang="en-US"/>
              <a:t>Creating a sustainable school</a:t>
            </a:r>
            <a:endParaRPr lang="en-GB"/>
          </a:p>
        </p:txBody>
      </p:sp>
      <p:sp>
        <p:nvSpPr>
          <p:cNvPr id="3" name="Text Placeholder 2">
            <a:extLst>
              <a:ext uri="{FF2B5EF4-FFF2-40B4-BE49-F238E27FC236}">
                <a16:creationId xmlns:a16="http://schemas.microsoft.com/office/drawing/2014/main" id="{EB6028C7-2007-219A-2948-C4BC97430193}"/>
              </a:ext>
            </a:extLst>
          </p:cNvPr>
          <p:cNvSpPr>
            <a:spLocks noGrp="1"/>
          </p:cNvSpPr>
          <p:nvPr>
            <p:ph type="body" sz="quarter" idx="21"/>
          </p:nvPr>
        </p:nvSpPr>
        <p:spPr/>
        <p:txBody>
          <a:bodyPr/>
          <a:lstStyle/>
          <a:p>
            <a:r>
              <a:rPr lang="en-US" sz="3600"/>
              <a:t>Sustainable choices</a:t>
            </a:r>
            <a:endParaRPr lang="en-GB"/>
          </a:p>
        </p:txBody>
      </p:sp>
    </p:spTree>
    <p:extLst>
      <p:ext uri="{BB962C8B-B14F-4D97-AF65-F5344CB8AC3E}">
        <p14:creationId xmlns:p14="http://schemas.microsoft.com/office/powerpoint/2010/main" val="227152728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E39921-B5A6-9591-4528-FA67B900BA44}"/>
              </a:ext>
            </a:extLst>
          </p:cNvPr>
          <p:cNvSpPr>
            <a:spLocks noGrp="1"/>
          </p:cNvSpPr>
          <p:nvPr>
            <p:ph type="body" sz="quarter" idx="1"/>
          </p:nvPr>
        </p:nvSpPr>
        <p:spPr/>
        <p:txBody>
          <a:bodyPr lIns="720000" tIns="720000" rIns="360000" bIns="180000" anchor="t">
            <a:spAutoFit/>
          </a:bodyPr>
          <a:lstStyle/>
          <a:p>
            <a:r>
              <a:rPr lang="en-US" sz="3600"/>
              <a:t>Sustainable energy choices</a:t>
            </a:r>
            <a:endParaRPr lang="en-GB" sz="3600"/>
          </a:p>
        </p:txBody>
      </p:sp>
      <p:sp>
        <p:nvSpPr>
          <p:cNvPr id="3" name="Text Placeholder 2">
            <a:extLst>
              <a:ext uri="{FF2B5EF4-FFF2-40B4-BE49-F238E27FC236}">
                <a16:creationId xmlns:a16="http://schemas.microsoft.com/office/drawing/2014/main" id="{EB6C2C9A-C526-FD44-04DA-BBE901EC9081}"/>
              </a:ext>
            </a:extLst>
          </p:cNvPr>
          <p:cNvSpPr>
            <a:spLocks noGrp="1"/>
          </p:cNvSpPr>
          <p:nvPr>
            <p:ph type="body" sz="quarter" idx="23"/>
          </p:nvPr>
        </p:nvSpPr>
        <p:spPr>
          <a:xfrm>
            <a:off x="-2" y="1407708"/>
            <a:ext cx="6767564" cy="4662513"/>
          </a:xfrm>
        </p:spPr>
        <p:txBody>
          <a:bodyPr lIns="720000" tIns="0" rIns="360000" bIns="360000" anchor="t">
            <a:spAutoFit/>
          </a:bodyPr>
          <a:lstStyle/>
          <a:p>
            <a:r>
              <a:rPr lang="en-US" sz="2400"/>
              <a:t>Jaz Rabadia is a mechanical engineer who is a Senior Manager for Energy at Starbucks.</a:t>
            </a:r>
          </a:p>
          <a:p>
            <a:r>
              <a:rPr lang="en-US"/>
              <a:t> ‘Energy management is an important way to make places and businesses sustainable. It includes where you get your energy from, and how you use and save energy.’</a:t>
            </a:r>
          </a:p>
          <a:p>
            <a:endParaRPr lang="en-US"/>
          </a:p>
          <a:p>
            <a:r>
              <a:rPr lang="en-US"/>
              <a:t>Think Pair Share</a:t>
            </a:r>
          </a:p>
          <a:p>
            <a:r>
              <a:rPr lang="en-US" b="1"/>
              <a:t>What are all the ways your school does, or could, get and use energy more sustainably?</a:t>
            </a:r>
          </a:p>
          <a:p>
            <a:endParaRPr lang="en-GB"/>
          </a:p>
        </p:txBody>
      </p:sp>
      <p:pic>
        <p:nvPicPr>
          <p:cNvPr id="7" name="Picture Placeholder 6" descr="A person with long hair&#10;&#10;AI-generated content may be incorrect.">
            <a:hlinkClick r:id="rId3"/>
            <a:extLst>
              <a:ext uri="{FF2B5EF4-FFF2-40B4-BE49-F238E27FC236}">
                <a16:creationId xmlns:a16="http://schemas.microsoft.com/office/drawing/2014/main" id="{EE2B9E69-B3B0-37A4-9CCA-BAFD48B8CE10}"/>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43516" t="-26045" r="12162" b="26045"/>
          <a:stretch/>
        </p:blipFill>
        <p:spPr>
          <a:xfrm>
            <a:off x="6479530" y="-1584449"/>
            <a:ext cx="5832648" cy="6342713"/>
          </a:xfrm>
        </p:spPr>
      </p:pic>
      <p:sp>
        <p:nvSpPr>
          <p:cNvPr id="5" name="Slide Number Placeholder 4">
            <a:extLst>
              <a:ext uri="{FF2B5EF4-FFF2-40B4-BE49-F238E27FC236}">
                <a16:creationId xmlns:a16="http://schemas.microsoft.com/office/drawing/2014/main" id="{7BE7434F-2E64-4373-2582-2571020377BB}"/>
              </a:ext>
            </a:extLst>
          </p:cNvPr>
          <p:cNvSpPr>
            <a:spLocks noGrp="1"/>
          </p:cNvSpPr>
          <p:nvPr>
            <p:ph type="sldNum" sz="quarter" idx="4"/>
          </p:nvPr>
        </p:nvSpPr>
        <p:spPr/>
        <p:txBody>
          <a:bodyPr/>
          <a:lstStyle/>
          <a:p>
            <a:fld id="{86CB4B4D-7CA3-9044-876B-883B54F8677D}" type="slidenum">
              <a:rPr lang="en-SE" smtClean="0"/>
              <a:pPr/>
              <a:t>8</a:t>
            </a:fld>
            <a:endParaRPr lang="en-SE"/>
          </a:p>
        </p:txBody>
      </p:sp>
    </p:spTree>
    <p:extLst>
      <p:ext uri="{BB962C8B-B14F-4D97-AF65-F5344CB8AC3E}">
        <p14:creationId xmlns:p14="http://schemas.microsoft.com/office/powerpoint/2010/main" val="302393073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5CF913-1F5A-CB1E-B858-0FF17B4624DA}"/>
              </a:ext>
            </a:extLst>
          </p:cNvPr>
          <p:cNvSpPr>
            <a:spLocks noGrp="1"/>
          </p:cNvSpPr>
          <p:nvPr>
            <p:ph type="body" sz="quarter" idx="1"/>
          </p:nvPr>
        </p:nvSpPr>
        <p:spPr>
          <a:xfrm>
            <a:off x="5903466" y="276358"/>
            <a:ext cx="5761038" cy="1543226"/>
          </a:xfrm>
        </p:spPr>
        <p:txBody>
          <a:bodyPr lIns="360000" tIns="360000" rIns="360000" bIns="179999" anchor="t">
            <a:normAutofit/>
          </a:bodyPr>
          <a:lstStyle/>
          <a:p>
            <a:r>
              <a:rPr lang="en-US" sz="3600"/>
              <a:t>Sustainable choices</a:t>
            </a:r>
            <a:endParaRPr lang="en-GB"/>
          </a:p>
        </p:txBody>
      </p:sp>
      <p:sp>
        <p:nvSpPr>
          <p:cNvPr id="3" name="Text Placeholder 2">
            <a:extLst>
              <a:ext uri="{FF2B5EF4-FFF2-40B4-BE49-F238E27FC236}">
                <a16:creationId xmlns:a16="http://schemas.microsoft.com/office/drawing/2014/main" id="{7714AFA5-7466-B8D7-F44E-21E5645D1A76}"/>
              </a:ext>
            </a:extLst>
          </p:cNvPr>
          <p:cNvSpPr>
            <a:spLocks noGrp="1"/>
          </p:cNvSpPr>
          <p:nvPr>
            <p:ph type="body" sz="quarter" idx="21"/>
          </p:nvPr>
        </p:nvSpPr>
        <p:spPr>
          <a:xfrm>
            <a:off x="5759450" y="1572326"/>
            <a:ext cx="5761038" cy="3611563"/>
          </a:xfrm>
        </p:spPr>
        <p:txBody>
          <a:bodyPr lIns="360000" tIns="0" rIns="360000" bIns="180000" anchor="t">
            <a:normAutofit lnSpcReduction="10000"/>
          </a:bodyPr>
          <a:lstStyle/>
          <a:p>
            <a:r>
              <a:rPr lang="en-US" sz="2200"/>
              <a:t>In groups you are going to decide on how to make your school more sustainable. </a:t>
            </a:r>
          </a:p>
          <a:p>
            <a:r>
              <a:rPr lang="en-US" sz="2200" b="1"/>
              <a:t>Get into groups of 4. </a:t>
            </a:r>
          </a:p>
          <a:p>
            <a:pPr marL="0" indent="0">
              <a:buNone/>
            </a:pPr>
            <a:r>
              <a:rPr lang="en-US" sz="2200" b="1"/>
              <a:t>Decide on roles: </a:t>
            </a:r>
          </a:p>
          <a:p>
            <a:pPr marL="0" indent="0">
              <a:buNone/>
            </a:pPr>
            <a:r>
              <a:rPr lang="en-US" sz="2200" b="1"/>
              <a:t>Food, Energy, Building / Grounds or Transport.</a:t>
            </a:r>
          </a:p>
          <a:p>
            <a:r>
              <a:rPr lang="en-US" sz="2200"/>
              <a:t>You have been given a budget of £250,000 from the Department for Energy Security and Net Zero -  but how will you use it? </a:t>
            </a:r>
          </a:p>
          <a:p>
            <a:pPr marL="0" indent="0">
              <a:buNone/>
            </a:pPr>
            <a:endParaRPr lang="en-GB" sz="2200"/>
          </a:p>
        </p:txBody>
      </p:sp>
      <p:sp>
        <p:nvSpPr>
          <p:cNvPr id="5" name="Slide Number Placeholder 4">
            <a:extLst>
              <a:ext uri="{FF2B5EF4-FFF2-40B4-BE49-F238E27FC236}">
                <a16:creationId xmlns:a16="http://schemas.microsoft.com/office/drawing/2014/main" id="{F3EC1306-9B43-AAC4-9675-33405A626945}"/>
              </a:ext>
            </a:extLst>
          </p:cNvPr>
          <p:cNvSpPr>
            <a:spLocks noGrp="1"/>
          </p:cNvSpPr>
          <p:nvPr>
            <p:ph type="sldNum" sz="quarter" idx="4"/>
          </p:nvPr>
        </p:nvSpPr>
        <p:spPr>
          <a:xfrm>
            <a:off x="11161395" y="6120446"/>
            <a:ext cx="358775" cy="360000"/>
          </a:xfrm>
        </p:spPr>
        <p:txBody>
          <a:bodyPr anchor="t">
            <a:normAutofit/>
          </a:bodyPr>
          <a:lstStyle/>
          <a:p>
            <a:pPr>
              <a:spcAft>
                <a:spcPts val="600"/>
              </a:spcAft>
            </a:pPr>
            <a:fld id="{86CB4B4D-7CA3-9044-876B-883B54F8677D}" type="slidenum">
              <a:rPr lang="en-SE" smtClean="0"/>
              <a:pPr>
                <a:spcAft>
                  <a:spcPts val="600"/>
                </a:spcAft>
              </a:pPr>
              <a:t>9</a:t>
            </a:fld>
            <a:endParaRPr lang="en-SE"/>
          </a:p>
        </p:txBody>
      </p:sp>
      <p:pic>
        <p:nvPicPr>
          <p:cNvPr id="7" name="Picture 6" descr="A greenhouse with vegetables and plants inside&#10;&#10;AI-generated content may be incorrect.">
            <a:extLst>
              <a:ext uri="{FF2B5EF4-FFF2-40B4-BE49-F238E27FC236}">
                <a16:creationId xmlns:a16="http://schemas.microsoft.com/office/drawing/2014/main" id="{C6E875DD-CC5E-4DCC-B5AC-8D8AB0C88A70}"/>
              </a:ext>
            </a:extLst>
          </p:cNvPr>
          <p:cNvPicPr>
            <a:picLocks noChangeAspect="1"/>
          </p:cNvPicPr>
          <p:nvPr/>
        </p:nvPicPr>
        <p:blipFill>
          <a:blip r:embed="rId2"/>
          <a:srcRect l="11123" r="-3" b="-3"/>
          <a:stretch/>
        </p:blipFill>
        <p:spPr>
          <a:xfrm>
            <a:off x="20" y="-318"/>
            <a:ext cx="5759430" cy="6480175"/>
          </a:xfrm>
          <a:custGeom>
            <a:avLst/>
            <a:gdLst>
              <a:gd name="connsiteX0" fmla="*/ 0 w 5759450"/>
              <a:gd name="connsiteY0" fmla="*/ 0 h 6480175"/>
              <a:gd name="connsiteX1" fmla="*/ 5759450 w 5759450"/>
              <a:gd name="connsiteY1" fmla="*/ 0 h 6480175"/>
              <a:gd name="connsiteX2" fmla="*/ 5759450 w 5759450"/>
              <a:gd name="connsiteY2" fmla="*/ 6480175 h 6480175"/>
              <a:gd name="connsiteX3" fmla="*/ 0 w 5759450"/>
              <a:gd name="connsiteY3" fmla="*/ 6480175 h 6480175"/>
              <a:gd name="connsiteX4" fmla="*/ 0 w 5759450"/>
              <a:gd name="connsiteY4" fmla="*/ 6120764 h 6480175"/>
              <a:gd name="connsiteX5" fmla="*/ 2339383 w 5759450"/>
              <a:gd name="connsiteY5" fmla="*/ 6120764 h 6480175"/>
              <a:gd name="connsiteX6" fmla="*/ 2879450 w 5759450"/>
              <a:gd name="connsiteY6" fmla="*/ 5580697 h 6480175"/>
              <a:gd name="connsiteX7" fmla="*/ 2339383 w 5759450"/>
              <a:gd name="connsiteY7" fmla="*/ 5040630 h 6480175"/>
              <a:gd name="connsiteX8" fmla="*/ 0 w 5759450"/>
              <a:gd name="connsiteY8" fmla="*/ 5040630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9450" h="6480175">
                <a:moveTo>
                  <a:pt x="0" y="0"/>
                </a:moveTo>
                <a:lnTo>
                  <a:pt x="5759450" y="0"/>
                </a:lnTo>
                <a:lnTo>
                  <a:pt x="5759450" y="6480175"/>
                </a:lnTo>
                <a:lnTo>
                  <a:pt x="0" y="6480175"/>
                </a:lnTo>
                <a:lnTo>
                  <a:pt x="0" y="6120764"/>
                </a:lnTo>
                <a:lnTo>
                  <a:pt x="2339383" y="6120764"/>
                </a:lnTo>
                <a:cubicBezTo>
                  <a:pt x="2637654" y="6120764"/>
                  <a:pt x="2879450" y="5878968"/>
                  <a:pt x="2879450" y="5580697"/>
                </a:cubicBezTo>
                <a:cubicBezTo>
                  <a:pt x="2879450" y="5282426"/>
                  <a:pt x="2637654" y="5040630"/>
                  <a:pt x="2339383" y="5040630"/>
                </a:cubicBezTo>
                <a:lnTo>
                  <a:pt x="0" y="5040630"/>
                </a:lnTo>
                <a:close/>
              </a:path>
            </a:pathLst>
          </a:custGeom>
          <a:noFill/>
        </p:spPr>
      </p:pic>
    </p:spTree>
    <p:extLst>
      <p:ext uri="{BB962C8B-B14F-4D97-AF65-F5344CB8AC3E}">
        <p14:creationId xmlns:p14="http://schemas.microsoft.com/office/powerpoint/2010/main" val="799301476"/>
      </p:ext>
    </p:extLst>
  </p:cSld>
  <p:clrMapOvr>
    <a:masterClrMapping/>
  </p:clrMapOvr>
  <p:transition spd="med"/>
</p:sld>
</file>

<file path=ppt/theme/theme1.xml><?xml version="1.0" encoding="utf-8"?>
<a:theme xmlns:a="http://schemas.openxmlformats.org/drawingml/2006/main" name="EngineeringUK Blank with line">
  <a:themeElements>
    <a:clrScheme name="CSP Colours 1">
      <a:dk1>
        <a:srgbClr val="20145F"/>
      </a:dk1>
      <a:lt1>
        <a:srgbClr val="FFFFFF"/>
      </a:lt1>
      <a:dk2>
        <a:srgbClr val="EA002A"/>
      </a:dk2>
      <a:lt2>
        <a:srgbClr val="3CAF2C"/>
      </a:lt2>
      <a:accent1>
        <a:srgbClr val="E9002A"/>
      </a:accent1>
      <a:accent2>
        <a:srgbClr val="3DAE2B"/>
      </a:accent2>
      <a:accent3>
        <a:srgbClr val="0082CA"/>
      </a:accent3>
      <a:accent4>
        <a:srgbClr val="EC008C"/>
      </a:accent4>
      <a:accent5>
        <a:srgbClr val="773CBE"/>
      </a:accent5>
      <a:accent6>
        <a:srgbClr val="FF6C00"/>
      </a:accent6>
      <a:hlink>
        <a:srgbClr val="FFB700"/>
      </a:hlink>
      <a:folHlink>
        <a:srgbClr val="EC008C"/>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New Presentation Template, Climate Schools Programme Aug-24" id="{0133141D-88FC-1C43-9088-3598DA482A26}" vid="{7B144CCE-8720-364D-8923-EB393DB33642}"/>
    </a:ext>
  </a:extLst>
</a:theme>
</file>

<file path=ppt/theme/theme2.xml><?xml version="1.0" encoding="utf-8"?>
<a:theme xmlns:a="http://schemas.openxmlformats.org/drawingml/2006/main" name="EngineeringUK Blank with line">
  <a:themeElements>
    <a:clrScheme name="EngineeringUK Blank with line">
      <a:dk1>
        <a:srgbClr val="000000"/>
      </a:dk1>
      <a:lt1>
        <a:srgbClr val="FFFFFF"/>
      </a:lt1>
      <a:dk2>
        <a:srgbClr val="A7A7A7"/>
      </a:dk2>
      <a:lt2>
        <a:srgbClr val="535353"/>
      </a:lt2>
      <a:accent1>
        <a:srgbClr val="E9002A"/>
      </a:accent1>
      <a:accent2>
        <a:srgbClr val="3CAF2C"/>
      </a:accent2>
      <a:accent3>
        <a:srgbClr val="0082CA"/>
      </a:accent3>
      <a:accent4>
        <a:srgbClr val="EC008C"/>
      </a:accent4>
      <a:accent5>
        <a:srgbClr val="773CBE"/>
      </a:accent5>
      <a:accent6>
        <a:srgbClr val="FF6C00"/>
      </a:accent6>
      <a:hlink>
        <a:srgbClr val="0000FF"/>
      </a:hlink>
      <a:folHlink>
        <a:srgbClr val="FF00FF"/>
      </a:folHlink>
    </a:clrScheme>
    <a:fontScheme name="EngineeringUK Blank with line">
      <a:majorFont>
        <a:latin typeface="Helvetica"/>
        <a:ea typeface="Helvetica"/>
        <a:cs typeface="Helvetica"/>
      </a:majorFont>
      <a:minorFont>
        <a:latin typeface="Trebuchet MS"/>
        <a:ea typeface="Trebuchet MS"/>
        <a:cs typeface="Trebuchet MS"/>
      </a:minorFont>
    </a:fontScheme>
    <a:fmtScheme name="EngineeringUK Blank with lin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864017" rtl="0" fontAlgn="auto" latinLnBrk="0" hangingPunct="0">
          <a:lnSpc>
            <a:spcPct val="100000"/>
          </a:lnSpc>
          <a:spcBef>
            <a:spcPts val="0"/>
          </a:spcBef>
          <a:spcAft>
            <a:spcPts val="0"/>
          </a:spcAft>
          <a:buClrTx/>
          <a:buSzTx/>
          <a:buFontTx/>
          <a:buNone/>
          <a:tabLst/>
          <a:defRPr kumimoji="0" sz="1700" b="0" i="0" u="none" strike="noStrike" cap="none" spc="0" normalizeH="0" baseline="0">
            <a:ln>
              <a:noFill/>
            </a:ln>
            <a:solidFill>
              <a:srgbClr val="20145F"/>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6DDCE0A9848D49B3BBFB06A23888F4" ma:contentTypeVersion="13" ma:contentTypeDescription="Create a new document." ma:contentTypeScope="" ma:versionID="1412be418a8aadc3ff9a716240ce7c9f">
  <xsd:schema xmlns:xsd="http://www.w3.org/2001/XMLSchema" xmlns:xs="http://www.w3.org/2001/XMLSchema" xmlns:p="http://schemas.microsoft.com/office/2006/metadata/properties" xmlns:ns2="fc82e50e-2fce-41ec-ac57-d8198dff1c42" xmlns:ns3="fc908b23-5cea-42c0-8877-75876beef8e1" targetNamespace="http://schemas.microsoft.com/office/2006/metadata/properties" ma:root="true" ma:fieldsID="ed92a99344e3b7320067251b60f817e4" ns2:_="" ns3:_="">
    <xsd:import namespace="fc82e50e-2fce-41ec-ac57-d8198dff1c42"/>
    <xsd:import namespace="fc908b23-5cea-42c0-8877-75876beef8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82e50e-2fce-41ec-ac57-d8198dff1c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c908b23-5cea-42c0-8877-75876beef8e1"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8ed2be-e189-4704-bfbc-f79604ce90c8}" ma:internalName="TaxCatchAll" ma:showField="CatchAllData" ma:web="fc908b23-5cea-42c0-8877-75876beef8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c82e50e-2fce-41ec-ac57-d8198dff1c42">
      <Terms xmlns="http://schemas.microsoft.com/office/infopath/2007/PartnerControls"/>
    </lcf76f155ced4ddcb4097134ff3c332f>
    <TaxCatchAll xmlns="fc908b23-5cea-42c0-8877-75876beef8e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B41A25-1248-4D26-8D13-83100FDA8C99}"/>
</file>

<file path=customXml/itemProps2.xml><?xml version="1.0" encoding="utf-8"?>
<ds:datastoreItem xmlns:ds="http://schemas.openxmlformats.org/officeDocument/2006/customXml" ds:itemID="{9D3D3F19-3692-48BD-A478-F721C1A5BBEB}">
  <ds:schemaRefs>
    <ds:schemaRef ds:uri="0befba30-5e88-4887-b2a6-d954fe54006f"/>
    <ds:schemaRef ds:uri="1c5f394f-947a-44cf-b0b7-8f7362a3aeb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D720C87-F6CC-42AF-B2F9-CE2E1F4219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EUK_Presentation Template_Climate Schools Programme_Aug 24</Template>
  <Application>Microsoft Office PowerPoint</Application>
  <PresentationFormat>Custom</PresentationFormat>
  <Slides>13</Slides>
  <Notes>8</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EngineeringUK Blank with line</vt:lpstr>
      <vt:lpstr>PowerPoint Presentation</vt:lpstr>
      <vt:lpstr>PowerPoint Presentation</vt:lpstr>
      <vt:lpstr>Creating sustainable environments</vt:lpstr>
      <vt:lpstr>PowerPoint Presentation</vt:lpstr>
      <vt:lpstr>PowerPoint Presentation</vt:lpstr>
      <vt:lpstr>PowerPoint Presentation</vt:lpstr>
      <vt:lpstr>PowerPoint Presentation</vt:lpstr>
      <vt:lpstr>PowerPoint Presentation</vt:lpstr>
      <vt:lpstr>PowerPoint Presentation</vt:lpstr>
      <vt:lpstr>Sustainable choices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Edwards</dc:creator>
  <cp:revision>1</cp:revision>
  <dcterms:created xsi:type="dcterms:W3CDTF">2024-09-11T23:18:11Z</dcterms:created>
  <dcterms:modified xsi:type="dcterms:W3CDTF">2025-02-21T16:41:14Z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0x010100936DDCE0A9848D49B3BBFB06A23888F4</vt:lpwstr>
  </property>
</Properties>
</file>