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79" r:id="rId2"/>
    <p:sldId id="383" r:id="rId3"/>
    <p:sldId id="389" r:id="rId4"/>
    <p:sldId id="396" r:id="rId5"/>
    <p:sldId id="378" r:id="rId6"/>
    <p:sldId id="384" r:id="rId7"/>
    <p:sldId id="390" r:id="rId8"/>
    <p:sldId id="391" r:id="rId9"/>
    <p:sldId id="393" r:id="rId10"/>
    <p:sldId id="392" r:id="rId11"/>
    <p:sldId id="394" r:id="rId12"/>
    <p:sldId id="395" r:id="rId13"/>
    <p:sldId id="358" r:id="rId14"/>
  </p:sldIdLst>
  <p:sldSz cx="20104100" cy="11309350"/>
  <p:notesSz cx="20104100" cy="1130935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Poppins" panose="00000500000000000000" pitchFamily="2" charset="0"/>
      <p:regular r:id="rId20"/>
      <p:bold r:id="rId21"/>
      <p:italic r:id="rId22"/>
      <p:boldItalic r:id="rId23"/>
    </p:embeddedFont>
    <p:embeddedFont>
      <p:font typeface="Poppins Light" panose="00000400000000000000" pitchFamily="2" charset="0"/>
      <p:regular r:id="rId24"/>
      <p:italic r:id="rId25"/>
    </p:embeddedFont>
    <p:embeddedFont>
      <p:font typeface="Poppins SemiBold" panose="00000700000000000000" pitchFamily="2" charset="0"/>
      <p:regular r:id="rId26"/>
      <p:bold r:id="rId27"/>
      <p:italic r:id="rId28"/>
      <p:boldItalic r:id="rId29"/>
    </p:embeddedFont>
    <p:embeddedFont>
      <p:font typeface="Proxima Nova Semibold" panose="020B0604020202020204" charset="0"/>
      <p:regular r:id="rId30"/>
      <p:bold r:id="rId31"/>
    </p:embeddedFont>
    <p:embeddedFont>
      <p:font typeface="Segoe UI" panose="020B0502040204020203" pitchFamily="3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79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57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536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715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893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3072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252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431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4301461-551A-22B3-82C4-15A30495BC6B}" name="Chloe Slevin" initials="CS" userId="S::CSlevin@engineeringuk.com::5833f72a-7291-462e-8bde-e8136b4044e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ED99"/>
    <a:srgbClr val="26213F"/>
    <a:srgbClr val="F70059"/>
    <a:srgbClr val="3DF9F4"/>
    <a:srgbClr val="FEC700"/>
    <a:srgbClr val="C114C6"/>
    <a:srgbClr val="27203E"/>
    <a:srgbClr val="E20014"/>
    <a:srgbClr val="F7003D"/>
    <a:srgbClr val="1215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870DEB-139D-4F1D-B9F3-D09DDE07ABA9}" v="1" dt="2022-10-26T16:10:35.77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3352" autoAdjust="0"/>
  </p:normalViewPr>
  <p:slideViewPr>
    <p:cSldViewPr>
      <p:cViewPr varScale="1">
        <p:scale>
          <a:sx n="28" d="100"/>
          <a:sy n="28" d="100"/>
        </p:scale>
        <p:origin x="1444" y="4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tableStyles" Target="tableStyles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loe Slevin" userId="5833f72a-7291-462e-8bde-e8136b4044e3" providerId="ADAL" clId="{77870DEB-139D-4F1D-B9F3-D09DDE07ABA9}"/>
    <pc:docChg chg="delSld modSld">
      <pc:chgData name="Chloe Slevin" userId="5833f72a-7291-462e-8bde-e8136b4044e3" providerId="ADAL" clId="{77870DEB-139D-4F1D-B9F3-D09DDE07ABA9}" dt="2022-10-26T16:11:42.464" v="149" actId="20577"/>
      <pc:docMkLst>
        <pc:docMk/>
      </pc:docMkLst>
      <pc:sldChg chg="modSp mod modNotesTx">
        <pc:chgData name="Chloe Slevin" userId="5833f72a-7291-462e-8bde-e8136b4044e3" providerId="ADAL" clId="{77870DEB-139D-4F1D-B9F3-D09DDE07ABA9}" dt="2022-10-26T16:07:40.767" v="64" actId="20577"/>
        <pc:sldMkLst>
          <pc:docMk/>
          <pc:sldMk cId="4047101473" sldId="358"/>
        </pc:sldMkLst>
        <pc:spChg chg="mod">
          <ac:chgData name="Chloe Slevin" userId="5833f72a-7291-462e-8bde-e8136b4044e3" providerId="ADAL" clId="{77870DEB-139D-4F1D-B9F3-D09DDE07ABA9}" dt="2022-10-26T16:07:30.277" v="34" actId="20577"/>
          <ac:spMkLst>
            <pc:docMk/>
            <pc:sldMk cId="4047101473" sldId="358"/>
            <ac:spMk id="3" creationId="{34BD0856-9F8E-4B48-9D05-44588D79E5ED}"/>
          </ac:spMkLst>
        </pc:spChg>
      </pc:sldChg>
      <pc:sldChg chg="del">
        <pc:chgData name="Chloe Slevin" userId="5833f72a-7291-462e-8bde-e8136b4044e3" providerId="ADAL" clId="{77870DEB-139D-4F1D-B9F3-D09DDE07ABA9}" dt="2022-10-26T16:07:22.076" v="8" actId="47"/>
        <pc:sldMkLst>
          <pc:docMk/>
          <pc:sldMk cId="3825211343" sldId="372"/>
        </pc:sldMkLst>
      </pc:sldChg>
      <pc:sldChg chg="del">
        <pc:chgData name="Chloe Slevin" userId="5833f72a-7291-462e-8bde-e8136b4044e3" providerId="ADAL" clId="{77870DEB-139D-4F1D-B9F3-D09DDE07ABA9}" dt="2022-10-26T16:07:21.379" v="6" actId="47"/>
        <pc:sldMkLst>
          <pc:docMk/>
          <pc:sldMk cId="1081296446" sldId="373"/>
        </pc:sldMkLst>
      </pc:sldChg>
      <pc:sldChg chg="del">
        <pc:chgData name="Chloe Slevin" userId="5833f72a-7291-462e-8bde-e8136b4044e3" providerId="ADAL" clId="{77870DEB-139D-4F1D-B9F3-D09DDE07ABA9}" dt="2022-10-26T16:07:20.950" v="5" actId="47"/>
        <pc:sldMkLst>
          <pc:docMk/>
          <pc:sldMk cId="3205026925" sldId="374"/>
        </pc:sldMkLst>
      </pc:sldChg>
      <pc:sldChg chg="del">
        <pc:chgData name="Chloe Slevin" userId="5833f72a-7291-462e-8bde-e8136b4044e3" providerId="ADAL" clId="{77870DEB-139D-4F1D-B9F3-D09DDE07ABA9}" dt="2022-10-26T16:07:20.085" v="3" actId="47"/>
        <pc:sldMkLst>
          <pc:docMk/>
          <pc:sldMk cId="352798823" sldId="376"/>
        </pc:sldMkLst>
      </pc:sldChg>
      <pc:sldChg chg="del">
        <pc:chgData name="Chloe Slevin" userId="5833f72a-7291-462e-8bde-e8136b4044e3" providerId="ADAL" clId="{77870DEB-139D-4F1D-B9F3-D09DDE07ABA9}" dt="2022-10-26T16:07:19.096" v="0" actId="47"/>
        <pc:sldMkLst>
          <pc:docMk/>
          <pc:sldMk cId="3134640475" sldId="377"/>
        </pc:sldMkLst>
      </pc:sldChg>
      <pc:sldChg chg="del">
        <pc:chgData name="Chloe Slevin" userId="5833f72a-7291-462e-8bde-e8136b4044e3" providerId="ADAL" clId="{77870DEB-139D-4F1D-B9F3-D09DDE07ABA9}" dt="2022-10-26T16:07:22.456" v="9" actId="47"/>
        <pc:sldMkLst>
          <pc:docMk/>
          <pc:sldMk cId="1235032358" sldId="379"/>
        </pc:sldMkLst>
      </pc:sldChg>
      <pc:sldChg chg="del">
        <pc:chgData name="Chloe Slevin" userId="5833f72a-7291-462e-8bde-e8136b4044e3" providerId="ADAL" clId="{77870DEB-139D-4F1D-B9F3-D09DDE07ABA9}" dt="2022-10-26T16:07:19.479" v="1" actId="47"/>
        <pc:sldMkLst>
          <pc:docMk/>
          <pc:sldMk cId="2909192155" sldId="382"/>
        </pc:sldMkLst>
      </pc:sldChg>
      <pc:sldChg chg="modSp mod">
        <pc:chgData name="Chloe Slevin" userId="5833f72a-7291-462e-8bde-e8136b4044e3" providerId="ADAL" clId="{77870DEB-139D-4F1D-B9F3-D09DDE07ABA9}" dt="2022-10-26T16:11:42.464" v="149" actId="20577"/>
        <pc:sldMkLst>
          <pc:docMk/>
          <pc:sldMk cId="4069179232" sldId="383"/>
        </pc:sldMkLst>
        <pc:spChg chg="mod">
          <ac:chgData name="Chloe Slevin" userId="5833f72a-7291-462e-8bde-e8136b4044e3" providerId="ADAL" clId="{77870DEB-139D-4F1D-B9F3-D09DDE07ABA9}" dt="2022-10-26T16:11:42.464" v="149" actId="20577"/>
          <ac:spMkLst>
            <pc:docMk/>
            <pc:sldMk cId="4069179232" sldId="383"/>
            <ac:spMk id="67" creationId="{7091F713-9801-6F43-8F6A-18718447A1B9}"/>
          </ac:spMkLst>
        </pc:spChg>
      </pc:sldChg>
      <pc:sldChg chg="modNotesTx">
        <pc:chgData name="Chloe Slevin" userId="5833f72a-7291-462e-8bde-e8136b4044e3" providerId="ADAL" clId="{77870DEB-139D-4F1D-B9F3-D09DDE07ABA9}" dt="2022-10-26T16:10:16.192" v="82" actId="20577"/>
        <pc:sldMkLst>
          <pc:docMk/>
          <pc:sldMk cId="836351279" sldId="384"/>
        </pc:sldMkLst>
      </pc:sldChg>
      <pc:sldChg chg="del">
        <pc:chgData name="Chloe Slevin" userId="5833f72a-7291-462e-8bde-e8136b4044e3" providerId="ADAL" clId="{77870DEB-139D-4F1D-B9F3-D09DDE07ABA9}" dt="2022-10-26T16:07:19.844" v="2" actId="47"/>
        <pc:sldMkLst>
          <pc:docMk/>
          <pc:sldMk cId="2233003008" sldId="385"/>
        </pc:sldMkLst>
      </pc:sldChg>
      <pc:sldChg chg="del">
        <pc:chgData name="Chloe Slevin" userId="5833f72a-7291-462e-8bde-e8136b4044e3" providerId="ADAL" clId="{77870DEB-139D-4F1D-B9F3-D09DDE07ABA9}" dt="2022-10-26T16:07:20.420" v="4" actId="47"/>
        <pc:sldMkLst>
          <pc:docMk/>
          <pc:sldMk cId="2928315173" sldId="386"/>
        </pc:sldMkLst>
      </pc:sldChg>
      <pc:sldChg chg="del">
        <pc:chgData name="Chloe Slevin" userId="5833f72a-7291-462e-8bde-e8136b4044e3" providerId="ADAL" clId="{77870DEB-139D-4F1D-B9F3-D09DDE07ABA9}" dt="2022-10-26T16:07:21.801" v="7" actId="47"/>
        <pc:sldMkLst>
          <pc:docMk/>
          <pc:sldMk cId="460471986" sldId="388"/>
        </pc:sldMkLst>
      </pc:sldChg>
      <pc:sldChg chg="modNotesTx">
        <pc:chgData name="Chloe Slevin" userId="5833f72a-7291-462e-8bde-e8136b4044e3" providerId="ADAL" clId="{77870DEB-139D-4F1D-B9F3-D09DDE07ABA9}" dt="2022-10-26T16:08:05.977" v="79" actId="20577"/>
        <pc:sldMkLst>
          <pc:docMk/>
          <pc:sldMk cId="157927974" sldId="395"/>
        </pc:sldMkLst>
      </pc:sldChg>
      <pc:sldChg chg="addSp modSp mod delCm modNotesTx">
        <pc:chgData name="Chloe Slevin" userId="5833f72a-7291-462e-8bde-e8136b4044e3" providerId="ADAL" clId="{77870DEB-139D-4F1D-B9F3-D09DDE07ABA9}" dt="2022-10-26T16:11:25.969" v="147" actId="20577"/>
        <pc:sldMkLst>
          <pc:docMk/>
          <pc:sldMk cId="3128274353" sldId="396"/>
        </pc:sldMkLst>
        <pc:picChg chg="add mod modCrop">
          <ac:chgData name="Chloe Slevin" userId="5833f72a-7291-462e-8bde-e8136b4044e3" providerId="ADAL" clId="{77870DEB-139D-4F1D-B9F3-D09DDE07ABA9}" dt="2022-10-26T16:10:57.874" v="92" actId="1076"/>
          <ac:picMkLst>
            <pc:docMk/>
            <pc:sldMk cId="3128274353" sldId="396"/>
            <ac:picMk id="6" creationId="{49BCB414-D95B-BAB0-528C-D297524871E6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2D06AC-C02E-46D0-B7AB-A1B00FC0118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EC1C56C-709C-4BA0-A9B7-2F842DA9618A}">
      <dgm:prSet phldrT="[Text]"/>
      <dgm:spPr>
        <a:solidFill>
          <a:srgbClr val="13EC99"/>
        </a:solidFill>
        <a:ln>
          <a:solidFill>
            <a:schemeClr val="tx1"/>
          </a:solidFill>
        </a:ln>
      </dgm:spPr>
      <dgm:t>
        <a:bodyPr/>
        <a:lstStyle/>
        <a:p>
          <a:r>
            <a:rPr lang="en-GB" b="1" dirty="0">
              <a:solidFill>
                <a:srgbClr val="26213F"/>
              </a:solidFill>
              <a:latin typeface="Poppins" panose="020B0604020202020204" charset="0"/>
              <a:cs typeface="Poppins" panose="020B0604020202020204" charset="0"/>
            </a:rPr>
            <a:t>Prototype</a:t>
          </a:r>
        </a:p>
      </dgm:t>
    </dgm:pt>
    <dgm:pt modelId="{0B17F6E6-1D54-40E1-9EB7-BD5AD1DC24DE}" type="parTrans" cxnId="{B63A2A8E-119A-4C1B-A56B-4351BAE596DB}">
      <dgm:prSet/>
      <dgm:spPr/>
      <dgm:t>
        <a:bodyPr/>
        <a:lstStyle/>
        <a:p>
          <a:endParaRPr lang="en-GB"/>
        </a:p>
      </dgm:t>
    </dgm:pt>
    <dgm:pt modelId="{538ED8EE-8AD6-45D7-A112-1C79508A25B1}" type="sibTrans" cxnId="{B63A2A8E-119A-4C1B-A56B-4351BAE596DB}">
      <dgm:prSet/>
      <dgm:spPr>
        <a:solidFill>
          <a:srgbClr val="13EC99"/>
        </a:solidFill>
        <a:ln>
          <a:solidFill>
            <a:schemeClr val="tx1"/>
          </a:solidFill>
        </a:ln>
      </dgm:spPr>
      <dgm:t>
        <a:bodyPr/>
        <a:lstStyle/>
        <a:p>
          <a:endParaRPr lang="en-GB"/>
        </a:p>
      </dgm:t>
    </dgm:pt>
    <dgm:pt modelId="{BDF3BF21-F3E5-4961-AB6C-D93097FCD60D}">
      <dgm:prSet phldrT="[Text]"/>
      <dgm:spPr>
        <a:solidFill>
          <a:srgbClr val="13EC99"/>
        </a:solidFill>
        <a:ln>
          <a:solidFill>
            <a:schemeClr val="tx1"/>
          </a:solidFill>
        </a:ln>
      </dgm:spPr>
      <dgm:t>
        <a:bodyPr/>
        <a:lstStyle/>
        <a:p>
          <a:r>
            <a:rPr lang="en-GB" b="1" dirty="0">
              <a:solidFill>
                <a:srgbClr val="26213F"/>
              </a:solidFill>
              <a:latin typeface="Poppins" panose="020B0604020202020204" charset="0"/>
              <a:cs typeface="Poppins" panose="020B0604020202020204" charset="0"/>
            </a:rPr>
            <a:t>Test</a:t>
          </a:r>
        </a:p>
      </dgm:t>
    </dgm:pt>
    <dgm:pt modelId="{7224560D-5A59-4277-A830-EF96C95468F7}" type="parTrans" cxnId="{23DCEE46-74F7-4007-9567-83D46AD392E9}">
      <dgm:prSet/>
      <dgm:spPr/>
      <dgm:t>
        <a:bodyPr/>
        <a:lstStyle/>
        <a:p>
          <a:endParaRPr lang="en-GB"/>
        </a:p>
      </dgm:t>
    </dgm:pt>
    <dgm:pt modelId="{1F10EF8D-0515-4827-BA96-CF2552069673}" type="sibTrans" cxnId="{23DCEE46-74F7-4007-9567-83D46AD392E9}">
      <dgm:prSet/>
      <dgm:spPr>
        <a:solidFill>
          <a:srgbClr val="13EC99"/>
        </a:solidFill>
        <a:ln>
          <a:solidFill>
            <a:schemeClr val="tx1"/>
          </a:solidFill>
        </a:ln>
      </dgm:spPr>
      <dgm:t>
        <a:bodyPr/>
        <a:lstStyle/>
        <a:p>
          <a:endParaRPr lang="en-GB"/>
        </a:p>
      </dgm:t>
    </dgm:pt>
    <dgm:pt modelId="{B9A18495-3AFB-43F0-8BAC-000E7A91D210}">
      <dgm:prSet phldrT="[Text]"/>
      <dgm:spPr>
        <a:solidFill>
          <a:srgbClr val="13EC99"/>
        </a:solidFill>
        <a:ln>
          <a:solidFill>
            <a:schemeClr val="tx1"/>
          </a:solidFill>
        </a:ln>
      </dgm:spPr>
      <dgm:t>
        <a:bodyPr/>
        <a:lstStyle/>
        <a:p>
          <a:r>
            <a:rPr lang="en-GB" b="1" dirty="0">
              <a:solidFill>
                <a:srgbClr val="26213F"/>
              </a:solidFill>
              <a:latin typeface="Poppins" panose="020B0604020202020204" charset="0"/>
              <a:cs typeface="Poppins" panose="020B0604020202020204" charset="0"/>
            </a:rPr>
            <a:t>Refine</a:t>
          </a:r>
        </a:p>
      </dgm:t>
    </dgm:pt>
    <dgm:pt modelId="{5E02999F-83BC-4F22-9833-69E8E8A80826}" type="parTrans" cxnId="{7516F66B-95F2-41F6-B582-5E26AE273965}">
      <dgm:prSet/>
      <dgm:spPr/>
      <dgm:t>
        <a:bodyPr/>
        <a:lstStyle/>
        <a:p>
          <a:endParaRPr lang="en-GB"/>
        </a:p>
      </dgm:t>
    </dgm:pt>
    <dgm:pt modelId="{98B03B5E-1900-4322-A42A-D52AD1EF6970}" type="sibTrans" cxnId="{7516F66B-95F2-41F6-B582-5E26AE273965}">
      <dgm:prSet/>
      <dgm:spPr>
        <a:solidFill>
          <a:srgbClr val="13EC99"/>
        </a:solidFill>
        <a:ln>
          <a:solidFill>
            <a:schemeClr val="tx1"/>
          </a:solidFill>
        </a:ln>
      </dgm:spPr>
      <dgm:t>
        <a:bodyPr/>
        <a:lstStyle/>
        <a:p>
          <a:endParaRPr lang="en-GB"/>
        </a:p>
      </dgm:t>
    </dgm:pt>
    <dgm:pt modelId="{26BAB965-2AC6-440C-A083-5CFFCA2011A3}" type="pres">
      <dgm:prSet presAssocID="{312D06AC-C02E-46D0-B7AB-A1B00FC0118E}" presName="cycle" presStyleCnt="0">
        <dgm:presLayoutVars>
          <dgm:dir/>
          <dgm:resizeHandles val="exact"/>
        </dgm:presLayoutVars>
      </dgm:prSet>
      <dgm:spPr/>
    </dgm:pt>
    <dgm:pt modelId="{E056AFEE-0F72-4693-B3D7-20BBAD0FB60F}" type="pres">
      <dgm:prSet presAssocID="{DEC1C56C-709C-4BA0-A9B7-2F842DA9618A}" presName="node" presStyleLbl="node1" presStyleIdx="0" presStyleCnt="3">
        <dgm:presLayoutVars>
          <dgm:bulletEnabled val="1"/>
        </dgm:presLayoutVars>
      </dgm:prSet>
      <dgm:spPr/>
    </dgm:pt>
    <dgm:pt modelId="{EACA2947-0622-43B5-9DC0-FF01BBE6A833}" type="pres">
      <dgm:prSet presAssocID="{538ED8EE-8AD6-45D7-A112-1C79508A25B1}" presName="sibTrans" presStyleLbl="sibTrans2D1" presStyleIdx="0" presStyleCnt="3"/>
      <dgm:spPr/>
    </dgm:pt>
    <dgm:pt modelId="{1B9D141D-B1B5-4D5C-83DA-505DB3782184}" type="pres">
      <dgm:prSet presAssocID="{538ED8EE-8AD6-45D7-A112-1C79508A25B1}" presName="connectorText" presStyleLbl="sibTrans2D1" presStyleIdx="0" presStyleCnt="3"/>
      <dgm:spPr/>
    </dgm:pt>
    <dgm:pt modelId="{1A6F9383-92B7-47E1-9691-12FA32B95612}" type="pres">
      <dgm:prSet presAssocID="{BDF3BF21-F3E5-4961-AB6C-D93097FCD60D}" presName="node" presStyleLbl="node1" presStyleIdx="1" presStyleCnt="3">
        <dgm:presLayoutVars>
          <dgm:bulletEnabled val="1"/>
        </dgm:presLayoutVars>
      </dgm:prSet>
      <dgm:spPr/>
    </dgm:pt>
    <dgm:pt modelId="{71D1A029-C0C5-45DB-8DBF-57AAB9E7C699}" type="pres">
      <dgm:prSet presAssocID="{1F10EF8D-0515-4827-BA96-CF2552069673}" presName="sibTrans" presStyleLbl="sibTrans2D1" presStyleIdx="1" presStyleCnt="3"/>
      <dgm:spPr/>
    </dgm:pt>
    <dgm:pt modelId="{8B00DB45-59B7-4298-A6BB-F22F1A5FA940}" type="pres">
      <dgm:prSet presAssocID="{1F10EF8D-0515-4827-BA96-CF2552069673}" presName="connectorText" presStyleLbl="sibTrans2D1" presStyleIdx="1" presStyleCnt="3"/>
      <dgm:spPr/>
    </dgm:pt>
    <dgm:pt modelId="{5349ABFB-5AC9-42A7-9513-BB6E4B761782}" type="pres">
      <dgm:prSet presAssocID="{B9A18495-3AFB-43F0-8BAC-000E7A91D210}" presName="node" presStyleLbl="node1" presStyleIdx="2" presStyleCnt="3">
        <dgm:presLayoutVars>
          <dgm:bulletEnabled val="1"/>
        </dgm:presLayoutVars>
      </dgm:prSet>
      <dgm:spPr/>
    </dgm:pt>
    <dgm:pt modelId="{7BDA895D-096A-477E-8206-5F3E9474092E}" type="pres">
      <dgm:prSet presAssocID="{98B03B5E-1900-4322-A42A-D52AD1EF6970}" presName="sibTrans" presStyleLbl="sibTrans2D1" presStyleIdx="2" presStyleCnt="3"/>
      <dgm:spPr/>
    </dgm:pt>
    <dgm:pt modelId="{061E3265-03FC-4D75-A393-6A7599D8BB92}" type="pres">
      <dgm:prSet presAssocID="{98B03B5E-1900-4322-A42A-D52AD1EF6970}" presName="connectorText" presStyleLbl="sibTrans2D1" presStyleIdx="2" presStyleCnt="3"/>
      <dgm:spPr/>
    </dgm:pt>
  </dgm:ptLst>
  <dgm:cxnLst>
    <dgm:cxn modelId="{A141FE26-A7AF-4A5B-A47B-9F5B082C6715}" type="presOf" srcId="{538ED8EE-8AD6-45D7-A112-1C79508A25B1}" destId="{EACA2947-0622-43B5-9DC0-FF01BBE6A833}" srcOrd="0" destOrd="0" presId="urn:microsoft.com/office/officeart/2005/8/layout/cycle2"/>
    <dgm:cxn modelId="{FF713961-CE27-4364-B873-6A0E4706530A}" type="presOf" srcId="{BDF3BF21-F3E5-4961-AB6C-D93097FCD60D}" destId="{1A6F9383-92B7-47E1-9691-12FA32B95612}" srcOrd="0" destOrd="0" presId="urn:microsoft.com/office/officeart/2005/8/layout/cycle2"/>
    <dgm:cxn modelId="{0C312843-C3D2-4BEF-8838-AAB4F1B01F59}" type="presOf" srcId="{98B03B5E-1900-4322-A42A-D52AD1EF6970}" destId="{061E3265-03FC-4D75-A393-6A7599D8BB92}" srcOrd="1" destOrd="0" presId="urn:microsoft.com/office/officeart/2005/8/layout/cycle2"/>
    <dgm:cxn modelId="{23DCEE46-74F7-4007-9567-83D46AD392E9}" srcId="{312D06AC-C02E-46D0-B7AB-A1B00FC0118E}" destId="{BDF3BF21-F3E5-4961-AB6C-D93097FCD60D}" srcOrd="1" destOrd="0" parTransId="{7224560D-5A59-4277-A830-EF96C95468F7}" sibTransId="{1F10EF8D-0515-4827-BA96-CF2552069673}"/>
    <dgm:cxn modelId="{7516F66B-95F2-41F6-B582-5E26AE273965}" srcId="{312D06AC-C02E-46D0-B7AB-A1B00FC0118E}" destId="{B9A18495-3AFB-43F0-8BAC-000E7A91D210}" srcOrd="2" destOrd="0" parTransId="{5E02999F-83BC-4F22-9833-69E8E8A80826}" sibTransId="{98B03B5E-1900-4322-A42A-D52AD1EF6970}"/>
    <dgm:cxn modelId="{310C2E53-D620-446D-B453-99885C60F81A}" type="presOf" srcId="{1F10EF8D-0515-4827-BA96-CF2552069673}" destId="{71D1A029-C0C5-45DB-8DBF-57AAB9E7C699}" srcOrd="0" destOrd="0" presId="urn:microsoft.com/office/officeart/2005/8/layout/cycle2"/>
    <dgm:cxn modelId="{A5A5D875-429F-4F7B-BC40-E2B480A02491}" type="presOf" srcId="{1F10EF8D-0515-4827-BA96-CF2552069673}" destId="{8B00DB45-59B7-4298-A6BB-F22F1A5FA940}" srcOrd="1" destOrd="0" presId="urn:microsoft.com/office/officeart/2005/8/layout/cycle2"/>
    <dgm:cxn modelId="{B63A2A8E-119A-4C1B-A56B-4351BAE596DB}" srcId="{312D06AC-C02E-46D0-B7AB-A1B00FC0118E}" destId="{DEC1C56C-709C-4BA0-A9B7-2F842DA9618A}" srcOrd="0" destOrd="0" parTransId="{0B17F6E6-1D54-40E1-9EB7-BD5AD1DC24DE}" sibTransId="{538ED8EE-8AD6-45D7-A112-1C79508A25B1}"/>
    <dgm:cxn modelId="{09B79F9F-F353-4B5D-9164-6175F9185F5A}" type="presOf" srcId="{DEC1C56C-709C-4BA0-A9B7-2F842DA9618A}" destId="{E056AFEE-0F72-4693-B3D7-20BBAD0FB60F}" srcOrd="0" destOrd="0" presId="urn:microsoft.com/office/officeart/2005/8/layout/cycle2"/>
    <dgm:cxn modelId="{B3E4C0BB-26AC-4D4D-9979-6D096417FB09}" type="presOf" srcId="{98B03B5E-1900-4322-A42A-D52AD1EF6970}" destId="{7BDA895D-096A-477E-8206-5F3E9474092E}" srcOrd="0" destOrd="0" presId="urn:microsoft.com/office/officeart/2005/8/layout/cycle2"/>
    <dgm:cxn modelId="{257E47C0-2223-4860-ADC1-6268BA8A37B6}" type="presOf" srcId="{312D06AC-C02E-46D0-B7AB-A1B00FC0118E}" destId="{26BAB965-2AC6-440C-A083-5CFFCA2011A3}" srcOrd="0" destOrd="0" presId="urn:microsoft.com/office/officeart/2005/8/layout/cycle2"/>
    <dgm:cxn modelId="{4DE25ED2-C97E-43DF-93F6-1F4B487CEFAC}" type="presOf" srcId="{B9A18495-3AFB-43F0-8BAC-000E7A91D210}" destId="{5349ABFB-5AC9-42A7-9513-BB6E4B761782}" srcOrd="0" destOrd="0" presId="urn:microsoft.com/office/officeart/2005/8/layout/cycle2"/>
    <dgm:cxn modelId="{5F6C55F6-5EC5-40FB-8EDC-79602F32AC79}" type="presOf" srcId="{538ED8EE-8AD6-45D7-A112-1C79508A25B1}" destId="{1B9D141D-B1B5-4D5C-83DA-505DB3782184}" srcOrd="1" destOrd="0" presId="urn:microsoft.com/office/officeart/2005/8/layout/cycle2"/>
    <dgm:cxn modelId="{83AF804F-EE25-40A4-A5CE-CB572A4EE56A}" type="presParOf" srcId="{26BAB965-2AC6-440C-A083-5CFFCA2011A3}" destId="{E056AFEE-0F72-4693-B3D7-20BBAD0FB60F}" srcOrd="0" destOrd="0" presId="urn:microsoft.com/office/officeart/2005/8/layout/cycle2"/>
    <dgm:cxn modelId="{E233C050-E438-4347-A6D0-79581A0C2FDA}" type="presParOf" srcId="{26BAB965-2AC6-440C-A083-5CFFCA2011A3}" destId="{EACA2947-0622-43B5-9DC0-FF01BBE6A833}" srcOrd="1" destOrd="0" presId="urn:microsoft.com/office/officeart/2005/8/layout/cycle2"/>
    <dgm:cxn modelId="{3121250E-C53F-4DD7-90EB-96F44316685B}" type="presParOf" srcId="{EACA2947-0622-43B5-9DC0-FF01BBE6A833}" destId="{1B9D141D-B1B5-4D5C-83DA-505DB3782184}" srcOrd="0" destOrd="0" presId="urn:microsoft.com/office/officeart/2005/8/layout/cycle2"/>
    <dgm:cxn modelId="{9F40CBEB-C9A5-4838-AFA6-94D8241B7385}" type="presParOf" srcId="{26BAB965-2AC6-440C-A083-5CFFCA2011A3}" destId="{1A6F9383-92B7-47E1-9691-12FA32B95612}" srcOrd="2" destOrd="0" presId="urn:microsoft.com/office/officeart/2005/8/layout/cycle2"/>
    <dgm:cxn modelId="{022A7275-C910-4A33-84AC-094086907343}" type="presParOf" srcId="{26BAB965-2AC6-440C-A083-5CFFCA2011A3}" destId="{71D1A029-C0C5-45DB-8DBF-57AAB9E7C699}" srcOrd="3" destOrd="0" presId="urn:microsoft.com/office/officeart/2005/8/layout/cycle2"/>
    <dgm:cxn modelId="{AB148095-F23D-4B79-86DA-4E5525FE7A38}" type="presParOf" srcId="{71D1A029-C0C5-45DB-8DBF-57AAB9E7C699}" destId="{8B00DB45-59B7-4298-A6BB-F22F1A5FA940}" srcOrd="0" destOrd="0" presId="urn:microsoft.com/office/officeart/2005/8/layout/cycle2"/>
    <dgm:cxn modelId="{F718DA87-8A7F-4FD8-AA6D-1610EFD9B9C3}" type="presParOf" srcId="{26BAB965-2AC6-440C-A083-5CFFCA2011A3}" destId="{5349ABFB-5AC9-42A7-9513-BB6E4B761782}" srcOrd="4" destOrd="0" presId="urn:microsoft.com/office/officeart/2005/8/layout/cycle2"/>
    <dgm:cxn modelId="{5A06B030-36B4-46B6-9120-1ACE55E6480B}" type="presParOf" srcId="{26BAB965-2AC6-440C-A083-5CFFCA2011A3}" destId="{7BDA895D-096A-477E-8206-5F3E9474092E}" srcOrd="5" destOrd="0" presId="urn:microsoft.com/office/officeart/2005/8/layout/cycle2"/>
    <dgm:cxn modelId="{6C942BD8-EDF2-4D26-BE58-EB8F715C697D}" type="presParOf" srcId="{7BDA895D-096A-477E-8206-5F3E9474092E}" destId="{061E3265-03FC-4D75-A393-6A7599D8BB9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56AFEE-0F72-4693-B3D7-20BBAD0FB60F}">
      <dsp:nvSpPr>
        <dsp:cNvPr id="0" name=""/>
        <dsp:cNvSpPr/>
      </dsp:nvSpPr>
      <dsp:spPr>
        <a:xfrm>
          <a:off x="3923372" y="1098"/>
          <a:ext cx="3198020" cy="3198020"/>
        </a:xfrm>
        <a:prstGeom prst="ellipse">
          <a:avLst/>
        </a:prstGeom>
        <a:solidFill>
          <a:srgbClr val="13EC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300" b="1" kern="1200" dirty="0">
              <a:solidFill>
                <a:srgbClr val="26213F"/>
              </a:solidFill>
              <a:latin typeface="Poppins" panose="020B0604020202020204" charset="0"/>
              <a:cs typeface="Poppins" panose="020B0604020202020204" charset="0"/>
            </a:rPr>
            <a:t>Prototype</a:t>
          </a:r>
        </a:p>
      </dsp:txBody>
      <dsp:txXfrm>
        <a:off x="4391711" y="469437"/>
        <a:ext cx="2261342" cy="2261342"/>
      </dsp:txXfrm>
    </dsp:sp>
    <dsp:sp modelId="{EACA2947-0622-43B5-9DC0-FF01BBE6A833}">
      <dsp:nvSpPr>
        <dsp:cNvPr id="0" name=""/>
        <dsp:cNvSpPr/>
      </dsp:nvSpPr>
      <dsp:spPr>
        <a:xfrm rot="3600000">
          <a:off x="6285686" y="3121022"/>
          <a:ext cx="852744" cy="1079331"/>
        </a:xfrm>
        <a:prstGeom prst="rightArrow">
          <a:avLst>
            <a:gd name="adj1" fmla="val 60000"/>
            <a:gd name="adj2" fmla="val 50000"/>
          </a:avLst>
        </a:prstGeom>
        <a:solidFill>
          <a:srgbClr val="13EC99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/>
        </a:p>
      </dsp:txBody>
      <dsp:txXfrm>
        <a:off x="6349642" y="3226113"/>
        <a:ext cx="596921" cy="647599"/>
      </dsp:txXfrm>
    </dsp:sp>
    <dsp:sp modelId="{1A6F9383-92B7-47E1-9691-12FA32B95612}">
      <dsp:nvSpPr>
        <dsp:cNvPr id="0" name=""/>
        <dsp:cNvSpPr/>
      </dsp:nvSpPr>
      <dsp:spPr>
        <a:xfrm>
          <a:off x="6326859" y="4164059"/>
          <a:ext cx="3198020" cy="3198020"/>
        </a:xfrm>
        <a:prstGeom prst="ellipse">
          <a:avLst/>
        </a:prstGeom>
        <a:solidFill>
          <a:srgbClr val="13EC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300" b="1" kern="1200" dirty="0">
              <a:solidFill>
                <a:srgbClr val="26213F"/>
              </a:solidFill>
              <a:latin typeface="Poppins" panose="020B0604020202020204" charset="0"/>
              <a:cs typeface="Poppins" panose="020B0604020202020204" charset="0"/>
            </a:rPr>
            <a:t>Test</a:t>
          </a:r>
        </a:p>
      </dsp:txBody>
      <dsp:txXfrm>
        <a:off x="6795198" y="4632398"/>
        <a:ext cx="2261342" cy="2261342"/>
      </dsp:txXfrm>
    </dsp:sp>
    <dsp:sp modelId="{71D1A029-C0C5-45DB-8DBF-57AAB9E7C699}">
      <dsp:nvSpPr>
        <dsp:cNvPr id="0" name=""/>
        <dsp:cNvSpPr/>
      </dsp:nvSpPr>
      <dsp:spPr>
        <a:xfrm rot="10800000">
          <a:off x="5120144" y="5223403"/>
          <a:ext cx="852744" cy="1079331"/>
        </a:xfrm>
        <a:prstGeom prst="rightArrow">
          <a:avLst>
            <a:gd name="adj1" fmla="val 60000"/>
            <a:gd name="adj2" fmla="val 50000"/>
          </a:avLst>
        </a:prstGeom>
        <a:solidFill>
          <a:srgbClr val="13EC99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/>
        </a:p>
      </dsp:txBody>
      <dsp:txXfrm rot="10800000">
        <a:off x="5375967" y="5439269"/>
        <a:ext cx="596921" cy="647599"/>
      </dsp:txXfrm>
    </dsp:sp>
    <dsp:sp modelId="{5349ABFB-5AC9-42A7-9513-BB6E4B761782}">
      <dsp:nvSpPr>
        <dsp:cNvPr id="0" name=""/>
        <dsp:cNvSpPr/>
      </dsp:nvSpPr>
      <dsp:spPr>
        <a:xfrm>
          <a:off x="1519886" y="4164059"/>
          <a:ext cx="3198020" cy="3198020"/>
        </a:xfrm>
        <a:prstGeom prst="ellipse">
          <a:avLst/>
        </a:prstGeom>
        <a:solidFill>
          <a:srgbClr val="13EC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300" b="1" kern="1200" dirty="0">
              <a:solidFill>
                <a:srgbClr val="26213F"/>
              </a:solidFill>
              <a:latin typeface="Poppins" panose="020B0604020202020204" charset="0"/>
              <a:cs typeface="Poppins" panose="020B0604020202020204" charset="0"/>
            </a:rPr>
            <a:t>Refine</a:t>
          </a:r>
        </a:p>
      </dsp:txBody>
      <dsp:txXfrm>
        <a:off x="1988225" y="4632398"/>
        <a:ext cx="2261342" cy="2261342"/>
      </dsp:txXfrm>
    </dsp:sp>
    <dsp:sp modelId="{7BDA895D-096A-477E-8206-5F3E9474092E}">
      <dsp:nvSpPr>
        <dsp:cNvPr id="0" name=""/>
        <dsp:cNvSpPr/>
      </dsp:nvSpPr>
      <dsp:spPr>
        <a:xfrm rot="18000000">
          <a:off x="3882200" y="3162823"/>
          <a:ext cx="852744" cy="1079331"/>
        </a:xfrm>
        <a:prstGeom prst="rightArrow">
          <a:avLst>
            <a:gd name="adj1" fmla="val 60000"/>
            <a:gd name="adj2" fmla="val 50000"/>
          </a:avLst>
        </a:prstGeom>
        <a:solidFill>
          <a:srgbClr val="13EC99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700" kern="1200"/>
        </a:p>
      </dsp:txBody>
      <dsp:txXfrm>
        <a:off x="3946156" y="3489464"/>
        <a:ext cx="596921" cy="6475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Poppins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Poppins Light" pitchFamily="2" charset="77"/>
              </a:defRPr>
            </a:lvl1pPr>
          </a:lstStyle>
          <a:p>
            <a:fld id="{F49D8397-BAE7-8C41-B51B-46E6286A9C08}" type="datetimeFigureOut">
              <a:rPr lang="en-US" smtClean="0"/>
              <a:pPr/>
              <a:t>10/26/2022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Poppins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Poppins Light" pitchFamily="2" charset="77"/>
              </a:defRPr>
            </a:lvl1pPr>
          </a:lstStyle>
          <a:p>
            <a:fld id="{B0F6247D-5FE6-DE41-92C7-B7BE717BF38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966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1pPr>
    <a:lvl2pPr marL="457179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2pPr>
    <a:lvl3pPr marL="914357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3pPr>
    <a:lvl4pPr marL="1371536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4pPr>
    <a:lvl5pPr marL="1828715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5pPr>
    <a:lvl6pPr marL="2285893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72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52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31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Less than 1% of all materials in clothes are recycled into new garments (Global Fashion Agenda and Boston Consulting Group (2018)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9277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Designing something new isn’t a straight forwards process. Engineers don’t just think about how to do something and then go out and do it (which would be a linear process). Instead, they use an </a:t>
            </a:r>
            <a:r>
              <a:rPr lang="en-GB" sz="12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iterative</a:t>
            </a:r>
            <a:r>
              <a:rPr lang="en-GB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process, which involves three stages. Firstly, they create a </a:t>
            </a:r>
            <a:r>
              <a:rPr lang="en-GB" sz="12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prototype</a:t>
            </a:r>
            <a:r>
              <a:rPr lang="en-GB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using their initial ideas (their first ‘iteration’). The second step is  </a:t>
            </a:r>
            <a:r>
              <a:rPr lang="en-GB" sz="12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testing</a:t>
            </a:r>
            <a:r>
              <a:rPr lang="en-GB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the prototype and use the feedback for the third step, </a:t>
            </a:r>
            <a:r>
              <a:rPr lang="en-GB" sz="1200" b="1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refinement</a:t>
            </a:r>
            <a:r>
              <a:rPr lang="en-GB" sz="12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.This</a:t>
            </a:r>
            <a:r>
              <a:rPr lang="en-GB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process may circle around many times, until a finalised design is achieved, breaking the cycle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010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Guidance in student workbook. Please send us ideas and images if you’d like.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08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Clothes are a major contributor to the problem of plastic in the ocean. It has been estimated that around half a million tonnes of plastic microfibres shed during the washing of synthetic textiles such as polyester, nylon, or acrylic end up in the ocean annually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98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Find more green engineering career posters here: https://neonfutures.org.uk/resource/green-engineering-careers-posters/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83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The student workbook outlines some materials that can be used or recycled with strengths and weaknesses. You might want to show examples of fabric if you have resources/capacity.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881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894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70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4778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063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Great example for pineapple: is this British company:  https://www.ananas-anam.com/</a:t>
            </a:r>
          </a:p>
          <a:p>
            <a:r>
              <a:rPr lang="en-GB" dirty="0"/>
              <a:t>Example of Seaweed/Kelp: https://www.smartfiber.de/en/seacell-fiber/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44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g object 16">
            <a:extLst>
              <a:ext uri="{FF2B5EF4-FFF2-40B4-BE49-F238E27FC236}">
                <a16:creationId xmlns:a16="http://schemas.microsoft.com/office/drawing/2014/main" id="{7694D5E7-2521-BE46-B2CE-BB2D45749C9F}"/>
              </a:ext>
            </a:extLst>
          </p:cNvPr>
          <p:cNvSpPr/>
          <p:nvPr userDrawn="1"/>
        </p:nvSpPr>
        <p:spPr>
          <a:xfrm>
            <a:off x="-18587" y="-14737"/>
            <a:ext cx="20104100" cy="1130935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ECAA09B-9AF0-464F-AC87-59F5B7FF3AF5}"/>
              </a:ext>
            </a:extLst>
          </p:cNvPr>
          <p:cNvGrpSpPr/>
          <p:nvPr userDrawn="1"/>
        </p:nvGrpSpPr>
        <p:grpSpPr>
          <a:xfrm>
            <a:off x="1517650" y="0"/>
            <a:ext cx="7108886" cy="549273"/>
            <a:chOff x="691727" y="2"/>
            <a:chExt cx="4881727" cy="377190"/>
          </a:xfrm>
        </p:grpSpPr>
        <p:sp>
          <p:nvSpPr>
            <p:cNvPr id="14" name="object 22">
              <a:extLst>
                <a:ext uri="{FF2B5EF4-FFF2-40B4-BE49-F238E27FC236}">
                  <a16:creationId xmlns:a16="http://schemas.microsoft.com/office/drawing/2014/main" id="{6CFDD2E2-6C1C-8C47-88C6-50ED1A439BDB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3">
              <a:extLst>
                <a:ext uri="{FF2B5EF4-FFF2-40B4-BE49-F238E27FC236}">
                  <a16:creationId xmlns:a16="http://schemas.microsoft.com/office/drawing/2014/main" id="{03B6A0E2-CD20-584E-8B78-B26782B05F38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24">
              <a:extLst>
                <a:ext uri="{FF2B5EF4-FFF2-40B4-BE49-F238E27FC236}">
                  <a16:creationId xmlns:a16="http://schemas.microsoft.com/office/drawing/2014/main" id="{1D18BD79-4F92-9B48-90B5-3C9B41FAEF22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93D72D18-0EAF-FD4C-A6C2-074A2D5E1523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26">
              <a:extLst>
                <a:ext uri="{FF2B5EF4-FFF2-40B4-BE49-F238E27FC236}">
                  <a16:creationId xmlns:a16="http://schemas.microsoft.com/office/drawing/2014/main" id="{763BCF64-91B2-BA4B-AF8E-A8ACC51E26DB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27">
              <a:extLst>
                <a:ext uri="{FF2B5EF4-FFF2-40B4-BE49-F238E27FC236}">
                  <a16:creationId xmlns:a16="http://schemas.microsoft.com/office/drawing/2014/main" id="{8055253C-64A5-F94E-A595-2AB36DA3D76B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8">
              <a:extLst>
                <a:ext uri="{FF2B5EF4-FFF2-40B4-BE49-F238E27FC236}">
                  <a16:creationId xmlns:a16="http://schemas.microsoft.com/office/drawing/2014/main" id="{383BF279-73FF-CF4B-B70D-326E7669410D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9">
              <a:extLst>
                <a:ext uri="{FF2B5EF4-FFF2-40B4-BE49-F238E27FC236}">
                  <a16:creationId xmlns:a16="http://schemas.microsoft.com/office/drawing/2014/main" id="{D1D5E53A-3AC3-FE46-9F75-BBDF56E835A7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30">
              <a:extLst>
                <a:ext uri="{FF2B5EF4-FFF2-40B4-BE49-F238E27FC236}">
                  <a16:creationId xmlns:a16="http://schemas.microsoft.com/office/drawing/2014/main" id="{82214430-0A9E-A64D-BED0-EBD8F6E1FA08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1">
            <a:extLst>
              <a:ext uri="{FF2B5EF4-FFF2-40B4-BE49-F238E27FC236}">
                <a16:creationId xmlns:a16="http://schemas.microsoft.com/office/drawing/2014/main" id="{8F3A5CE6-EAF3-5C45-84B9-FFE0374117CB}"/>
              </a:ext>
            </a:extLst>
          </p:cNvPr>
          <p:cNvSpPr/>
          <p:nvPr userDrawn="1"/>
        </p:nvSpPr>
        <p:spPr>
          <a:xfrm>
            <a:off x="4815917" y="2487679"/>
            <a:ext cx="735942" cy="648051"/>
          </a:xfrm>
          <a:custGeom>
            <a:avLst/>
            <a:gdLst/>
            <a:ahLst/>
            <a:cxnLst/>
            <a:rect l="l" t="t" r="r" b="b"/>
            <a:pathLst>
              <a:path w="398780" h="351155">
                <a:moveTo>
                  <a:pt x="398691" y="350926"/>
                </a:moveTo>
                <a:lnTo>
                  <a:pt x="0" y="350926"/>
                </a:lnTo>
                <a:lnTo>
                  <a:pt x="248671" y="0"/>
                </a:lnTo>
                <a:lnTo>
                  <a:pt x="263389" y="34429"/>
                </a:lnTo>
                <a:lnTo>
                  <a:pt x="243832" y="34429"/>
                </a:lnTo>
                <a:lnTo>
                  <a:pt x="31610" y="333933"/>
                </a:lnTo>
                <a:lnTo>
                  <a:pt x="391426" y="333933"/>
                </a:lnTo>
                <a:lnTo>
                  <a:pt x="398691" y="350926"/>
                </a:lnTo>
                <a:close/>
              </a:path>
              <a:path w="398780" h="351155">
                <a:moveTo>
                  <a:pt x="391426" y="333933"/>
                </a:moveTo>
                <a:lnTo>
                  <a:pt x="371869" y="333933"/>
                </a:lnTo>
                <a:lnTo>
                  <a:pt x="243832" y="34429"/>
                </a:lnTo>
                <a:lnTo>
                  <a:pt x="263389" y="34429"/>
                </a:lnTo>
                <a:lnTo>
                  <a:pt x="391426" y="3339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8B409C5-B042-5A43-81AF-4886C24E3412}"/>
              </a:ext>
            </a:extLst>
          </p:cNvPr>
          <p:cNvGrpSpPr/>
          <p:nvPr userDrawn="1"/>
        </p:nvGrpSpPr>
        <p:grpSpPr>
          <a:xfrm>
            <a:off x="13785850" y="5658670"/>
            <a:ext cx="2080359" cy="2027433"/>
            <a:chOff x="8063789" y="4064012"/>
            <a:chExt cx="983373" cy="958355"/>
          </a:xfrm>
        </p:grpSpPr>
        <p:sp>
          <p:nvSpPr>
            <p:cNvPr id="25" name="object 5">
              <a:extLst>
                <a:ext uri="{FF2B5EF4-FFF2-40B4-BE49-F238E27FC236}">
                  <a16:creationId xmlns:a16="http://schemas.microsoft.com/office/drawing/2014/main" id="{1CEE404C-06BD-7742-8892-24AAA1D58F90}"/>
                </a:ext>
              </a:extLst>
            </p:cNvPr>
            <p:cNvSpPr/>
            <p:nvPr/>
          </p:nvSpPr>
          <p:spPr>
            <a:xfrm>
              <a:off x="8753386" y="4848377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73"/>
                  </a:moveTo>
                  <a:lnTo>
                    <a:pt x="110464" y="68529"/>
                  </a:lnTo>
                  <a:lnTo>
                    <a:pt x="120510" y="254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18"/>
                  </a:lnTo>
                  <a:lnTo>
                    <a:pt x="94996" y="173659"/>
                  </a:lnTo>
                  <a:lnTo>
                    <a:pt x="105029" y="105397"/>
                  </a:lnTo>
                  <a:lnTo>
                    <a:pt x="173253" y="105841"/>
                  </a:lnTo>
                  <a:lnTo>
                    <a:pt x="178676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6">
              <a:extLst>
                <a:ext uri="{FF2B5EF4-FFF2-40B4-BE49-F238E27FC236}">
                  <a16:creationId xmlns:a16="http://schemas.microsoft.com/office/drawing/2014/main" id="{E1216D34-0BDB-D947-BEC9-8B2F7AB078D7}"/>
                </a:ext>
              </a:extLst>
            </p:cNvPr>
            <p:cNvSpPr/>
            <p:nvPr/>
          </p:nvSpPr>
          <p:spPr>
            <a:xfrm>
              <a:off x="8791613" y="4588433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89" y="68961"/>
                  </a:moveTo>
                  <a:lnTo>
                    <a:pt x="110477" y="68516"/>
                  </a:lnTo>
                  <a:lnTo>
                    <a:pt x="120523" y="241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35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78" y="173405"/>
                  </a:lnTo>
                  <a:lnTo>
                    <a:pt x="95008" y="173659"/>
                  </a:lnTo>
                  <a:lnTo>
                    <a:pt x="105054" y="105371"/>
                  </a:lnTo>
                  <a:lnTo>
                    <a:pt x="173266" y="105816"/>
                  </a:lnTo>
                  <a:lnTo>
                    <a:pt x="178689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7">
              <a:extLst>
                <a:ext uri="{FF2B5EF4-FFF2-40B4-BE49-F238E27FC236}">
                  <a16:creationId xmlns:a16="http://schemas.microsoft.com/office/drawing/2014/main" id="{4962E3D5-7FC9-FA4C-8BCE-2A6FCB2C5596}"/>
                </a:ext>
              </a:extLst>
            </p:cNvPr>
            <p:cNvSpPr/>
            <p:nvPr/>
          </p:nvSpPr>
          <p:spPr>
            <a:xfrm>
              <a:off x="8829853" y="4328477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80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96" y="173647"/>
                  </a:lnTo>
                  <a:lnTo>
                    <a:pt x="105029" y="105371"/>
                  </a:lnTo>
                  <a:lnTo>
                    <a:pt x="173253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8">
              <a:extLst>
                <a:ext uri="{FF2B5EF4-FFF2-40B4-BE49-F238E27FC236}">
                  <a16:creationId xmlns:a16="http://schemas.microsoft.com/office/drawing/2014/main" id="{F2F0E853-F386-B048-B986-9D906D02443E}"/>
                </a:ext>
              </a:extLst>
            </p:cNvPr>
            <p:cNvSpPr/>
            <p:nvPr/>
          </p:nvSpPr>
          <p:spPr>
            <a:xfrm>
              <a:off x="8868092" y="4068521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73"/>
                  </a:moveTo>
                  <a:lnTo>
                    <a:pt x="110439" y="68529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300"/>
                  </a:lnTo>
                  <a:lnTo>
                    <a:pt x="5422" y="67843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16" y="105384"/>
                  </a:lnTo>
                  <a:lnTo>
                    <a:pt x="173240" y="105829"/>
                  </a:lnTo>
                  <a:lnTo>
                    <a:pt x="178663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9">
              <a:extLst>
                <a:ext uri="{FF2B5EF4-FFF2-40B4-BE49-F238E27FC236}">
                  <a16:creationId xmlns:a16="http://schemas.microsoft.com/office/drawing/2014/main" id="{F1A24B4F-A086-2C48-9754-CF42040EEDDD}"/>
                </a:ext>
              </a:extLst>
            </p:cNvPr>
            <p:cNvSpPr/>
            <p:nvPr/>
          </p:nvSpPr>
          <p:spPr>
            <a:xfrm>
              <a:off x="8523529" y="4846891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10">
              <a:extLst>
                <a:ext uri="{FF2B5EF4-FFF2-40B4-BE49-F238E27FC236}">
                  <a16:creationId xmlns:a16="http://schemas.microsoft.com/office/drawing/2014/main" id="{8376C262-446A-CA44-9D05-05A2B86052D1}"/>
                </a:ext>
              </a:extLst>
            </p:cNvPr>
            <p:cNvSpPr/>
            <p:nvPr/>
          </p:nvSpPr>
          <p:spPr>
            <a:xfrm>
              <a:off x="8561756" y="4586935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78" y="173405"/>
                  </a:lnTo>
                  <a:lnTo>
                    <a:pt x="94996" y="173647"/>
                  </a:lnTo>
                  <a:lnTo>
                    <a:pt x="105041" y="105371"/>
                  </a:lnTo>
                  <a:lnTo>
                    <a:pt x="173253" y="105816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1">
              <a:extLst>
                <a:ext uri="{FF2B5EF4-FFF2-40B4-BE49-F238E27FC236}">
                  <a16:creationId xmlns:a16="http://schemas.microsoft.com/office/drawing/2014/main" id="{79DD1826-5B33-C544-A3E1-CE2DC3A62D1D}"/>
                </a:ext>
              </a:extLst>
            </p:cNvPr>
            <p:cNvSpPr/>
            <p:nvPr/>
          </p:nvSpPr>
          <p:spPr>
            <a:xfrm>
              <a:off x="8599995" y="4326966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54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10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18"/>
                  </a:lnTo>
                  <a:lnTo>
                    <a:pt x="94983" y="173659"/>
                  </a:lnTo>
                  <a:lnTo>
                    <a:pt x="105029" y="105384"/>
                  </a:lnTo>
                  <a:lnTo>
                    <a:pt x="173240" y="105829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2">
              <a:extLst>
                <a:ext uri="{FF2B5EF4-FFF2-40B4-BE49-F238E27FC236}">
                  <a16:creationId xmlns:a16="http://schemas.microsoft.com/office/drawing/2014/main" id="{DF33C178-5CCB-A543-8698-E5DBE7FBB974}"/>
                </a:ext>
              </a:extLst>
            </p:cNvPr>
            <p:cNvSpPr/>
            <p:nvPr/>
          </p:nvSpPr>
          <p:spPr>
            <a:xfrm>
              <a:off x="8638223" y="4067009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73"/>
                  </a:moveTo>
                  <a:lnTo>
                    <a:pt x="110451" y="68529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18"/>
                  </a:lnTo>
                  <a:lnTo>
                    <a:pt x="94996" y="173659"/>
                  </a:lnTo>
                  <a:lnTo>
                    <a:pt x="105029" y="105384"/>
                  </a:lnTo>
                  <a:lnTo>
                    <a:pt x="173253" y="105829"/>
                  </a:lnTo>
                  <a:lnTo>
                    <a:pt x="178676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13">
              <a:extLst>
                <a:ext uri="{FF2B5EF4-FFF2-40B4-BE49-F238E27FC236}">
                  <a16:creationId xmlns:a16="http://schemas.microsoft.com/office/drawing/2014/main" id="{C379421C-A88F-A54B-9F3B-E2487D93B01D}"/>
                </a:ext>
              </a:extLst>
            </p:cNvPr>
            <p:cNvSpPr/>
            <p:nvPr/>
          </p:nvSpPr>
          <p:spPr>
            <a:xfrm>
              <a:off x="8293658" y="4845380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78" y="173405"/>
                  </a:lnTo>
                  <a:lnTo>
                    <a:pt x="94996" y="173647"/>
                  </a:lnTo>
                  <a:lnTo>
                    <a:pt x="105041" y="105371"/>
                  </a:lnTo>
                  <a:lnTo>
                    <a:pt x="173253" y="105816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14">
              <a:extLst>
                <a:ext uri="{FF2B5EF4-FFF2-40B4-BE49-F238E27FC236}">
                  <a16:creationId xmlns:a16="http://schemas.microsoft.com/office/drawing/2014/main" id="{595D6160-CE8B-254F-9BD7-3C833EB425AD}"/>
                </a:ext>
              </a:extLst>
            </p:cNvPr>
            <p:cNvSpPr/>
            <p:nvPr/>
          </p:nvSpPr>
          <p:spPr>
            <a:xfrm>
              <a:off x="8331886" y="4585423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96" y="173647"/>
                  </a:lnTo>
                  <a:lnTo>
                    <a:pt x="105041" y="105371"/>
                  </a:lnTo>
                  <a:lnTo>
                    <a:pt x="173253" y="105816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15">
              <a:extLst>
                <a:ext uri="{FF2B5EF4-FFF2-40B4-BE49-F238E27FC236}">
                  <a16:creationId xmlns:a16="http://schemas.microsoft.com/office/drawing/2014/main" id="{E03960CE-AC58-0B43-8E03-DFBB13654FFF}"/>
                </a:ext>
              </a:extLst>
            </p:cNvPr>
            <p:cNvSpPr/>
            <p:nvPr/>
          </p:nvSpPr>
          <p:spPr>
            <a:xfrm>
              <a:off x="8370125" y="4325467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73"/>
                  </a:moveTo>
                  <a:lnTo>
                    <a:pt x="110451" y="68529"/>
                  </a:lnTo>
                  <a:lnTo>
                    <a:pt x="120510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05"/>
                  </a:lnTo>
                  <a:lnTo>
                    <a:pt x="94996" y="173647"/>
                  </a:lnTo>
                  <a:lnTo>
                    <a:pt x="105029" y="105384"/>
                  </a:lnTo>
                  <a:lnTo>
                    <a:pt x="173253" y="105829"/>
                  </a:lnTo>
                  <a:lnTo>
                    <a:pt x="178663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6">
              <a:extLst>
                <a:ext uri="{FF2B5EF4-FFF2-40B4-BE49-F238E27FC236}">
                  <a16:creationId xmlns:a16="http://schemas.microsoft.com/office/drawing/2014/main" id="{A04F2B01-03E4-C944-A4F3-1993F9BB658E}"/>
                </a:ext>
              </a:extLst>
            </p:cNvPr>
            <p:cNvSpPr/>
            <p:nvPr/>
          </p:nvSpPr>
          <p:spPr>
            <a:xfrm>
              <a:off x="8408365" y="4065523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7">
              <a:extLst>
                <a:ext uri="{FF2B5EF4-FFF2-40B4-BE49-F238E27FC236}">
                  <a16:creationId xmlns:a16="http://schemas.microsoft.com/office/drawing/2014/main" id="{730071CA-C2C0-DC4A-B233-6AC72B7D2D28}"/>
                </a:ext>
              </a:extLst>
            </p:cNvPr>
            <p:cNvSpPr/>
            <p:nvPr/>
          </p:nvSpPr>
          <p:spPr>
            <a:xfrm>
              <a:off x="8063789" y="4843868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54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66" y="173418"/>
                  </a:lnTo>
                  <a:lnTo>
                    <a:pt x="95008" y="173659"/>
                  </a:lnTo>
                  <a:lnTo>
                    <a:pt x="105041" y="105384"/>
                  </a:lnTo>
                  <a:lnTo>
                    <a:pt x="173240" y="105829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18">
              <a:extLst>
                <a:ext uri="{FF2B5EF4-FFF2-40B4-BE49-F238E27FC236}">
                  <a16:creationId xmlns:a16="http://schemas.microsoft.com/office/drawing/2014/main" id="{C2B18BEB-B56E-6242-946B-691AB60FC1D6}"/>
                </a:ext>
              </a:extLst>
            </p:cNvPr>
            <p:cNvSpPr/>
            <p:nvPr/>
          </p:nvSpPr>
          <p:spPr>
            <a:xfrm>
              <a:off x="8102028" y="4583912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18"/>
                  </a:lnTo>
                  <a:lnTo>
                    <a:pt x="94983" y="173659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19">
              <a:extLst>
                <a:ext uri="{FF2B5EF4-FFF2-40B4-BE49-F238E27FC236}">
                  <a16:creationId xmlns:a16="http://schemas.microsoft.com/office/drawing/2014/main" id="{7230347C-1007-464F-B45D-B0131F56B693}"/>
                </a:ext>
              </a:extLst>
            </p:cNvPr>
            <p:cNvSpPr/>
            <p:nvPr/>
          </p:nvSpPr>
          <p:spPr>
            <a:xfrm>
              <a:off x="8140268" y="4323969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20">
              <a:extLst>
                <a:ext uri="{FF2B5EF4-FFF2-40B4-BE49-F238E27FC236}">
                  <a16:creationId xmlns:a16="http://schemas.microsoft.com/office/drawing/2014/main" id="{3CD98227-D6B6-4643-A9A3-DDE6A8127DED}"/>
                </a:ext>
              </a:extLst>
            </p:cNvPr>
            <p:cNvSpPr/>
            <p:nvPr/>
          </p:nvSpPr>
          <p:spPr>
            <a:xfrm>
              <a:off x="8178508" y="4064012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10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object 31">
            <a:extLst>
              <a:ext uri="{FF2B5EF4-FFF2-40B4-BE49-F238E27FC236}">
                <a16:creationId xmlns:a16="http://schemas.microsoft.com/office/drawing/2014/main" id="{520EBA6D-D4AA-F341-9B0E-EAF5274260E8}"/>
              </a:ext>
            </a:extLst>
          </p:cNvPr>
          <p:cNvGrpSpPr/>
          <p:nvPr userDrawn="1"/>
        </p:nvGrpSpPr>
        <p:grpSpPr>
          <a:xfrm>
            <a:off x="0" y="8259512"/>
            <a:ext cx="3557709" cy="3049838"/>
            <a:chOff x="0" y="6069449"/>
            <a:chExt cx="1739264" cy="1490980"/>
          </a:xfrm>
        </p:grpSpPr>
        <p:sp>
          <p:nvSpPr>
            <p:cNvPr id="43" name="object 32">
              <a:extLst>
                <a:ext uri="{FF2B5EF4-FFF2-40B4-BE49-F238E27FC236}">
                  <a16:creationId xmlns:a16="http://schemas.microsoft.com/office/drawing/2014/main" id="{6ED24C70-7D01-B244-AF6B-494E570C9489}"/>
                </a:ext>
              </a:extLst>
            </p:cNvPr>
            <p:cNvSpPr/>
            <p:nvPr/>
          </p:nvSpPr>
          <p:spPr>
            <a:xfrm>
              <a:off x="0" y="6069456"/>
              <a:ext cx="1739264" cy="1490980"/>
            </a:xfrm>
            <a:custGeom>
              <a:avLst/>
              <a:gdLst/>
              <a:ahLst/>
              <a:cxnLst/>
              <a:rect l="l" t="t" r="r" b="b"/>
              <a:pathLst>
                <a:path w="1739264" h="1490979">
                  <a:moveTo>
                    <a:pt x="348361" y="1490548"/>
                  </a:moveTo>
                  <a:lnTo>
                    <a:pt x="0" y="1142199"/>
                  </a:lnTo>
                  <a:lnTo>
                    <a:pt x="0" y="1174038"/>
                  </a:lnTo>
                  <a:lnTo>
                    <a:pt x="316522" y="1490548"/>
                  </a:lnTo>
                  <a:lnTo>
                    <a:pt x="348361" y="1490548"/>
                  </a:lnTo>
                  <a:close/>
                </a:path>
                <a:path w="1739264" h="1490979">
                  <a:moveTo>
                    <a:pt x="513892" y="1490548"/>
                  </a:moveTo>
                  <a:lnTo>
                    <a:pt x="0" y="976668"/>
                  </a:lnTo>
                  <a:lnTo>
                    <a:pt x="0" y="1008519"/>
                  </a:lnTo>
                  <a:lnTo>
                    <a:pt x="482041" y="1490548"/>
                  </a:lnTo>
                  <a:lnTo>
                    <a:pt x="513892" y="1490548"/>
                  </a:lnTo>
                  <a:close/>
                </a:path>
                <a:path w="1739264" h="1490979">
                  <a:moveTo>
                    <a:pt x="679411" y="1490548"/>
                  </a:moveTo>
                  <a:lnTo>
                    <a:pt x="0" y="811149"/>
                  </a:lnTo>
                  <a:lnTo>
                    <a:pt x="0" y="843013"/>
                  </a:lnTo>
                  <a:lnTo>
                    <a:pt x="647547" y="1490548"/>
                  </a:lnTo>
                  <a:lnTo>
                    <a:pt x="679411" y="1490548"/>
                  </a:lnTo>
                  <a:close/>
                </a:path>
                <a:path w="1739264" h="1490979">
                  <a:moveTo>
                    <a:pt x="844931" y="1490548"/>
                  </a:moveTo>
                  <a:lnTo>
                    <a:pt x="0" y="645642"/>
                  </a:lnTo>
                  <a:lnTo>
                    <a:pt x="0" y="677481"/>
                  </a:lnTo>
                  <a:lnTo>
                    <a:pt x="813079" y="1490548"/>
                  </a:lnTo>
                  <a:lnTo>
                    <a:pt x="844931" y="1490548"/>
                  </a:lnTo>
                  <a:close/>
                </a:path>
                <a:path w="1739264" h="1490979">
                  <a:moveTo>
                    <a:pt x="1010450" y="1490548"/>
                  </a:moveTo>
                  <a:lnTo>
                    <a:pt x="0" y="480110"/>
                  </a:lnTo>
                  <a:lnTo>
                    <a:pt x="0" y="511975"/>
                  </a:lnTo>
                  <a:lnTo>
                    <a:pt x="978585" y="1490548"/>
                  </a:lnTo>
                  <a:lnTo>
                    <a:pt x="1010450" y="1490548"/>
                  </a:lnTo>
                  <a:close/>
                </a:path>
                <a:path w="1739264" h="1490979">
                  <a:moveTo>
                    <a:pt x="1175969" y="1490548"/>
                  </a:moveTo>
                  <a:lnTo>
                    <a:pt x="0" y="314591"/>
                  </a:lnTo>
                  <a:lnTo>
                    <a:pt x="0" y="346443"/>
                  </a:lnTo>
                  <a:lnTo>
                    <a:pt x="1144104" y="1490548"/>
                  </a:lnTo>
                  <a:lnTo>
                    <a:pt x="1175969" y="1490548"/>
                  </a:lnTo>
                  <a:close/>
                </a:path>
                <a:path w="1739264" h="1490979">
                  <a:moveTo>
                    <a:pt x="1341475" y="1490548"/>
                  </a:moveTo>
                  <a:lnTo>
                    <a:pt x="0" y="149085"/>
                  </a:lnTo>
                  <a:lnTo>
                    <a:pt x="0" y="180924"/>
                  </a:lnTo>
                  <a:lnTo>
                    <a:pt x="1309624" y="1490548"/>
                  </a:lnTo>
                  <a:lnTo>
                    <a:pt x="1341475" y="1490548"/>
                  </a:lnTo>
                  <a:close/>
                </a:path>
                <a:path w="1739264" h="1490979">
                  <a:moveTo>
                    <a:pt x="1506982" y="1490548"/>
                  </a:moveTo>
                  <a:lnTo>
                    <a:pt x="101752" y="85305"/>
                  </a:lnTo>
                  <a:lnTo>
                    <a:pt x="85826" y="101231"/>
                  </a:lnTo>
                  <a:lnTo>
                    <a:pt x="1475143" y="1490548"/>
                  </a:lnTo>
                  <a:lnTo>
                    <a:pt x="1506982" y="1490548"/>
                  </a:lnTo>
                  <a:close/>
                </a:path>
                <a:path w="1739264" h="1490979">
                  <a:moveTo>
                    <a:pt x="1672501" y="1490548"/>
                  </a:moveTo>
                  <a:lnTo>
                    <a:pt x="225399" y="43446"/>
                  </a:lnTo>
                  <a:lnTo>
                    <a:pt x="209473" y="59372"/>
                  </a:lnTo>
                  <a:lnTo>
                    <a:pt x="1640662" y="1490548"/>
                  </a:lnTo>
                  <a:lnTo>
                    <a:pt x="1672501" y="1490548"/>
                  </a:lnTo>
                  <a:close/>
                </a:path>
                <a:path w="1739264" h="1490979">
                  <a:moveTo>
                    <a:pt x="1687804" y="843788"/>
                  </a:moveTo>
                  <a:lnTo>
                    <a:pt x="895400" y="51384"/>
                  </a:lnTo>
                  <a:lnTo>
                    <a:pt x="879475" y="67310"/>
                  </a:lnTo>
                  <a:lnTo>
                    <a:pt x="1671878" y="859713"/>
                  </a:lnTo>
                  <a:lnTo>
                    <a:pt x="1687804" y="843788"/>
                  </a:lnTo>
                  <a:close/>
                </a:path>
                <a:path w="1739264" h="1490979">
                  <a:moveTo>
                    <a:pt x="1725231" y="1377759"/>
                  </a:moveTo>
                  <a:lnTo>
                    <a:pt x="361429" y="13957"/>
                  </a:lnTo>
                  <a:lnTo>
                    <a:pt x="345503" y="29883"/>
                  </a:lnTo>
                  <a:lnTo>
                    <a:pt x="1709305" y="1393685"/>
                  </a:lnTo>
                  <a:lnTo>
                    <a:pt x="1725231" y="1377759"/>
                  </a:lnTo>
                  <a:close/>
                </a:path>
                <a:path w="1739264" h="1490979">
                  <a:moveTo>
                    <a:pt x="1731568" y="1053058"/>
                  </a:moveTo>
                  <a:lnTo>
                    <a:pt x="686130" y="7632"/>
                  </a:lnTo>
                  <a:lnTo>
                    <a:pt x="670204" y="23558"/>
                  </a:lnTo>
                  <a:lnTo>
                    <a:pt x="1715643" y="1068984"/>
                  </a:lnTo>
                  <a:lnTo>
                    <a:pt x="1731568" y="1053058"/>
                  </a:lnTo>
                  <a:close/>
                </a:path>
                <a:path w="1739264" h="1490979">
                  <a:moveTo>
                    <a:pt x="1739188" y="1226210"/>
                  </a:moveTo>
                  <a:lnTo>
                    <a:pt x="512978" y="0"/>
                  </a:lnTo>
                  <a:lnTo>
                    <a:pt x="497052" y="15925"/>
                  </a:lnTo>
                  <a:lnTo>
                    <a:pt x="1723263" y="1242136"/>
                  </a:lnTo>
                  <a:lnTo>
                    <a:pt x="1739188" y="12262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33">
              <a:extLst>
                <a:ext uri="{FF2B5EF4-FFF2-40B4-BE49-F238E27FC236}">
                  <a16:creationId xmlns:a16="http://schemas.microsoft.com/office/drawing/2014/main" id="{4496A643-D7E9-C34C-87E6-5D2E1F121CF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377151"/>
              <a:ext cx="182854" cy="182854"/>
            </a:xfrm>
            <a:prstGeom prst="rect">
              <a:avLst/>
            </a:prstGeom>
          </p:spPr>
        </p:pic>
        <p:sp>
          <p:nvSpPr>
            <p:cNvPr id="45" name="object 34">
              <a:extLst>
                <a:ext uri="{FF2B5EF4-FFF2-40B4-BE49-F238E27FC236}">
                  <a16:creationId xmlns:a16="http://schemas.microsoft.com/office/drawing/2014/main" id="{3D59D0A6-A8C2-9B42-BB47-6DB24E419295}"/>
                </a:ext>
              </a:extLst>
            </p:cNvPr>
            <p:cNvSpPr/>
            <p:nvPr/>
          </p:nvSpPr>
          <p:spPr>
            <a:xfrm>
              <a:off x="1194642" y="6270476"/>
              <a:ext cx="343535" cy="343535"/>
            </a:xfrm>
            <a:custGeom>
              <a:avLst/>
              <a:gdLst/>
              <a:ahLst/>
              <a:cxnLst/>
              <a:rect l="l" t="t" r="r" b="b"/>
              <a:pathLst>
                <a:path w="343534" h="343534">
                  <a:moveTo>
                    <a:pt x="15925" y="0"/>
                  </a:moveTo>
                  <a:lnTo>
                    <a:pt x="0" y="15925"/>
                  </a:lnTo>
                  <a:lnTo>
                    <a:pt x="327609" y="343534"/>
                  </a:lnTo>
                  <a:lnTo>
                    <a:pt x="343534" y="327609"/>
                  </a:lnTo>
                  <a:lnTo>
                    <a:pt x="1592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3F733A12-3C21-5F4F-AA98-7284FA5A9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93955" y="9324653"/>
            <a:ext cx="8193087" cy="549273"/>
          </a:xfrm>
          <a:prstGeom prst="rect">
            <a:avLst/>
          </a:prstGeom>
        </p:spPr>
        <p:txBody>
          <a:bodyPr/>
          <a:lstStyle>
            <a:lvl1pPr algn="r">
              <a:defRPr sz="3000" b="1" i="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THE BIG BANG AT SCHOOL</a:t>
            </a: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93D614ED-C7DE-9E43-AE62-E7788EC519E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93955" y="9891581"/>
            <a:ext cx="8193087" cy="549273"/>
          </a:xfrm>
          <a:prstGeom prst="rect">
            <a:avLst/>
          </a:prstGeom>
        </p:spPr>
        <p:txBody>
          <a:bodyPr/>
          <a:lstStyle>
            <a:lvl1pPr algn="r">
              <a:defRPr sz="30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MARCH 2021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64F6B4-BB57-C5A7-8E18-3F8B29C914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1" t="1104" r="-112" b="51718"/>
          <a:stretch/>
        </p:blipFill>
        <p:spPr>
          <a:xfrm>
            <a:off x="6889128" y="3182822"/>
            <a:ext cx="5641200" cy="550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06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C9066CC-A2B5-F148-A10F-615D8F886B50}"/>
              </a:ext>
            </a:extLst>
          </p:cNvPr>
          <p:cNvGrpSpPr/>
          <p:nvPr userDrawn="1"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10" name="object 22">
              <a:extLst>
                <a:ext uri="{FF2B5EF4-FFF2-40B4-BE49-F238E27FC236}">
                  <a16:creationId xmlns:a16="http://schemas.microsoft.com/office/drawing/2014/main" id="{DF093042-3EEF-0347-983A-1F511B970FD9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23">
              <a:extLst>
                <a:ext uri="{FF2B5EF4-FFF2-40B4-BE49-F238E27FC236}">
                  <a16:creationId xmlns:a16="http://schemas.microsoft.com/office/drawing/2014/main" id="{F303342A-1990-8E4A-BE8C-E20B8A53648B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24">
              <a:extLst>
                <a:ext uri="{FF2B5EF4-FFF2-40B4-BE49-F238E27FC236}">
                  <a16:creationId xmlns:a16="http://schemas.microsoft.com/office/drawing/2014/main" id="{9B328076-A70C-DB4A-BCB7-B2A84C1E92D2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5">
              <a:extLst>
                <a:ext uri="{FF2B5EF4-FFF2-40B4-BE49-F238E27FC236}">
                  <a16:creationId xmlns:a16="http://schemas.microsoft.com/office/drawing/2014/main" id="{5D67A596-E8C1-C44B-8FB9-812AB5B3889F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A64A3534-DDE0-764C-98FD-CEE5508F8A9D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E4CA6F64-05FD-D948-A5A0-A104247E8F61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95E78ED5-43E7-CC42-A593-DC016315B170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0">
              <a:extLst>
                <a:ext uri="{FF2B5EF4-FFF2-40B4-BE49-F238E27FC236}">
                  <a16:creationId xmlns:a16="http://schemas.microsoft.com/office/drawing/2014/main" id="{2431E518-0652-774D-BD25-3DB0A18BCAE7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29">
              <a:extLst>
                <a:ext uri="{FF2B5EF4-FFF2-40B4-BE49-F238E27FC236}">
                  <a16:creationId xmlns:a16="http://schemas.microsoft.com/office/drawing/2014/main" id="{2A491E1A-3EFA-D846-B504-680FFBDAAC6B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154EDE50-E6CE-0E4E-AC2E-EE2D3F5B86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0"/>
          <a:stretch/>
        </p:blipFill>
        <p:spPr>
          <a:xfrm>
            <a:off x="11195050" y="1126893"/>
            <a:ext cx="8075741" cy="934943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A8A8BDF6-AF70-B74A-A48E-3148C49B398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829A1745-E225-8C43-AEC0-9D62EFF8CC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50" y="2682875"/>
            <a:ext cx="8686800" cy="6155532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A8F322BA-D943-B04E-91C9-C08F4BF241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66966" y="8855075"/>
            <a:ext cx="8728084" cy="412529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Name and title</a:t>
            </a:r>
          </a:p>
        </p:txBody>
      </p:sp>
      <p:sp>
        <p:nvSpPr>
          <p:cNvPr id="32" name="object 11">
            <a:extLst>
              <a:ext uri="{FF2B5EF4-FFF2-40B4-BE49-F238E27FC236}">
                <a16:creationId xmlns:a16="http://schemas.microsoft.com/office/drawing/2014/main" id="{3327CD78-9856-F149-8D20-A1634F635338}"/>
              </a:ext>
            </a:extLst>
          </p:cNvPr>
          <p:cNvSpPr/>
          <p:nvPr userDrawn="1"/>
        </p:nvSpPr>
        <p:spPr>
          <a:xfrm>
            <a:off x="709430" y="1920875"/>
            <a:ext cx="3240168" cy="260582"/>
          </a:xfrm>
          <a:custGeom>
            <a:avLst/>
            <a:gdLst/>
            <a:ahLst/>
            <a:cxnLst/>
            <a:rect l="l" t="t" r="r" b="b"/>
            <a:pathLst>
              <a:path w="1563370" h="125729">
                <a:moveTo>
                  <a:pt x="1551971" y="125437"/>
                </a:moveTo>
                <a:lnTo>
                  <a:pt x="1542650" y="125437"/>
                </a:lnTo>
                <a:lnTo>
                  <a:pt x="1506998" y="120870"/>
                </a:lnTo>
                <a:lnTo>
                  <a:pt x="1480145" y="109045"/>
                </a:lnTo>
                <a:lnTo>
                  <a:pt x="1459518" y="92776"/>
                </a:lnTo>
                <a:lnTo>
                  <a:pt x="1427707" y="59130"/>
                </a:lnTo>
                <a:lnTo>
                  <a:pt x="1411408" y="46016"/>
                </a:lnTo>
                <a:lnTo>
                  <a:pt x="1391157" y="37044"/>
                </a:lnTo>
                <a:lnTo>
                  <a:pt x="1364469" y="33718"/>
                </a:lnTo>
                <a:lnTo>
                  <a:pt x="1336869" y="37044"/>
                </a:lnTo>
                <a:lnTo>
                  <a:pt x="1314115" y="46016"/>
                </a:lnTo>
                <a:lnTo>
                  <a:pt x="1294146" y="59130"/>
                </a:lnTo>
                <a:lnTo>
                  <a:pt x="1252901" y="92776"/>
                </a:lnTo>
                <a:lnTo>
                  <a:pt x="1227717" y="109045"/>
                </a:lnTo>
                <a:lnTo>
                  <a:pt x="1197561" y="120870"/>
                </a:lnTo>
                <a:lnTo>
                  <a:pt x="1160646" y="125437"/>
                </a:lnTo>
                <a:lnTo>
                  <a:pt x="1125040" y="120870"/>
                </a:lnTo>
                <a:lnTo>
                  <a:pt x="1098226" y="109043"/>
                </a:lnTo>
                <a:lnTo>
                  <a:pt x="1077632" y="92771"/>
                </a:lnTo>
                <a:lnTo>
                  <a:pt x="1045881" y="59125"/>
                </a:lnTo>
                <a:lnTo>
                  <a:pt x="1029618" y="46015"/>
                </a:lnTo>
                <a:lnTo>
                  <a:pt x="1009408" y="37043"/>
                </a:lnTo>
                <a:lnTo>
                  <a:pt x="982770" y="33718"/>
                </a:lnTo>
                <a:lnTo>
                  <a:pt x="955180" y="37043"/>
                </a:lnTo>
                <a:lnTo>
                  <a:pt x="932434" y="46015"/>
                </a:lnTo>
                <a:lnTo>
                  <a:pt x="912471" y="59125"/>
                </a:lnTo>
                <a:lnTo>
                  <a:pt x="871236" y="92771"/>
                </a:lnTo>
                <a:lnTo>
                  <a:pt x="846057" y="109043"/>
                </a:lnTo>
                <a:lnTo>
                  <a:pt x="815906" y="120870"/>
                </a:lnTo>
                <a:lnTo>
                  <a:pt x="778999" y="125437"/>
                </a:lnTo>
                <a:lnTo>
                  <a:pt x="743384" y="120870"/>
                </a:lnTo>
                <a:lnTo>
                  <a:pt x="716568" y="109043"/>
                </a:lnTo>
                <a:lnTo>
                  <a:pt x="695972" y="92771"/>
                </a:lnTo>
                <a:lnTo>
                  <a:pt x="664209" y="59125"/>
                </a:lnTo>
                <a:lnTo>
                  <a:pt x="647934" y="46015"/>
                </a:lnTo>
                <a:lnTo>
                  <a:pt x="627714" y="37043"/>
                </a:lnTo>
                <a:lnTo>
                  <a:pt x="601072" y="33718"/>
                </a:lnTo>
                <a:lnTo>
                  <a:pt x="573496" y="37043"/>
                </a:lnTo>
                <a:lnTo>
                  <a:pt x="550758" y="46015"/>
                </a:lnTo>
                <a:lnTo>
                  <a:pt x="530798" y="59125"/>
                </a:lnTo>
                <a:lnTo>
                  <a:pt x="489578" y="92771"/>
                </a:lnTo>
                <a:lnTo>
                  <a:pt x="464408" y="109043"/>
                </a:lnTo>
                <a:lnTo>
                  <a:pt x="434264" y="120870"/>
                </a:lnTo>
                <a:lnTo>
                  <a:pt x="397364" y="125437"/>
                </a:lnTo>
                <a:lnTo>
                  <a:pt x="361747" y="120870"/>
                </a:lnTo>
                <a:lnTo>
                  <a:pt x="334926" y="109043"/>
                </a:lnTo>
                <a:lnTo>
                  <a:pt x="314326" y="92771"/>
                </a:lnTo>
                <a:lnTo>
                  <a:pt x="282563" y="59125"/>
                </a:lnTo>
                <a:lnTo>
                  <a:pt x="266292" y="46015"/>
                </a:lnTo>
                <a:lnTo>
                  <a:pt x="246077" y="37043"/>
                </a:lnTo>
                <a:lnTo>
                  <a:pt x="219437" y="33718"/>
                </a:lnTo>
                <a:lnTo>
                  <a:pt x="191866" y="37043"/>
                </a:lnTo>
                <a:lnTo>
                  <a:pt x="169139" y="46015"/>
                </a:lnTo>
                <a:lnTo>
                  <a:pt x="149195" y="59125"/>
                </a:lnTo>
                <a:lnTo>
                  <a:pt x="107989" y="92771"/>
                </a:lnTo>
                <a:lnTo>
                  <a:pt x="82822" y="109043"/>
                </a:lnTo>
                <a:lnTo>
                  <a:pt x="52688" y="120870"/>
                </a:lnTo>
                <a:lnTo>
                  <a:pt x="15805" y="125437"/>
                </a:lnTo>
                <a:lnTo>
                  <a:pt x="6496" y="125437"/>
                </a:lnTo>
                <a:lnTo>
                  <a:pt x="0" y="117894"/>
                </a:lnTo>
                <a:lnTo>
                  <a:pt x="2618" y="99263"/>
                </a:lnTo>
                <a:lnTo>
                  <a:pt x="11235" y="91719"/>
                </a:lnTo>
                <a:lnTo>
                  <a:pt x="20544" y="91719"/>
                </a:lnTo>
                <a:lnTo>
                  <a:pt x="48109" y="88393"/>
                </a:lnTo>
                <a:lnTo>
                  <a:pt x="70838" y="79422"/>
                </a:lnTo>
                <a:lnTo>
                  <a:pt x="90789" y="66312"/>
                </a:lnTo>
                <a:lnTo>
                  <a:pt x="131995" y="32666"/>
                </a:lnTo>
                <a:lnTo>
                  <a:pt x="157155" y="16394"/>
                </a:lnTo>
                <a:lnTo>
                  <a:pt x="187287" y="4567"/>
                </a:lnTo>
                <a:lnTo>
                  <a:pt x="224175" y="0"/>
                </a:lnTo>
                <a:lnTo>
                  <a:pt x="259790" y="4567"/>
                </a:lnTo>
                <a:lnTo>
                  <a:pt x="286606" y="16394"/>
                </a:lnTo>
                <a:lnTo>
                  <a:pt x="307202" y="32666"/>
                </a:lnTo>
                <a:lnTo>
                  <a:pt x="338963" y="66312"/>
                </a:lnTo>
                <a:lnTo>
                  <a:pt x="355236" y="79422"/>
                </a:lnTo>
                <a:lnTo>
                  <a:pt x="375455" y="88393"/>
                </a:lnTo>
                <a:lnTo>
                  <a:pt x="402103" y="91719"/>
                </a:lnTo>
                <a:lnTo>
                  <a:pt x="429685" y="88393"/>
                </a:lnTo>
                <a:lnTo>
                  <a:pt x="452424" y="79422"/>
                </a:lnTo>
                <a:lnTo>
                  <a:pt x="472378" y="66312"/>
                </a:lnTo>
                <a:lnTo>
                  <a:pt x="513591" y="32666"/>
                </a:lnTo>
                <a:lnTo>
                  <a:pt x="538765" y="16394"/>
                </a:lnTo>
                <a:lnTo>
                  <a:pt x="568910" y="4567"/>
                </a:lnTo>
                <a:lnTo>
                  <a:pt x="605810" y="0"/>
                </a:lnTo>
                <a:lnTo>
                  <a:pt x="641425" y="4567"/>
                </a:lnTo>
                <a:lnTo>
                  <a:pt x="668243" y="16394"/>
                </a:lnTo>
                <a:lnTo>
                  <a:pt x="688843" y="32666"/>
                </a:lnTo>
                <a:lnTo>
                  <a:pt x="720605" y="66312"/>
                </a:lnTo>
                <a:lnTo>
                  <a:pt x="736877" y="79422"/>
                </a:lnTo>
                <a:lnTo>
                  <a:pt x="757095" y="88393"/>
                </a:lnTo>
                <a:lnTo>
                  <a:pt x="783738" y="91719"/>
                </a:lnTo>
                <a:lnTo>
                  <a:pt x="811329" y="88393"/>
                </a:lnTo>
                <a:lnTo>
                  <a:pt x="834078" y="79422"/>
                </a:lnTo>
                <a:lnTo>
                  <a:pt x="854042" y="66312"/>
                </a:lnTo>
                <a:lnTo>
                  <a:pt x="895271" y="32666"/>
                </a:lnTo>
                <a:lnTo>
                  <a:pt x="920451" y="16394"/>
                </a:lnTo>
                <a:lnTo>
                  <a:pt x="950601" y="4567"/>
                </a:lnTo>
                <a:lnTo>
                  <a:pt x="987509" y="0"/>
                </a:lnTo>
                <a:lnTo>
                  <a:pt x="1023115" y="4567"/>
                </a:lnTo>
                <a:lnTo>
                  <a:pt x="1049927" y="16394"/>
                </a:lnTo>
                <a:lnTo>
                  <a:pt x="1070518" y="32666"/>
                </a:lnTo>
                <a:lnTo>
                  <a:pt x="1102269" y="66312"/>
                </a:lnTo>
                <a:lnTo>
                  <a:pt x="1118536" y="79422"/>
                </a:lnTo>
                <a:lnTo>
                  <a:pt x="1138747" y="88393"/>
                </a:lnTo>
                <a:lnTo>
                  <a:pt x="1165385" y="91719"/>
                </a:lnTo>
                <a:lnTo>
                  <a:pt x="1192985" y="88393"/>
                </a:lnTo>
                <a:lnTo>
                  <a:pt x="1215739" y="79421"/>
                </a:lnTo>
                <a:lnTo>
                  <a:pt x="1235708" y="66307"/>
                </a:lnTo>
                <a:lnTo>
                  <a:pt x="1276953" y="32661"/>
                </a:lnTo>
                <a:lnTo>
                  <a:pt x="1302137" y="16392"/>
                </a:lnTo>
                <a:lnTo>
                  <a:pt x="1332292" y="4567"/>
                </a:lnTo>
                <a:lnTo>
                  <a:pt x="1369207" y="0"/>
                </a:lnTo>
                <a:lnTo>
                  <a:pt x="1404858" y="4565"/>
                </a:lnTo>
                <a:lnTo>
                  <a:pt x="1431708" y="16386"/>
                </a:lnTo>
                <a:lnTo>
                  <a:pt x="1452335" y="32650"/>
                </a:lnTo>
                <a:lnTo>
                  <a:pt x="1484145" y="66301"/>
                </a:lnTo>
                <a:lnTo>
                  <a:pt x="1500444" y="79419"/>
                </a:lnTo>
                <a:lnTo>
                  <a:pt x="1520698" y="88393"/>
                </a:lnTo>
                <a:lnTo>
                  <a:pt x="1547389" y="91719"/>
                </a:lnTo>
                <a:lnTo>
                  <a:pt x="1556710" y="91719"/>
                </a:lnTo>
                <a:lnTo>
                  <a:pt x="1563181" y="99263"/>
                </a:lnTo>
                <a:lnTo>
                  <a:pt x="1560563" y="117894"/>
                </a:lnTo>
                <a:lnTo>
                  <a:pt x="1551971" y="125437"/>
                </a:lnTo>
                <a:close/>
              </a:path>
            </a:pathLst>
          </a:custGeom>
          <a:solidFill>
            <a:srgbClr val="25203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D681C9A-36FC-684F-BCDF-F6FAF7112CC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50" y="2530475"/>
            <a:ext cx="1416546" cy="100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131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>
            <a:extLst>
              <a:ext uri="{FF2B5EF4-FFF2-40B4-BE49-F238E27FC236}">
                <a16:creationId xmlns:a16="http://schemas.microsoft.com/office/drawing/2014/main" id="{FAD84EE5-5B82-3741-92A2-DF6AF596A013}"/>
              </a:ext>
            </a:extLst>
          </p:cNvPr>
          <p:cNvSpPr/>
          <p:nvPr userDrawn="1"/>
        </p:nvSpPr>
        <p:spPr>
          <a:xfrm>
            <a:off x="0" y="-60326"/>
            <a:ext cx="20104100" cy="1053360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12700">
            <a:solidFill>
              <a:srgbClr val="27203E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PRIMARY LOGO</a:t>
            </a:r>
          </a:p>
        </p:txBody>
      </p:sp>
    </p:spTree>
    <p:extLst>
      <p:ext uri="{BB962C8B-B14F-4D97-AF65-F5344CB8AC3E}">
        <p14:creationId xmlns:p14="http://schemas.microsoft.com/office/powerpoint/2010/main" val="23257127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>
            <a:extLst>
              <a:ext uri="{FF2B5EF4-FFF2-40B4-BE49-F238E27FC236}">
                <a16:creationId xmlns:a16="http://schemas.microsoft.com/office/drawing/2014/main" id="{FAD84EE5-5B82-3741-92A2-DF6AF596A013}"/>
              </a:ext>
            </a:extLst>
          </p:cNvPr>
          <p:cNvSpPr/>
          <p:nvPr userDrawn="1"/>
        </p:nvSpPr>
        <p:spPr>
          <a:xfrm>
            <a:off x="0" y="-60326"/>
            <a:ext cx="20104100" cy="1053360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12700">
            <a:solidFill>
              <a:srgbClr val="27203E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8769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PRIMARY LOGO</a:t>
            </a:r>
          </a:p>
        </p:txBody>
      </p:sp>
    </p:spTree>
    <p:extLst>
      <p:ext uri="{BB962C8B-B14F-4D97-AF65-F5344CB8AC3E}">
        <p14:creationId xmlns:p14="http://schemas.microsoft.com/office/powerpoint/2010/main" val="3405453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5">
            <a:extLst>
              <a:ext uri="{FF2B5EF4-FFF2-40B4-BE49-F238E27FC236}">
                <a16:creationId xmlns:a16="http://schemas.microsoft.com/office/drawing/2014/main" id="{9F51C96D-5AD5-1E48-BE26-3025298A90DA}"/>
              </a:ext>
            </a:extLst>
          </p:cNvPr>
          <p:cNvSpPr/>
          <p:nvPr userDrawn="1"/>
        </p:nvSpPr>
        <p:spPr>
          <a:xfrm>
            <a:off x="0" y="19462"/>
            <a:ext cx="20104100" cy="10435813"/>
          </a:xfrm>
          <a:custGeom>
            <a:avLst/>
            <a:gdLst/>
            <a:ahLst/>
            <a:cxnLst/>
            <a:rect l="l" t="t" r="r" b="b"/>
            <a:pathLst>
              <a:path w="10692130" h="7110095">
                <a:moveTo>
                  <a:pt x="10692003" y="0"/>
                </a:moveTo>
                <a:lnTo>
                  <a:pt x="0" y="0"/>
                </a:lnTo>
                <a:lnTo>
                  <a:pt x="0" y="7109980"/>
                </a:lnTo>
                <a:lnTo>
                  <a:pt x="10692003" y="7109980"/>
                </a:lnTo>
                <a:lnTo>
                  <a:pt x="10692003" y="0"/>
                </a:lnTo>
                <a:close/>
              </a:path>
            </a:pathLst>
          </a:custGeom>
          <a:solidFill>
            <a:srgbClr val="DAD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COLOURS</a:t>
            </a:r>
          </a:p>
        </p:txBody>
      </p:sp>
    </p:spTree>
    <p:extLst>
      <p:ext uri="{BB962C8B-B14F-4D97-AF65-F5344CB8AC3E}">
        <p14:creationId xmlns:p14="http://schemas.microsoft.com/office/powerpoint/2010/main" val="32537250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4" name="Text Placeholder 2">
            <a:extLst>
              <a:ext uri="{FF2B5EF4-FFF2-40B4-BE49-F238E27FC236}">
                <a16:creationId xmlns:a16="http://schemas.microsoft.com/office/drawing/2014/main" id="{B709FCD8-6A17-8D4A-8647-B3B4F789C3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GRAPHICAL ELEMENTS</a:t>
            </a:r>
          </a:p>
        </p:txBody>
      </p:sp>
    </p:spTree>
    <p:extLst>
      <p:ext uri="{BB962C8B-B14F-4D97-AF65-F5344CB8AC3E}">
        <p14:creationId xmlns:p14="http://schemas.microsoft.com/office/powerpoint/2010/main" val="4120301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14" userDrawn="1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bg object 16">
            <a:extLst>
              <a:ext uri="{FF2B5EF4-FFF2-40B4-BE49-F238E27FC236}">
                <a16:creationId xmlns:a16="http://schemas.microsoft.com/office/drawing/2014/main" id="{81C41AAE-F277-4848-A16A-8DBDFBEC39A7}"/>
              </a:ext>
            </a:extLst>
          </p:cNvPr>
          <p:cNvSpPr/>
          <p:nvPr userDrawn="1"/>
        </p:nvSpPr>
        <p:spPr>
          <a:xfrm>
            <a:off x="0" y="0"/>
            <a:ext cx="20104100" cy="1130935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A74111D-0DC4-A041-AFC2-AAF4A974A52D}"/>
              </a:ext>
            </a:extLst>
          </p:cNvPr>
          <p:cNvGrpSpPr/>
          <p:nvPr userDrawn="1"/>
        </p:nvGrpSpPr>
        <p:grpSpPr>
          <a:xfrm>
            <a:off x="14647921" y="3749675"/>
            <a:ext cx="672592" cy="834077"/>
            <a:chOff x="12769975" y="5622304"/>
            <a:chExt cx="672592" cy="834077"/>
          </a:xfrm>
        </p:grpSpPr>
        <p:sp>
          <p:nvSpPr>
            <p:cNvPr id="536" name="object 11">
              <a:extLst>
                <a:ext uri="{FF2B5EF4-FFF2-40B4-BE49-F238E27FC236}">
                  <a16:creationId xmlns:a16="http://schemas.microsoft.com/office/drawing/2014/main" id="{9B2D175E-B6C9-EA46-8617-4B6E8E9CAB0A}"/>
                </a:ext>
              </a:extLst>
            </p:cNvPr>
            <p:cNvSpPr/>
            <p:nvPr/>
          </p:nvSpPr>
          <p:spPr>
            <a:xfrm>
              <a:off x="13060139" y="5622304"/>
              <a:ext cx="79798" cy="834077"/>
            </a:xfrm>
            <a:custGeom>
              <a:avLst/>
              <a:gdLst/>
              <a:ahLst/>
              <a:cxnLst/>
              <a:rect l="l" t="t" r="r" b="b"/>
              <a:pathLst>
                <a:path w="53340" h="557530">
                  <a:moveTo>
                    <a:pt x="53340" y="441096"/>
                  </a:moveTo>
                  <a:lnTo>
                    <a:pt x="51244" y="429704"/>
                  </a:lnTo>
                  <a:lnTo>
                    <a:pt x="45529" y="420408"/>
                  </a:lnTo>
                  <a:lnTo>
                    <a:pt x="37045" y="414147"/>
                  </a:lnTo>
                  <a:lnTo>
                    <a:pt x="26670" y="411848"/>
                  </a:lnTo>
                  <a:lnTo>
                    <a:pt x="16281" y="414147"/>
                  </a:lnTo>
                  <a:lnTo>
                    <a:pt x="7810" y="420408"/>
                  </a:lnTo>
                  <a:lnTo>
                    <a:pt x="2095" y="429704"/>
                  </a:lnTo>
                  <a:lnTo>
                    <a:pt x="0" y="441096"/>
                  </a:lnTo>
                  <a:lnTo>
                    <a:pt x="0" y="528104"/>
                  </a:lnTo>
                  <a:lnTo>
                    <a:pt x="2095" y="539496"/>
                  </a:lnTo>
                  <a:lnTo>
                    <a:pt x="7810" y="548792"/>
                  </a:lnTo>
                  <a:lnTo>
                    <a:pt x="16281" y="555066"/>
                  </a:lnTo>
                  <a:lnTo>
                    <a:pt x="26670" y="557364"/>
                  </a:lnTo>
                  <a:lnTo>
                    <a:pt x="37045" y="555066"/>
                  </a:lnTo>
                  <a:lnTo>
                    <a:pt x="45529" y="548792"/>
                  </a:lnTo>
                  <a:lnTo>
                    <a:pt x="51244" y="539496"/>
                  </a:lnTo>
                  <a:lnTo>
                    <a:pt x="53340" y="528104"/>
                  </a:lnTo>
                  <a:lnTo>
                    <a:pt x="53340" y="441096"/>
                  </a:lnTo>
                  <a:close/>
                </a:path>
                <a:path w="53340" h="557530">
                  <a:moveTo>
                    <a:pt x="53340" y="29248"/>
                  </a:moveTo>
                  <a:lnTo>
                    <a:pt x="51244" y="17856"/>
                  </a:lnTo>
                  <a:lnTo>
                    <a:pt x="45529" y="8559"/>
                  </a:lnTo>
                  <a:lnTo>
                    <a:pt x="37045" y="2298"/>
                  </a:lnTo>
                  <a:lnTo>
                    <a:pt x="26670" y="0"/>
                  </a:lnTo>
                  <a:lnTo>
                    <a:pt x="16281" y="2298"/>
                  </a:lnTo>
                  <a:lnTo>
                    <a:pt x="7810" y="8559"/>
                  </a:lnTo>
                  <a:lnTo>
                    <a:pt x="2095" y="17856"/>
                  </a:lnTo>
                  <a:lnTo>
                    <a:pt x="0" y="29248"/>
                  </a:lnTo>
                  <a:lnTo>
                    <a:pt x="0" y="116255"/>
                  </a:lnTo>
                  <a:lnTo>
                    <a:pt x="2095" y="127647"/>
                  </a:lnTo>
                  <a:lnTo>
                    <a:pt x="7810" y="136944"/>
                  </a:lnTo>
                  <a:lnTo>
                    <a:pt x="16281" y="143217"/>
                  </a:lnTo>
                  <a:lnTo>
                    <a:pt x="26670" y="145516"/>
                  </a:lnTo>
                  <a:lnTo>
                    <a:pt x="37045" y="143217"/>
                  </a:lnTo>
                  <a:lnTo>
                    <a:pt x="45529" y="136944"/>
                  </a:lnTo>
                  <a:lnTo>
                    <a:pt x="51244" y="127647"/>
                  </a:lnTo>
                  <a:lnTo>
                    <a:pt x="53340" y="116255"/>
                  </a:lnTo>
                  <a:lnTo>
                    <a:pt x="53340" y="29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7" name="object 12">
              <a:extLst>
                <a:ext uri="{FF2B5EF4-FFF2-40B4-BE49-F238E27FC236}">
                  <a16:creationId xmlns:a16="http://schemas.microsoft.com/office/drawing/2014/main" id="{BA92E3E0-DDC9-7C4B-BBAF-8CAE47570ECD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69975" y="6125278"/>
              <a:ext cx="181934" cy="152307"/>
            </a:xfrm>
            <a:prstGeom prst="rect">
              <a:avLst/>
            </a:prstGeom>
          </p:spPr>
        </p:pic>
        <p:pic>
          <p:nvPicPr>
            <p:cNvPr id="538" name="object 13">
              <a:extLst>
                <a:ext uri="{FF2B5EF4-FFF2-40B4-BE49-F238E27FC236}">
                  <a16:creationId xmlns:a16="http://schemas.microsoft.com/office/drawing/2014/main" id="{C5735049-CF50-8D46-BF9F-5110B393EAF7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256333" y="5817210"/>
              <a:ext cx="181934" cy="152307"/>
            </a:xfrm>
            <a:prstGeom prst="rect">
              <a:avLst/>
            </a:prstGeom>
          </p:spPr>
        </p:pic>
        <p:pic>
          <p:nvPicPr>
            <p:cNvPr id="539" name="object 14">
              <a:extLst>
                <a:ext uri="{FF2B5EF4-FFF2-40B4-BE49-F238E27FC236}">
                  <a16:creationId xmlns:a16="http://schemas.microsoft.com/office/drawing/2014/main" id="{070AE52E-CE0D-2A40-B5E6-9E4EC87C606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260633" y="6117388"/>
              <a:ext cx="181934" cy="152307"/>
            </a:xfrm>
            <a:prstGeom prst="rect">
              <a:avLst/>
            </a:prstGeom>
          </p:spPr>
        </p:pic>
        <p:pic>
          <p:nvPicPr>
            <p:cNvPr id="540" name="object 15">
              <a:extLst>
                <a:ext uri="{FF2B5EF4-FFF2-40B4-BE49-F238E27FC236}">
                  <a16:creationId xmlns:a16="http://schemas.microsoft.com/office/drawing/2014/main" id="{B1E8B318-2203-774D-9D19-F1CB03880BF5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774275" y="5809320"/>
              <a:ext cx="181934" cy="152307"/>
            </a:xfrm>
            <a:prstGeom prst="rect">
              <a:avLst/>
            </a:prstGeom>
          </p:spPr>
        </p:pic>
      </p:grpSp>
      <p:sp>
        <p:nvSpPr>
          <p:cNvPr id="541" name="object 16">
            <a:extLst>
              <a:ext uri="{FF2B5EF4-FFF2-40B4-BE49-F238E27FC236}">
                <a16:creationId xmlns:a16="http://schemas.microsoft.com/office/drawing/2014/main" id="{8B506052-972B-EE4D-90E1-DC9548BC9112}"/>
              </a:ext>
            </a:extLst>
          </p:cNvPr>
          <p:cNvSpPr/>
          <p:nvPr/>
        </p:nvSpPr>
        <p:spPr>
          <a:xfrm>
            <a:off x="5350868" y="7483475"/>
            <a:ext cx="2749221" cy="236543"/>
          </a:xfrm>
          <a:custGeom>
            <a:avLst/>
            <a:gdLst/>
            <a:ahLst/>
            <a:cxnLst/>
            <a:rect l="l" t="t" r="r" b="b"/>
            <a:pathLst>
              <a:path w="1837689" h="158114">
                <a:moveTo>
                  <a:pt x="1569018" y="0"/>
                </a:moveTo>
                <a:lnTo>
                  <a:pt x="1524088" y="3989"/>
                </a:lnTo>
                <a:lnTo>
                  <a:pt x="1488569" y="14192"/>
                </a:lnTo>
                <a:lnTo>
                  <a:pt x="1460210" y="27957"/>
                </a:lnTo>
                <a:lnTo>
                  <a:pt x="1418703" y="54044"/>
                </a:lnTo>
                <a:lnTo>
                  <a:pt x="1400445" y="63049"/>
                </a:lnTo>
                <a:lnTo>
                  <a:pt x="1379168" y="68958"/>
                </a:lnTo>
                <a:lnTo>
                  <a:pt x="1352052" y="71081"/>
                </a:lnTo>
                <a:lnTo>
                  <a:pt x="1324982" y="68958"/>
                </a:lnTo>
                <a:lnTo>
                  <a:pt x="1303736" y="63050"/>
                </a:lnTo>
                <a:lnTo>
                  <a:pt x="1285502" y="54049"/>
                </a:lnTo>
                <a:lnTo>
                  <a:pt x="1244032" y="27962"/>
                </a:lnTo>
                <a:lnTo>
                  <a:pt x="1215688" y="14193"/>
                </a:lnTo>
                <a:lnTo>
                  <a:pt x="1180187" y="3989"/>
                </a:lnTo>
                <a:lnTo>
                  <a:pt x="1135275" y="0"/>
                </a:lnTo>
                <a:lnTo>
                  <a:pt x="1090346" y="3989"/>
                </a:lnTo>
                <a:lnTo>
                  <a:pt x="1054832" y="14192"/>
                </a:lnTo>
                <a:lnTo>
                  <a:pt x="1026478" y="27957"/>
                </a:lnTo>
                <a:lnTo>
                  <a:pt x="984982" y="54044"/>
                </a:lnTo>
                <a:lnTo>
                  <a:pt x="966735" y="63049"/>
                </a:lnTo>
                <a:lnTo>
                  <a:pt x="945471" y="68958"/>
                </a:lnTo>
                <a:lnTo>
                  <a:pt x="918372" y="71081"/>
                </a:lnTo>
                <a:lnTo>
                  <a:pt x="891287" y="68958"/>
                </a:lnTo>
                <a:lnTo>
                  <a:pt x="870031" y="63049"/>
                </a:lnTo>
                <a:lnTo>
                  <a:pt x="851787" y="54044"/>
                </a:lnTo>
                <a:lnTo>
                  <a:pt x="810299" y="27957"/>
                </a:lnTo>
                <a:lnTo>
                  <a:pt x="781952" y="14192"/>
                </a:lnTo>
                <a:lnTo>
                  <a:pt x="746446" y="3989"/>
                </a:lnTo>
                <a:lnTo>
                  <a:pt x="701532" y="0"/>
                </a:lnTo>
                <a:lnTo>
                  <a:pt x="656611" y="3989"/>
                </a:lnTo>
                <a:lnTo>
                  <a:pt x="621101" y="14193"/>
                </a:lnTo>
                <a:lnTo>
                  <a:pt x="592752" y="27962"/>
                </a:lnTo>
                <a:lnTo>
                  <a:pt x="551267" y="54049"/>
                </a:lnTo>
                <a:lnTo>
                  <a:pt x="533027" y="63050"/>
                </a:lnTo>
                <a:lnTo>
                  <a:pt x="511775" y="68958"/>
                </a:lnTo>
                <a:lnTo>
                  <a:pt x="484692" y="71081"/>
                </a:lnTo>
                <a:lnTo>
                  <a:pt x="457608" y="68958"/>
                </a:lnTo>
                <a:lnTo>
                  <a:pt x="436351" y="63050"/>
                </a:lnTo>
                <a:lnTo>
                  <a:pt x="418107" y="54049"/>
                </a:lnTo>
                <a:lnTo>
                  <a:pt x="376627" y="27962"/>
                </a:lnTo>
                <a:lnTo>
                  <a:pt x="348282" y="14193"/>
                </a:lnTo>
                <a:lnTo>
                  <a:pt x="312774" y="3989"/>
                </a:lnTo>
                <a:lnTo>
                  <a:pt x="267853" y="0"/>
                </a:lnTo>
                <a:lnTo>
                  <a:pt x="222948" y="3989"/>
                </a:lnTo>
                <a:lnTo>
                  <a:pt x="187452" y="14193"/>
                </a:lnTo>
                <a:lnTo>
                  <a:pt x="159114" y="27962"/>
                </a:lnTo>
                <a:lnTo>
                  <a:pt x="117646" y="54049"/>
                </a:lnTo>
                <a:lnTo>
                  <a:pt x="99412" y="63050"/>
                </a:lnTo>
                <a:lnTo>
                  <a:pt x="78169" y="68958"/>
                </a:lnTo>
                <a:lnTo>
                  <a:pt x="51102" y="71081"/>
                </a:lnTo>
                <a:lnTo>
                  <a:pt x="17026" y="80106"/>
                </a:lnTo>
                <a:lnTo>
                  <a:pt x="0" y="101628"/>
                </a:lnTo>
                <a:lnTo>
                  <a:pt x="10" y="127314"/>
                </a:lnTo>
                <a:lnTo>
                  <a:pt x="17048" y="148835"/>
                </a:lnTo>
                <a:lnTo>
                  <a:pt x="51102" y="157861"/>
                </a:lnTo>
                <a:lnTo>
                  <a:pt x="96012" y="153869"/>
                </a:lnTo>
                <a:lnTo>
                  <a:pt x="131509" y="143662"/>
                </a:lnTo>
                <a:lnTo>
                  <a:pt x="159847" y="129893"/>
                </a:lnTo>
                <a:lnTo>
                  <a:pt x="201314" y="103806"/>
                </a:lnTo>
                <a:lnTo>
                  <a:pt x="219543" y="94805"/>
                </a:lnTo>
                <a:lnTo>
                  <a:pt x="240785" y="88900"/>
                </a:lnTo>
                <a:lnTo>
                  <a:pt x="267853" y="86779"/>
                </a:lnTo>
                <a:lnTo>
                  <a:pt x="294942" y="88900"/>
                </a:lnTo>
                <a:lnTo>
                  <a:pt x="316198" y="94805"/>
                </a:lnTo>
                <a:lnTo>
                  <a:pt x="334439" y="103806"/>
                </a:lnTo>
                <a:lnTo>
                  <a:pt x="375918" y="129893"/>
                </a:lnTo>
                <a:lnTo>
                  <a:pt x="404263" y="143662"/>
                </a:lnTo>
                <a:lnTo>
                  <a:pt x="439771" y="153869"/>
                </a:lnTo>
                <a:lnTo>
                  <a:pt x="484692" y="157861"/>
                </a:lnTo>
                <a:lnTo>
                  <a:pt x="529612" y="153869"/>
                </a:lnTo>
                <a:lnTo>
                  <a:pt x="565117" y="143662"/>
                </a:lnTo>
                <a:lnTo>
                  <a:pt x="593461" y="129893"/>
                </a:lnTo>
                <a:lnTo>
                  <a:pt x="634945" y="103806"/>
                </a:lnTo>
                <a:lnTo>
                  <a:pt x="653186" y="94805"/>
                </a:lnTo>
                <a:lnTo>
                  <a:pt x="674442" y="88900"/>
                </a:lnTo>
                <a:lnTo>
                  <a:pt x="701532" y="86779"/>
                </a:lnTo>
                <a:lnTo>
                  <a:pt x="728616" y="88900"/>
                </a:lnTo>
                <a:lnTo>
                  <a:pt x="749872" y="94805"/>
                </a:lnTo>
                <a:lnTo>
                  <a:pt x="768112" y="103806"/>
                </a:lnTo>
                <a:lnTo>
                  <a:pt x="809592" y="129893"/>
                </a:lnTo>
                <a:lnTo>
                  <a:pt x="837941" y="143662"/>
                </a:lnTo>
                <a:lnTo>
                  <a:pt x="873451" y="153869"/>
                </a:lnTo>
                <a:lnTo>
                  <a:pt x="918372" y="157861"/>
                </a:lnTo>
                <a:lnTo>
                  <a:pt x="963301" y="153869"/>
                </a:lnTo>
                <a:lnTo>
                  <a:pt x="998814" y="143663"/>
                </a:lnTo>
                <a:lnTo>
                  <a:pt x="1027164" y="129898"/>
                </a:lnTo>
                <a:lnTo>
                  <a:pt x="1068660" y="103811"/>
                </a:lnTo>
                <a:lnTo>
                  <a:pt x="1086910" y="94807"/>
                </a:lnTo>
                <a:lnTo>
                  <a:pt x="1108176" y="88900"/>
                </a:lnTo>
                <a:lnTo>
                  <a:pt x="1135275" y="86779"/>
                </a:lnTo>
                <a:lnTo>
                  <a:pt x="1162350" y="88900"/>
                </a:lnTo>
                <a:lnTo>
                  <a:pt x="1183597" y="94805"/>
                </a:lnTo>
                <a:lnTo>
                  <a:pt x="1201832" y="103806"/>
                </a:lnTo>
                <a:lnTo>
                  <a:pt x="1243302" y="129893"/>
                </a:lnTo>
                <a:lnTo>
                  <a:pt x="1271645" y="143662"/>
                </a:lnTo>
                <a:lnTo>
                  <a:pt x="1307145" y="153869"/>
                </a:lnTo>
                <a:lnTo>
                  <a:pt x="1352052" y="157861"/>
                </a:lnTo>
                <a:lnTo>
                  <a:pt x="1396990" y="153869"/>
                </a:lnTo>
                <a:lnTo>
                  <a:pt x="1432512" y="143663"/>
                </a:lnTo>
                <a:lnTo>
                  <a:pt x="1460872" y="129898"/>
                </a:lnTo>
                <a:lnTo>
                  <a:pt x="1502387" y="103811"/>
                </a:lnTo>
                <a:lnTo>
                  <a:pt x="1520646" y="94807"/>
                </a:lnTo>
                <a:lnTo>
                  <a:pt x="1541917" y="88900"/>
                </a:lnTo>
                <a:lnTo>
                  <a:pt x="1569018" y="86779"/>
                </a:lnTo>
                <a:lnTo>
                  <a:pt x="1596161" y="88902"/>
                </a:lnTo>
                <a:lnTo>
                  <a:pt x="1617461" y="94811"/>
                </a:lnTo>
                <a:lnTo>
                  <a:pt x="1635739" y="103816"/>
                </a:lnTo>
                <a:lnTo>
                  <a:pt x="1677283" y="129903"/>
                </a:lnTo>
                <a:lnTo>
                  <a:pt x="1705658" y="143668"/>
                </a:lnTo>
                <a:lnTo>
                  <a:pt x="1741195" y="153871"/>
                </a:lnTo>
                <a:lnTo>
                  <a:pt x="1786150" y="157861"/>
                </a:lnTo>
                <a:lnTo>
                  <a:pt x="1820226" y="148835"/>
                </a:lnTo>
                <a:lnTo>
                  <a:pt x="1837252" y="127314"/>
                </a:lnTo>
                <a:lnTo>
                  <a:pt x="1837241" y="101628"/>
                </a:lnTo>
                <a:lnTo>
                  <a:pt x="1820204" y="80106"/>
                </a:lnTo>
                <a:lnTo>
                  <a:pt x="1786150" y="71081"/>
                </a:lnTo>
                <a:lnTo>
                  <a:pt x="1759010" y="68958"/>
                </a:lnTo>
                <a:lnTo>
                  <a:pt x="1737712" y="63047"/>
                </a:lnTo>
                <a:lnTo>
                  <a:pt x="1719435" y="54038"/>
                </a:lnTo>
                <a:lnTo>
                  <a:pt x="1677893" y="27946"/>
                </a:lnTo>
                <a:lnTo>
                  <a:pt x="1649520" y="14185"/>
                </a:lnTo>
                <a:lnTo>
                  <a:pt x="1613981" y="3987"/>
                </a:lnTo>
                <a:lnTo>
                  <a:pt x="15690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Text Placeholder 4">
            <a:extLst>
              <a:ext uri="{FF2B5EF4-FFF2-40B4-BE49-F238E27FC236}">
                <a16:creationId xmlns:a16="http://schemas.microsoft.com/office/drawing/2014/main" id="{3F655DA2-C57F-784A-917A-9FE06CBCC9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20860" y="4787609"/>
            <a:ext cx="8193087" cy="549273"/>
          </a:xfrm>
          <a:prstGeom prst="rect">
            <a:avLst/>
          </a:prstGeom>
        </p:spPr>
        <p:txBody>
          <a:bodyPr/>
          <a:lstStyle>
            <a:lvl1pPr algn="l">
              <a:defRPr sz="3000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CONTACT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68FF71-29AB-1697-0FA3-4521E0F05E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1" t="1104" r="-112" b="51718"/>
          <a:stretch/>
        </p:blipFill>
        <p:spPr>
          <a:xfrm>
            <a:off x="5457019" y="4463168"/>
            <a:ext cx="3096000" cy="3018600"/>
          </a:xfrm>
          <a:prstGeom prst="rect">
            <a:avLst/>
          </a:prstGeom>
        </p:spPr>
      </p:pic>
      <p:sp>
        <p:nvSpPr>
          <p:cNvPr id="548" name="Text Placeholder 4">
            <a:extLst>
              <a:ext uri="{FF2B5EF4-FFF2-40B4-BE49-F238E27FC236}">
                <a16:creationId xmlns:a16="http://schemas.microsoft.com/office/drawing/2014/main" id="{BE887F57-2BED-8D47-AC19-EC94E920BE9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512914" y="5797381"/>
            <a:ext cx="8201033" cy="350175"/>
          </a:xfrm>
          <a:prstGeom prst="rect">
            <a:avLst/>
          </a:prstGeom>
        </p:spPr>
        <p:txBody>
          <a:bodyPr/>
          <a:lstStyle>
            <a:lvl1pPr algn="l">
              <a:defRPr sz="1800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The</a:t>
            </a:r>
            <a:r>
              <a:rPr lang="en-GB" sz="1800" b="1" spc="-15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Big</a:t>
            </a:r>
            <a:r>
              <a:rPr lang="en-GB" sz="1800" b="1" spc="-1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Bang</a:t>
            </a:r>
            <a:r>
              <a:rPr lang="en-GB" sz="1800" b="1" spc="-1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At School Team</a:t>
            </a:r>
            <a:endParaRPr lang="en-GB" sz="1800" b="0" i="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50" name="Text Placeholder 14">
            <a:extLst>
              <a:ext uri="{FF2B5EF4-FFF2-40B4-BE49-F238E27FC236}">
                <a16:creationId xmlns:a16="http://schemas.microsoft.com/office/drawing/2014/main" id="{8FD7A2E8-5BC3-A24D-A529-F5721B822AC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12914" y="6315685"/>
            <a:ext cx="6181294" cy="975091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2000"/>
              </a:lnSpc>
              <a:defRPr sz="1800" b="0" i="1" spc="-15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lang="en-GB" sz="1800" b="0" i="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Arran Goodchild-</a:t>
            </a:r>
            <a:r>
              <a:rPr lang="en-GB" sz="1800" b="0" i="0" spc="-5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0" i="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agoodchild@engineeringuk.com</a:t>
            </a:r>
            <a:endParaRPr lang="en-GB" sz="1800" b="0" i="0" dirty="0"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14011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14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g object 16">
            <a:extLst>
              <a:ext uri="{FF2B5EF4-FFF2-40B4-BE49-F238E27FC236}">
                <a16:creationId xmlns:a16="http://schemas.microsoft.com/office/drawing/2014/main" id="{98FD7DF1-6330-5B4D-9A77-A2886A229B7C}"/>
              </a:ext>
            </a:extLst>
          </p:cNvPr>
          <p:cNvSpPr/>
          <p:nvPr userDrawn="1"/>
        </p:nvSpPr>
        <p:spPr>
          <a:xfrm>
            <a:off x="0" y="-1"/>
            <a:ext cx="20104100" cy="1045527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38100">
            <a:solidFill>
              <a:srgbClr val="26213F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D3EA50B0-46C0-DF41-AEC8-A9C076562C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5689600"/>
            <a:ext cx="20104100" cy="1260475"/>
          </a:xfrm>
          <a:prstGeom prst="rect">
            <a:avLst/>
          </a:prstGeom>
        </p:spPr>
        <p:txBody>
          <a:bodyPr/>
          <a:lstStyle>
            <a:lvl1pPr algn="ctr">
              <a:defRPr sz="7500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TITLE PAGE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B2F60820-F75D-B747-BF47-88C2FD1DAF1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94550" y="4587875"/>
            <a:ext cx="5715000" cy="1066800"/>
          </a:xfrm>
          <a:prstGeom prst="rect">
            <a:avLst/>
          </a:prstGeom>
        </p:spPr>
        <p:txBody>
          <a:bodyPr/>
          <a:lstStyle>
            <a:lvl1pPr algn="ctr">
              <a:defRPr sz="7500" b="1" i="1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9747804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98D86016-5CA8-374A-B16A-0D42F2956C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964" y="2567254"/>
            <a:ext cx="11926886" cy="6155532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93699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>
            <a:extLst>
              <a:ext uri="{FF2B5EF4-FFF2-40B4-BE49-F238E27FC236}">
                <a16:creationId xmlns:a16="http://schemas.microsoft.com/office/drawing/2014/main" id="{FAD84EE5-5B82-3741-92A2-DF6AF596A013}"/>
              </a:ext>
            </a:extLst>
          </p:cNvPr>
          <p:cNvSpPr/>
          <p:nvPr userDrawn="1"/>
        </p:nvSpPr>
        <p:spPr>
          <a:xfrm>
            <a:off x="0" y="0"/>
            <a:ext cx="20104100" cy="10524283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14ED99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98D86016-5CA8-374A-B16A-0D42F2956C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964" y="2567254"/>
            <a:ext cx="11926886" cy="6155532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67900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g object 16">
            <a:extLst>
              <a:ext uri="{FF2B5EF4-FFF2-40B4-BE49-F238E27FC236}">
                <a16:creationId xmlns:a16="http://schemas.microsoft.com/office/drawing/2014/main" id="{0769DE1E-0D1F-C547-901F-EF698F48600E}"/>
              </a:ext>
            </a:extLst>
          </p:cNvPr>
          <p:cNvSpPr/>
          <p:nvPr userDrawn="1"/>
        </p:nvSpPr>
        <p:spPr>
          <a:xfrm>
            <a:off x="0" y="-60326"/>
            <a:ext cx="20104100" cy="1053360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12700">
            <a:solidFill>
              <a:srgbClr val="27203E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98D86016-5CA8-374A-B16A-0D42F2956C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964" y="2567253"/>
            <a:ext cx="11926804" cy="7202217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23673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EF12B4-8131-604D-87C7-AE4CB0F793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972" y="2575140"/>
            <a:ext cx="8773678" cy="7270534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/>
            </a:pP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.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103A1AE-9223-F143-81CC-F5707BBCBE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49372" y="2575140"/>
            <a:ext cx="8773678" cy="7270534"/>
          </a:xfrm>
          <a:prstGeom prst="rect">
            <a:avLst/>
          </a:prstGeom>
        </p:spPr>
        <p:txBody>
          <a:bodyPr/>
          <a:lstStyle>
            <a:lvl1pPr marL="342900" marR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30000"/>
              <a:buFont typeface="Wingdings" pitchFamily="2" charset="2"/>
              <a:buChar char="§"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</a:t>
            </a:r>
            <a:endParaRPr lang="en-GB" dirty="0"/>
          </a:p>
          <a:p>
            <a:pPr lvl="0"/>
            <a:endParaRPr lang="en-GB" dirty="0"/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20000"/>
              <a:buFont typeface="Wingdings" pitchFamily="2" charset="2"/>
              <a:buChar char="§"/>
              <a:tabLst/>
              <a:defRPr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106377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591064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EF12B4-8131-604D-87C7-AE4CB0F793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972" y="2575140"/>
            <a:ext cx="8773678" cy="7270534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/>
            </a:pP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.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103A1AE-9223-F143-81CC-F5707BBCBE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49372" y="2575140"/>
            <a:ext cx="8773678" cy="7270534"/>
          </a:xfrm>
          <a:prstGeom prst="rect">
            <a:avLst/>
          </a:prstGeom>
        </p:spPr>
        <p:txBody>
          <a:bodyPr/>
          <a:lstStyle>
            <a:lvl1pPr marL="342900" marR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30000"/>
              <a:buFont typeface="Wingdings" pitchFamily="2" charset="2"/>
              <a:buChar char="§"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</a:t>
            </a:r>
            <a:endParaRPr lang="en-GB" dirty="0"/>
          </a:p>
          <a:p>
            <a:pPr lvl="0"/>
            <a:endParaRPr lang="en-GB" dirty="0"/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20000"/>
              <a:buFont typeface="Wingdings" pitchFamily="2" charset="2"/>
              <a:buChar char="§"/>
              <a:tabLst/>
              <a:defRPr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528089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2" y="2987675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EF12B4-8131-604D-87C7-AE4CB0F793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972" y="3444875"/>
            <a:ext cx="8773678" cy="1784131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600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8802768" cy="189775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  <a:p>
            <a:pPr lvl="0"/>
            <a:r>
              <a:rPr lang="en-GB" dirty="0"/>
              <a:t>TITLE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11D89B8-776E-7B43-A963-AC75C8FDFAB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4972" y="5457610"/>
            <a:ext cx="8773678" cy="4343400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</a:p>
        </p:txBody>
      </p:sp>
      <p:sp>
        <p:nvSpPr>
          <p:cNvPr id="11" name="Picture Placeholder 18">
            <a:extLst>
              <a:ext uri="{FF2B5EF4-FFF2-40B4-BE49-F238E27FC236}">
                <a16:creationId xmlns:a16="http://schemas.microsoft.com/office/drawing/2014/main" id="{1A0DA1DB-4758-AA46-B91A-6220096FC0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52050" y="-1"/>
            <a:ext cx="10052050" cy="1047600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Poppins SemiBold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611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g object 16">
            <a:extLst>
              <a:ext uri="{FF2B5EF4-FFF2-40B4-BE49-F238E27FC236}">
                <a16:creationId xmlns:a16="http://schemas.microsoft.com/office/drawing/2014/main" id="{1E23DB2D-E8DA-F442-B0AC-990F11144D17}"/>
              </a:ext>
            </a:extLst>
          </p:cNvPr>
          <p:cNvSpPr/>
          <p:nvPr userDrawn="1"/>
        </p:nvSpPr>
        <p:spPr>
          <a:xfrm>
            <a:off x="0" y="10473683"/>
            <a:ext cx="20104100" cy="846455"/>
          </a:xfrm>
          <a:custGeom>
            <a:avLst/>
            <a:gdLst/>
            <a:ahLst/>
            <a:cxnLst/>
            <a:rect l="l" t="t" r="r" b="b"/>
            <a:pathLst>
              <a:path w="20104100" h="846454">
                <a:moveTo>
                  <a:pt x="20104099" y="0"/>
                </a:moveTo>
                <a:lnTo>
                  <a:pt x="0" y="0"/>
                </a:lnTo>
                <a:lnTo>
                  <a:pt x="0" y="846131"/>
                </a:lnTo>
                <a:lnTo>
                  <a:pt x="20104099" y="846131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71CB3E-2BB4-BB4F-9E76-2907A79FC1B7}"/>
              </a:ext>
            </a:extLst>
          </p:cNvPr>
          <p:cNvSpPr txBox="1"/>
          <p:nvPr userDrawn="1"/>
        </p:nvSpPr>
        <p:spPr>
          <a:xfrm>
            <a:off x="1670050" y="10712528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1" dirty="0">
                <a:solidFill>
                  <a:schemeClr val="bg1"/>
                </a:solidFill>
                <a:latin typeface="Poppins" pitchFamily="2" charset="77"/>
              </a:rPr>
              <a:t>PRESENTATION TITLE</a:t>
            </a:r>
          </a:p>
        </p:txBody>
      </p:sp>
      <p:sp>
        <p:nvSpPr>
          <p:cNvPr id="9" name="Holder 4">
            <a:extLst>
              <a:ext uri="{FF2B5EF4-FFF2-40B4-BE49-F238E27FC236}">
                <a16:creationId xmlns:a16="http://schemas.microsoft.com/office/drawing/2014/main" id="{11D47F15-D911-AC4F-8494-F82BF8873B42}"/>
              </a:ext>
            </a:extLst>
          </p:cNvPr>
          <p:cNvSpPr txBox="1">
            <a:spLocks/>
          </p:cNvSpPr>
          <p:nvPr userDrawn="1"/>
        </p:nvSpPr>
        <p:spPr>
          <a:xfrm>
            <a:off x="18357850" y="10712528"/>
            <a:ext cx="1136728" cy="3462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defRPr sz="2250" b="1" i="0" kern="1200">
                <a:solidFill>
                  <a:schemeClr val="bg1"/>
                </a:solidFill>
                <a:latin typeface="Proxima Nova Semibold" panose="02000506030000020004" pitchFamily="2" charset="0"/>
                <a:ea typeface="+mn-ea"/>
                <a:cs typeface="Poppin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326">
              <a:spcBef>
                <a:spcPts val="219"/>
              </a:spcBef>
            </a:pPr>
            <a:fld id="{81D60167-4931-47E6-BA6A-407CBD079E47}" type="slidenum">
              <a:rPr lang="en-GB" sz="2249" b="0" i="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 marL="60326">
                <a:spcBef>
                  <a:spcPts val="219"/>
                </a:spcBef>
              </a:pPr>
              <a:t>‹#›</a:t>
            </a:fld>
            <a:endParaRPr lang="en-GB" sz="2249" b="0" i="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AFD14E-4060-9D46-86C7-B257EB292C8F}"/>
              </a:ext>
            </a:extLst>
          </p:cNvPr>
          <p:cNvSpPr txBox="1"/>
          <p:nvPr userDrawn="1"/>
        </p:nvSpPr>
        <p:spPr>
          <a:xfrm>
            <a:off x="15496116" y="10712528"/>
            <a:ext cx="2937934" cy="3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1" b="0" i="1" kern="1200" dirty="0" err="1">
                <a:solidFill>
                  <a:schemeClr val="bg1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www.thebigbang.org.uk</a:t>
            </a:r>
            <a:endParaRPr lang="en-GB" sz="1801" b="0" i="1" kern="1200" dirty="0">
              <a:solidFill>
                <a:schemeClr val="bg1"/>
              </a:solidFill>
              <a:effectLst/>
              <a:latin typeface="Poppins" pitchFamily="2" charset="77"/>
              <a:ea typeface="+mn-ea"/>
              <a:cs typeface="Poppins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CA81FE-4597-C2D4-0999-51A803A3D0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1" t="1104" r="-112" b="51718"/>
          <a:stretch/>
        </p:blipFill>
        <p:spPr>
          <a:xfrm>
            <a:off x="619750" y="10473683"/>
            <a:ext cx="936000" cy="912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8" r:id="rId2"/>
    <p:sldLayoutId id="2147483699" r:id="rId3"/>
    <p:sldLayoutId id="2147483719" r:id="rId4"/>
    <p:sldLayoutId id="2147483720" r:id="rId5"/>
    <p:sldLayoutId id="2147483721" r:id="rId6"/>
    <p:sldLayoutId id="2147483734" r:id="rId7"/>
    <p:sldLayoutId id="2147483733" r:id="rId8"/>
    <p:sldLayoutId id="2147483731" r:id="rId9"/>
    <p:sldLayoutId id="2147483730" r:id="rId10"/>
    <p:sldLayoutId id="2147483722" r:id="rId11"/>
    <p:sldLayoutId id="2147483732" r:id="rId12"/>
    <p:sldLayoutId id="2147483729" r:id="rId13"/>
    <p:sldLayoutId id="2147483723" r:id="rId14"/>
    <p:sldLayoutId id="2147483724" r:id="rId15"/>
    <p:sldLayoutId id="2147483725" r:id="rId16"/>
  </p:sldLayoutIdLst>
  <p:hf hdr="0" ftr="0" dt="0"/>
  <p:txStyles>
    <p:titleStyle>
      <a:lvl1pPr>
        <a:defRPr b="1" i="0">
          <a:latin typeface="Proxima Nova Semibold" panose="02000506030000020004" pitchFamily="2" charset="0"/>
          <a:ea typeface="+mj-ea"/>
          <a:cs typeface="+mj-cs"/>
        </a:defRPr>
      </a:lvl1pPr>
    </p:titleStyle>
    <p:bodyStyle>
      <a:lvl1pPr marL="0">
        <a:defRPr b="0" i="0">
          <a:latin typeface="Gotham-Light" pitchFamily="2" charset="0"/>
          <a:ea typeface="+mn-ea"/>
          <a:cs typeface="Poppins Medium" pitchFamily="2" charset="77"/>
        </a:defRPr>
      </a:lvl1pPr>
      <a:lvl2pPr marL="457206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19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2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3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6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19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2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3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C427B-BE91-5E41-A145-B7B5D61B1A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65650" y="9324653"/>
            <a:ext cx="14721393" cy="549273"/>
          </a:xfrm>
        </p:spPr>
        <p:txBody>
          <a:bodyPr/>
          <a:lstStyle/>
          <a:p>
            <a:r>
              <a:rPr lang="en-US" dirty="0"/>
              <a:t>SUSTAINABLE TEXTILES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B6CE8E-2470-274B-AF97-90029B660F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5650" y="9891581"/>
            <a:ext cx="14721393" cy="549273"/>
          </a:xfrm>
        </p:spPr>
        <p:txBody>
          <a:bodyPr/>
          <a:lstStyle/>
          <a:p>
            <a:r>
              <a:rPr lang="en-US" dirty="0"/>
              <a:t>September 2022</a:t>
            </a:r>
          </a:p>
        </p:txBody>
      </p:sp>
    </p:spTree>
    <p:extLst>
      <p:ext uri="{BB962C8B-B14F-4D97-AF65-F5344CB8AC3E}">
        <p14:creationId xmlns:p14="http://schemas.microsoft.com/office/powerpoint/2010/main" val="1906318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9380A69-9B41-CC4A-B536-CE02DC2207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4972" y="3444875"/>
            <a:ext cx="9078478" cy="51816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What materials would work? New/Recycled?</a:t>
            </a:r>
          </a:p>
          <a:p>
            <a:endParaRPr lang="en-GB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What would the challenge be?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What are strong fabrics?</a:t>
            </a:r>
          </a:p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0456E63-5776-9644-89DC-B0B766330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Food/Shopping bag:</a:t>
            </a:r>
          </a:p>
          <a:p>
            <a:endParaRPr lang="en-US" dirty="0"/>
          </a:p>
        </p:txBody>
      </p:sp>
      <p:pic>
        <p:nvPicPr>
          <p:cNvPr id="7" name="Picture Placeholder 24">
            <a:extLst>
              <a:ext uri="{FF2B5EF4-FFF2-40B4-BE49-F238E27FC236}">
                <a16:creationId xmlns:a16="http://schemas.microsoft.com/office/drawing/2014/main" id="{8FB792D6-11E0-D079-A68A-123A7FCB30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2735374" y="60839"/>
            <a:ext cx="7368726" cy="10415160"/>
          </a:xfrm>
          <a:prstGeom prst="rect">
            <a:avLst/>
          </a:prstGeom>
        </p:spPr>
      </p:pic>
      <p:pic>
        <p:nvPicPr>
          <p:cNvPr id="2" name="Picture Placeholder 24">
            <a:extLst>
              <a:ext uri="{FF2B5EF4-FFF2-40B4-BE49-F238E27FC236}">
                <a16:creationId xmlns:a16="http://schemas.microsoft.com/office/drawing/2014/main" id="{FC9F1764-5B10-F363-E01D-326AFEC9929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8" r="18028"/>
          <a:stretch/>
        </p:blipFill>
        <p:spPr>
          <a:xfrm>
            <a:off x="10052050" y="-1"/>
            <a:ext cx="10052050" cy="10476000"/>
          </a:xfrm>
        </p:spPr>
      </p:pic>
      <p:pic>
        <p:nvPicPr>
          <p:cNvPr id="3" name="Picture Placeholder 24">
            <a:extLst>
              <a:ext uri="{FF2B5EF4-FFF2-40B4-BE49-F238E27FC236}">
                <a16:creationId xmlns:a16="http://schemas.microsoft.com/office/drawing/2014/main" id="{451B272A-F024-7ED7-B708-C20E5A486A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1" r="18041"/>
          <a:stretch/>
        </p:blipFill>
        <p:spPr>
          <a:xfrm>
            <a:off x="10052050" y="-15503"/>
            <a:ext cx="10052050" cy="10552341"/>
          </a:xfrm>
          <a:prstGeom prst="rect">
            <a:avLst/>
          </a:prstGeom>
        </p:spPr>
      </p:pic>
      <p:pic>
        <p:nvPicPr>
          <p:cNvPr id="5" name="Picture Placeholder 24">
            <a:extLst>
              <a:ext uri="{FF2B5EF4-FFF2-40B4-BE49-F238E27FC236}">
                <a16:creationId xmlns:a16="http://schemas.microsoft.com/office/drawing/2014/main" id="{5965387F-7762-3E05-FEEC-4F44F4452C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4" b="15274"/>
          <a:stretch/>
        </p:blipFill>
        <p:spPr>
          <a:xfrm>
            <a:off x="10052050" y="-60840"/>
            <a:ext cx="10052050" cy="10476000"/>
          </a:xfrm>
          <a:prstGeom prst="rect">
            <a:avLst/>
          </a:prstGeom>
        </p:spPr>
      </p:pic>
      <p:pic>
        <p:nvPicPr>
          <p:cNvPr id="6" name="Picture Placeholder 24">
            <a:extLst>
              <a:ext uri="{FF2B5EF4-FFF2-40B4-BE49-F238E27FC236}">
                <a16:creationId xmlns:a16="http://schemas.microsoft.com/office/drawing/2014/main" id="{E6586C66-D912-274F-0B29-288DA1428421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8" r="18028"/>
          <a:stretch/>
        </p:blipFill>
        <p:spPr>
          <a:xfrm>
            <a:off x="10052050" y="0"/>
            <a:ext cx="10052050" cy="104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66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9380A69-9B41-CC4A-B536-CE02DC2207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4972" y="3444875"/>
            <a:ext cx="9078478" cy="5181600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Mushroom leather: The root of fungus can be used as a leather alternative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Stinging nettle fibres: thanks to new engineering spinning techniques.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Kelp: Seaweed is mixed with cellulose to create a yarn.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Pineapple leaf Fabric to produce a leather like material </a:t>
            </a:r>
          </a:p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0456E63-5776-9644-89DC-B0B766330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Sustainable Innovations</a:t>
            </a:r>
          </a:p>
          <a:p>
            <a:endParaRPr lang="en-US" dirty="0"/>
          </a:p>
        </p:txBody>
      </p:sp>
      <p:pic>
        <p:nvPicPr>
          <p:cNvPr id="4" name="Picture Placeholder 24">
            <a:extLst>
              <a:ext uri="{FF2B5EF4-FFF2-40B4-BE49-F238E27FC236}">
                <a16:creationId xmlns:a16="http://schemas.microsoft.com/office/drawing/2014/main" id="{E2B8EFFD-A4A5-9FD8-4871-22D5FD3AC0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7" r="8657"/>
          <a:stretch/>
        </p:blipFill>
        <p:spPr>
          <a:xfrm>
            <a:off x="10052050" y="0"/>
            <a:ext cx="10052050" cy="104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773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083A200-F85A-B641-8370-47838726A6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What is design?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98A5895-9529-2047-B73B-F552D96249FE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7" name="object 22">
              <a:extLst>
                <a:ext uri="{FF2B5EF4-FFF2-40B4-BE49-F238E27FC236}">
                  <a16:creationId xmlns:a16="http://schemas.microsoft.com/office/drawing/2014/main" id="{4296657E-0A7A-B14A-A26D-4BBE0B1F495F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23">
              <a:extLst>
                <a:ext uri="{FF2B5EF4-FFF2-40B4-BE49-F238E27FC236}">
                  <a16:creationId xmlns:a16="http://schemas.microsoft.com/office/drawing/2014/main" id="{49A067F2-8E7B-574A-8FBC-486C6A3C869D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24">
              <a:extLst>
                <a:ext uri="{FF2B5EF4-FFF2-40B4-BE49-F238E27FC236}">
                  <a16:creationId xmlns:a16="http://schemas.microsoft.com/office/drawing/2014/main" id="{AD072827-B0B9-F14E-840B-D3A2EB3B5426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E5FB7329-9B12-4743-BC99-A551C2FDD2BF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26">
              <a:extLst>
                <a:ext uri="{FF2B5EF4-FFF2-40B4-BE49-F238E27FC236}">
                  <a16:creationId xmlns:a16="http://schemas.microsoft.com/office/drawing/2014/main" id="{24A33426-7A39-CA4A-985A-602CF8E63C7E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27">
              <a:extLst>
                <a:ext uri="{FF2B5EF4-FFF2-40B4-BE49-F238E27FC236}">
                  <a16:creationId xmlns:a16="http://schemas.microsoft.com/office/drawing/2014/main" id="{9AC36BDD-8EE3-6D46-89F4-A13037221EDC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28">
              <a:extLst>
                <a:ext uri="{FF2B5EF4-FFF2-40B4-BE49-F238E27FC236}">
                  <a16:creationId xmlns:a16="http://schemas.microsoft.com/office/drawing/2014/main" id="{D5DA807A-71DA-E244-A9E9-AD8A511818C5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29">
              <a:extLst>
                <a:ext uri="{FF2B5EF4-FFF2-40B4-BE49-F238E27FC236}">
                  <a16:creationId xmlns:a16="http://schemas.microsoft.com/office/drawing/2014/main" id="{71818B89-7D1D-324A-B984-36809EE288DA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30">
              <a:extLst>
                <a:ext uri="{FF2B5EF4-FFF2-40B4-BE49-F238E27FC236}">
                  <a16:creationId xmlns:a16="http://schemas.microsoft.com/office/drawing/2014/main" id="{56735935-125F-304A-9D09-98272D3A91C5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87B694E7-FA2D-D7AB-351F-6E2C615854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3150" y="4968875"/>
            <a:ext cx="8241619" cy="5477135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BEE03F2-DE64-4F0D-0DF4-95C1BB69A9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2885117"/>
              </p:ext>
            </p:extLst>
          </p:nvPr>
        </p:nvGraphicFramePr>
        <p:xfrm>
          <a:off x="5708650" y="2759075"/>
          <a:ext cx="11044766" cy="7363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57927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BD0856-9F8E-4B48-9D05-44588D79E5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Be creative and use what you have learnt about materials to design something new!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B5E7E13-E891-364C-9421-960BE99EC9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Design Brief: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4ED0E33-CFE4-0242-9EEC-40143A59DFD5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6" name="object 22">
              <a:extLst>
                <a:ext uri="{FF2B5EF4-FFF2-40B4-BE49-F238E27FC236}">
                  <a16:creationId xmlns:a16="http://schemas.microsoft.com/office/drawing/2014/main" id="{31700D6D-A28C-414E-B24E-14975BD0EB8D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23">
              <a:extLst>
                <a:ext uri="{FF2B5EF4-FFF2-40B4-BE49-F238E27FC236}">
                  <a16:creationId xmlns:a16="http://schemas.microsoft.com/office/drawing/2014/main" id="{4963EA16-3969-C442-A4D7-57F8248DC7F3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24">
              <a:extLst>
                <a:ext uri="{FF2B5EF4-FFF2-40B4-BE49-F238E27FC236}">
                  <a16:creationId xmlns:a16="http://schemas.microsoft.com/office/drawing/2014/main" id="{66023F5D-93B4-EC47-B7F1-F0A0F7507009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0ABC8EB-90BF-EF4F-A0EF-27D10C37D6BA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26">
              <a:extLst>
                <a:ext uri="{FF2B5EF4-FFF2-40B4-BE49-F238E27FC236}">
                  <a16:creationId xmlns:a16="http://schemas.microsoft.com/office/drawing/2014/main" id="{1BD8B091-7D8B-2543-A445-08C4DA43A3E8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27">
              <a:extLst>
                <a:ext uri="{FF2B5EF4-FFF2-40B4-BE49-F238E27FC236}">
                  <a16:creationId xmlns:a16="http://schemas.microsoft.com/office/drawing/2014/main" id="{435A83CA-4A04-D240-AB84-3511D8BBC119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401AC583-4A8D-8E48-9CD7-9D2DD1F9759D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29">
              <a:extLst>
                <a:ext uri="{FF2B5EF4-FFF2-40B4-BE49-F238E27FC236}">
                  <a16:creationId xmlns:a16="http://schemas.microsoft.com/office/drawing/2014/main" id="{70EFA4CC-3D39-CF41-A0B9-01972CBF5A94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30">
              <a:extLst>
                <a:ext uri="{FF2B5EF4-FFF2-40B4-BE49-F238E27FC236}">
                  <a16:creationId xmlns:a16="http://schemas.microsoft.com/office/drawing/2014/main" id="{7122C2B8-B250-AE45-B142-300CF0C82D28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D17A9D6-C59B-7226-D0F7-5349C285F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8512" y="5247797"/>
            <a:ext cx="7923451" cy="526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01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E5325804-80CD-6644-BA16-FFE503A5C4D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Did you know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7091F713-9801-6F43-8F6A-18718447A1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36850" y="2911475"/>
            <a:ext cx="8686800" cy="6155532"/>
          </a:xfrm>
        </p:spPr>
        <p:txBody>
          <a:bodyPr/>
          <a:lstStyle/>
          <a:p>
            <a:r>
              <a:rPr lang="en-US" dirty="0"/>
              <a:t>In the UK we throw away one </a:t>
            </a:r>
            <a:r>
              <a:rPr lang="en-US"/>
              <a:t>million tons </a:t>
            </a:r>
            <a:r>
              <a:rPr lang="en-US" dirty="0"/>
              <a:t>of textiles each year?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6CF3A3F-7C1F-3842-AF72-325E264756C1}"/>
              </a:ext>
            </a:extLst>
          </p:cNvPr>
          <p:cNvGrpSpPr/>
          <p:nvPr/>
        </p:nvGrpSpPr>
        <p:grpSpPr>
          <a:xfrm>
            <a:off x="17976850" y="2759075"/>
            <a:ext cx="1414862" cy="1397401"/>
            <a:chOff x="7193989" y="3291131"/>
            <a:chExt cx="561381" cy="554453"/>
          </a:xfrm>
        </p:grpSpPr>
        <p:sp>
          <p:nvSpPr>
            <p:cNvPr id="30" name="object 99">
              <a:extLst>
                <a:ext uri="{FF2B5EF4-FFF2-40B4-BE49-F238E27FC236}">
                  <a16:creationId xmlns:a16="http://schemas.microsoft.com/office/drawing/2014/main" id="{34288963-7924-6C48-A8DA-6F11F3C000FD}"/>
                </a:ext>
              </a:extLst>
            </p:cNvPr>
            <p:cNvSpPr/>
            <p:nvPr/>
          </p:nvSpPr>
          <p:spPr>
            <a:xfrm>
              <a:off x="7494155" y="3291131"/>
              <a:ext cx="31115" cy="78105"/>
            </a:xfrm>
            <a:custGeom>
              <a:avLst/>
              <a:gdLst/>
              <a:ahLst/>
              <a:cxnLst/>
              <a:rect l="l" t="t" r="r" b="b"/>
              <a:pathLst>
                <a:path w="31115" h="78104">
                  <a:moveTo>
                    <a:pt x="19964" y="77609"/>
                  </a:moveTo>
                  <a:lnTo>
                    <a:pt x="0" y="77609"/>
                  </a:lnTo>
                  <a:lnTo>
                    <a:pt x="10907" y="0"/>
                  </a:lnTo>
                  <a:lnTo>
                    <a:pt x="30871" y="0"/>
                  </a:lnTo>
                  <a:lnTo>
                    <a:pt x="19964" y="77609"/>
                  </a:lnTo>
                  <a:close/>
                </a:path>
              </a:pathLst>
            </a:custGeom>
            <a:solidFill>
              <a:srgbClr val="2520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00">
              <a:extLst>
                <a:ext uri="{FF2B5EF4-FFF2-40B4-BE49-F238E27FC236}">
                  <a16:creationId xmlns:a16="http://schemas.microsoft.com/office/drawing/2014/main" id="{25DE94A7-DC49-2F41-A1F2-6A6711BD192B}"/>
                </a:ext>
              </a:extLst>
            </p:cNvPr>
            <p:cNvSpPr/>
            <p:nvPr/>
          </p:nvSpPr>
          <p:spPr>
            <a:xfrm>
              <a:off x="7218248" y="3311181"/>
              <a:ext cx="211454" cy="206375"/>
            </a:xfrm>
            <a:custGeom>
              <a:avLst/>
              <a:gdLst/>
              <a:ahLst/>
              <a:cxnLst/>
              <a:rect l="l" t="t" r="r" b="b"/>
              <a:pathLst>
                <a:path w="211454" h="206375">
                  <a:moveTo>
                    <a:pt x="79286" y="187172"/>
                  </a:moveTo>
                  <a:lnTo>
                    <a:pt x="8839" y="163195"/>
                  </a:lnTo>
                  <a:lnTo>
                    <a:pt x="0" y="182194"/>
                  </a:lnTo>
                  <a:lnTo>
                    <a:pt x="70446" y="206171"/>
                  </a:lnTo>
                  <a:lnTo>
                    <a:pt x="79286" y="187172"/>
                  </a:lnTo>
                  <a:close/>
                </a:path>
                <a:path w="211454" h="206375">
                  <a:moveTo>
                    <a:pt x="134632" y="116751"/>
                  </a:moveTo>
                  <a:lnTo>
                    <a:pt x="84251" y="64820"/>
                  </a:lnTo>
                  <a:lnTo>
                    <a:pt x="68808" y="79667"/>
                  </a:lnTo>
                  <a:lnTo>
                    <a:pt x="119189" y="131597"/>
                  </a:lnTo>
                  <a:lnTo>
                    <a:pt x="134632" y="116751"/>
                  </a:lnTo>
                  <a:close/>
                </a:path>
                <a:path w="211454" h="206375">
                  <a:moveTo>
                    <a:pt x="211239" y="70916"/>
                  </a:moveTo>
                  <a:lnTo>
                    <a:pt x="189649" y="0"/>
                  </a:lnTo>
                  <a:lnTo>
                    <a:pt x="170256" y="8128"/>
                  </a:lnTo>
                  <a:lnTo>
                    <a:pt x="191858" y="79032"/>
                  </a:lnTo>
                  <a:lnTo>
                    <a:pt x="211239" y="70916"/>
                  </a:lnTo>
                  <a:close/>
                </a:path>
              </a:pathLst>
            </a:custGeom>
            <a:solidFill>
              <a:srgbClr val="2520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01">
              <a:extLst>
                <a:ext uri="{FF2B5EF4-FFF2-40B4-BE49-F238E27FC236}">
                  <a16:creationId xmlns:a16="http://schemas.microsoft.com/office/drawing/2014/main" id="{8C1ADA07-ECBF-C748-866F-98347CE254B1}"/>
                </a:ext>
              </a:extLst>
            </p:cNvPr>
            <p:cNvSpPr/>
            <p:nvPr/>
          </p:nvSpPr>
          <p:spPr>
            <a:xfrm>
              <a:off x="7193989" y="3581172"/>
              <a:ext cx="79375" cy="28575"/>
            </a:xfrm>
            <a:custGeom>
              <a:avLst/>
              <a:gdLst/>
              <a:ahLst/>
              <a:cxnLst/>
              <a:rect l="l" t="t" r="r" b="b"/>
              <a:pathLst>
                <a:path w="79375" h="28575">
                  <a:moveTo>
                    <a:pt x="0" y="27978"/>
                  </a:moveTo>
                  <a:lnTo>
                    <a:pt x="708" y="8115"/>
                  </a:lnTo>
                  <a:lnTo>
                    <a:pt x="79039" y="0"/>
                  </a:lnTo>
                  <a:lnTo>
                    <a:pt x="78331" y="19862"/>
                  </a:lnTo>
                  <a:lnTo>
                    <a:pt x="0" y="27978"/>
                  </a:lnTo>
                  <a:close/>
                </a:path>
              </a:pathLst>
            </a:custGeom>
            <a:solidFill>
              <a:srgbClr val="2520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3" name="object 102">
              <a:extLst>
                <a:ext uri="{FF2B5EF4-FFF2-40B4-BE49-F238E27FC236}">
                  <a16:creationId xmlns:a16="http://schemas.microsoft.com/office/drawing/2014/main" id="{0F5B3346-D3BA-C74F-BFB6-6CC80EE0B359}"/>
                </a:ext>
              </a:extLst>
            </p:cNvPr>
            <p:cNvGrpSpPr/>
            <p:nvPr/>
          </p:nvGrpSpPr>
          <p:grpSpPr>
            <a:xfrm>
              <a:off x="7210906" y="3662069"/>
              <a:ext cx="205104" cy="183515"/>
              <a:chOff x="7210906" y="3662069"/>
              <a:chExt cx="205104" cy="183515"/>
            </a:xfrm>
          </p:grpSpPr>
          <p:pic>
            <p:nvPicPr>
              <p:cNvPr id="40" name="object 103">
                <a:extLst>
                  <a:ext uri="{FF2B5EF4-FFF2-40B4-BE49-F238E27FC236}">
                    <a16:creationId xmlns:a16="http://schemas.microsoft.com/office/drawing/2014/main" id="{B456A2D5-54C6-B048-93DA-C2AF88DD34EF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210906" y="3662069"/>
                <a:ext cx="130969" cy="139527"/>
              </a:xfrm>
              <a:prstGeom prst="rect">
                <a:avLst/>
              </a:prstGeom>
            </p:spPr>
          </p:pic>
          <p:sp>
            <p:nvSpPr>
              <p:cNvPr id="41" name="object 104">
                <a:extLst>
                  <a:ext uri="{FF2B5EF4-FFF2-40B4-BE49-F238E27FC236}">
                    <a16:creationId xmlns:a16="http://schemas.microsoft.com/office/drawing/2014/main" id="{07F126AA-AA1B-374C-9BE0-73B895CF8D54}"/>
                  </a:ext>
                </a:extLst>
              </p:cNvPr>
              <p:cNvSpPr/>
              <p:nvPr/>
            </p:nvSpPr>
            <p:spPr>
              <a:xfrm>
                <a:off x="7370026" y="3764906"/>
                <a:ext cx="46355" cy="80645"/>
              </a:xfrm>
              <a:custGeom>
                <a:avLst/>
                <a:gdLst/>
                <a:ahLst/>
                <a:cxnLst/>
                <a:rect l="l" t="t" r="r" b="b"/>
                <a:pathLst>
                  <a:path w="46354" h="80645">
                    <a:moveTo>
                      <a:pt x="18948" y="80073"/>
                    </a:moveTo>
                    <a:lnTo>
                      <a:pt x="0" y="75920"/>
                    </a:lnTo>
                    <a:lnTo>
                      <a:pt x="26811" y="0"/>
                    </a:lnTo>
                    <a:lnTo>
                      <a:pt x="45760" y="4152"/>
                    </a:lnTo>
                    <a:lnTo>
                      <a:pt x="18948" y="80073"/>
                    </a:lnTo>
                    <a:close/>
                  </a:path>
                </a:pathLst>
              </a:custGeom>
              <a:solidFill>
                <a:srgbClr val="2520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34" name="object 105">
              <a:extLst>
                <a:ext uri="{FF2B5EF4-FFF2-40B4-BE49-F238E27FC236}">
                  <a16:creationId xmlns:a16="http://schemas.microsoft.com/office/drawing/2014/main" id="{46BFF997-01FC-6C46-92D7-CC936FFFED90}"/>
                </a:ext>
              </a:extLst>
            </p:cNvPr>
            <p:cNvSpPr/>
            <p:nvPr/>
          </p:nvSpPr>
          <p:spPr>
            <a:xfrm>
              <a:off x="7479971" y="3764906"/>
              <a:ext cx="26034" cy="80645"/>
            </a:xfrm>
            <a:custGeom>
              <a:avLst/>
              <a:gdLst/>
              <a:ahLst/>
              <a:cxnLst/>
              <a:rect l="l" t="t" r="r" b="b"/>
              <a:pathLst>
                <a:path w="26034" h="80645">
                  <a:moveTo>
                    <a:pt x="5459" y="80073"/>
                  </a:moveTo>
                  <a:lnTo>
                    <a:pt x="0" y="4152"/>
                  </a:lnTo>
                  <a:lnTo>
                    <a:pt x="20116" y="0"/>
                  </a:lnTo>
                  <a:lnTo>
                    <a:pt x="25575" y="75920"/>
                  </a:lnTo>
                  <a:lnTo>
                    <a:pt x="5459" y="80073"/>
                  </a:lnTo>
                  <a:close/>
                </a:path>
              </a:pathLst>
            </a:custGeom>
            <a:solidFill>
              <a:srgbClr val="2520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106">
              <a:extLst>
                <a:ext uri="{FF2B5EF4-FFF2-40B4-BE49-F238E27FC236}">
                  <a16:creationId xmlns:a16="http://schemas.microsoft.com/office/drawing/2014/main" id="{01DB444B-BF58-4E4D-9423-910238B94DB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62386" y="3662069"/>
              <a:ext cx="141621" cy="139527"/>
            </a:xfrm>
            <a:prstGeom prst="rect">
              <a:avLst/>
            </a:prstGeom>
          </p:spPr>
        </p:pic>
        <p:sp>
          <p:nvSpPr>
            <p:cNvPr id="36" name="object 107">
              <a:extLst>
                <a:ext uri="{FF2B5EF4-FFF2-40B4-BE49-F238E27FC236}">
                  <a16:creationId xmlns:a16="http://schemas.microsoft.com/office/drawing/2014/main" id="{22311FEA-6F63-4846-A952-A2C8E0B92531}"/>
                </a:ext>
              </a:extLst>
            </p:cNvPr>
            <p:cNvSpPr/>
            <p:nvPr/>
          </p:nvSpPr>
          <p:spPr>
            <a:xfrm>
              <a:off x="7670670" y="3581172"/>
              <a:ext cx="81280" cy="28575"/>
            </a:xfrm>
            <a:custGeom>
              <a:avLst/>
              <a:gdLst/>
              <a:ahLst/>
              <a:cxnLst/>
              <a:rect l="l" t="t" r="r" b="b"/>
              <a:pathLst>
                <a:path w="81279" h="28575">
                  <a:moveTo>
                    <a:pt x="76037" y="27978"/>
                  </a:moveTo>
                  <a:lnTo>
                    <a:pt x="0" y="19862"/>
                  </a:lnTo>
                  <a:lnTo>
                    <a:pt x="4874" y="0"/>
                  </a:lnTo>
                  <a:lnTo>
                    <a:pt x="80911" y="8115"/>
                  </a:lnTo>
                  <a:lnTo>
                    <a:pt x="76037" y="27978"/>
                  </a:lnTo>
                  <a:close/>
                </a:path>
              </a:pathLst>
            </a:custGeom>
            <a:solidFill>
              <a:srgbClr val="2520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7" name="object 108">
              <a:extLst>
                <a:ext uri="{FF2B5EF4-FFF2-40B4-BE49-F238E27FC236}">
                  <a16:creationId xmlns:a16="http://schemas.microsoft.com/office/drawing/2014/main" id="{00D17977-12F9-714E-9AFF-B7CAEBD2B0AC}"/>
                </a:ext>
              </a:extLst>
            </p:cNvPr>
            <p:cNvGrpSpPr/>
            <p:nvPr/>
          </p:nvGrpSpPr>
          <p:grpSpPr>
            <a:xfrm>
              <a:off x="7575030" y="3311179"/>
              <a:ext cx="180340" cy="206375"/>
              <a:chOff x="7575030" y="3311179"/>
              <a:chExt cx="180340" cy="206375"/>
            </a:xfrm>
          </p:grpSpPr>
          <p:sp>
            <p:nvSpPr>
              <p:cNvPr id="38" name="object 109">
                <a:extLst>
                  <a:ext uri="{FF2B5EF4-FFF2-40B4-BE49-F238E27FC236}">
                    <a16:creationId xmlns:a16="http://schemas.microsoft.com/office/drawing/2014/main" id="{F6DDBCD4-C5D6-6F4E-96FD-DE85070C437B}"/>
                  </a:ext>
                </a:extLst>
              </p:cNvPr>
              <p:cNvSpPr/>
              <p:nvPr/>
            </p:nvSpPr>
            <p:spPr>
              <a:xfrm>
                <a:off x="7674300" y="3474370"/>
                <a:ext cx="81280" cy="43180"/>
              </a:xfrm>
              <a:custGeom>
                <a:avLst/>
                <a:gdLst/>
                <a:ahLst/>
                <a:cxnLst/>
                <a:rect l="l" t="t" r="r" b="b"/>
                <a:pathLst>
                  <a:path w="81279" h="43179">
                    <a:moveTo>
                      <a:pt x="3502" y="42976"/>
                    </a:moveTo>
                    <a:lnTo>
                      <a:pt x="0" y="23977"/>
                    </a:lnTo>
                    <a:lnTo>
                      <a:pt x="77182" y="0"/>
                    </a:lnTo>
                    <a:lnTo>
                      <a:pt x="80684" y="18999"/>
                    </a:lnTo>
                    <a:lnTo>
                      <a:pt x="3502" y="42976"/>
                    </a:lnTo>
                    <a:close/>
                  </a:path>
                </a:pathLst>
              </a:custGeom>
              <a:solidFill>
                <a:srgbClr val="2520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39" name="object 110">
                <a:extLst>
                  <a:ext uri="{FF2B5EF4-FFF2-40B4-BE49-F238E27FC236}">
                    <a16:creationId xmlns:a16="http://schemas.microsoft.com/office/drawing/2014/main" id="{6E617412-2FB1-3941-817E-5802AE97B282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7575030" y="3311179"/>
                <a:ext cx="139970" cy="131593"/>
              </a:xfrm>
              <a:prstGeom prst="rect">
                <a:avLst/>
              </a:prstGeom>
            </p:spPr>
          </p:pic>
        </p:grpSp>
      </p:grpSp>
      <p:sp>
        <p:nvSpPr>
          <p:cNvPr id="4" name="Text Placeholder 67">
            <a:extLst>
              <a:ext uri="{FF2B5EF4-FFF2-40B4-BE49-F238E27FC236}">
                <a16:creationId xmlns:a16="http://schemas.microsoft.com/office/drawing/2014/main" id="{A40A1DF6-DEF7-7A37-B923-57C18E678EC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36850" y="9128125"/>
            <a:ext cx="8272463" cy="412750"/>
          </a:xfrm>
        </p:spPr>
        <p:txBody>
          <a:bodyPr/>
          <a:lstStyle/>
          <a:p>
            <a:r>
              <a:rPr lang="en-US" dirty="0"/>
              <a:t>Wrap Textiles market situation report (2016)</a:t>
            </a:r>
          </a:p>
        </p:txBody>
      </p:sp>
    </p:spTree>
    <p:extLst>
      <p:ext uri="{BB962C8B-B14F-4D97-AF65-F5344CB8AC3E}">
        <p14:creationId xmlns:p14="http://schemas.microsoft.com/office/powerpoint/2010/main" val="4069179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E5325804-80CD-6644-BA16-FFE503A5C4D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Did you know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7091F713-9801-6F43-8F6A-18718447A1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55283" y="2972814"/>
            <a:ext cx="9635452" cy="6155532"/>
          </a:xfrm>
        </p:spPr>
        <p:txBody>
          <a:bodyPr/>
          <a:lstStyle/>
          <a:p>
            <a:r>
              <a:rPr lang="en-US" dirty="0"/>
              <a:t>35% of primary microplastics entering the ocean are released through the washing of textiles?</a:t>
            </a:r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4C76BD1F-17E9-8043-A0D7-14F6EA5A19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84792" y="9128346"/>
            <a:ext cx="8272318" cy="412529"/>
          </a:xfrm>
        </p:spPr>
        <p:txBody>
          <a:bodyPr/>
          <a:lstStyle/>
          <a:p>
            <a:r>
              <a:rPr lang="en-US" dirty="0"/>
              <a:t>Ellen Macarthur Foundation  (2017)</a:t>
            </a:r>
          </a:p>
          <a:p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6CF3A3F-7C1F-3842-AF72-325E264756C1}"/>
              </a:ext>
            </a:extLst>
          </p:cNvPr>
          <p:cNvGrpSpPr/>
          <p:nvPr/>
        </p:nvGrpSpPr>
        <p:grpSpPr>
          <a:xfrm>
            <a:off x="17976850" y="2759075"/>
            <a:ext cx="1414862" cy="1397401"/>
            <a:chOff x="7193989" y="3291131"/>
            <a:chExt cx="561381" cy="554453"/>
          </a:xfrm>
        </p:grpSpPr>
        <p:sp>
          <p:nvSpPr>
            <p:cNvPr id="30" name="object 99">
              <a:extLst>
                <a:ext uri="{FF2B5EF4-FFF2-40B4-BE49-F238E27FC236}">
                  <a16:creationId xmlns:a16="http://schemas.microsoft.com/office/drawing/2014/main" id="{34288963-7924-6C48-A8DA-6F11F3C000FD}"/>
                </a:ext>
              </a:extLst>
            </p:cNvPr>
            <p:cNvSpPr/>
            <p:nvPr/>
          </p:nvSpPr>
          <p:spPr>
            <a:xfrm>
              <a:off x="7494155" y="3291131"/>
              <a:ext cx="31115" cy="78105"/>
            </a:xfrm>
            <a:custGeom>
              <a:avLst/>
              <a:gdLst/>
              <a:ahLst/>
              <a:cxnLst/>
              <a:rect l="l" t="t" r="r" b="b"/>
              <a:pathLst>
                <a:path w="31115" h="78104">
                  <a:moveTo>
                    <a:pt x="19964" y="77609"/>
                  </a:moveTo>
                  <a:lnTo>
                    <a:pt x="0" y="77609"/>
                  </a:lnTo>
                  <a:lnTo>
                    <a:pt x="10907" y="0"/>
                  </a:lnTo>
                  <a:lnTo>
                    <a:pt x="30871" y="0"/>
                  </a:lnTo>
                  <a:lnTo>
                    <a:pt x="19964" y="77609"/>
                  </a:lnTo>
                  <a:close/>
                </a:path>
              </a:pathLst>
            </a:custGeom>
            <a:solidFill>
              <a:srgbClr val="2520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00">
              <a:extLst>
                <a:ext uri="{FF2B5EF4-FFF2-40B4-BE49-F238E27FC236}">
                  <a16:creationId xmlns:a16="http://schemas.microsoft.com/office/drawing/2014/main" id="{25DE94A7-DC49-2F41-A1F2-6A6711BD192B}"/>
                </a:ext>
              </a:extLst>
            </p:cNvPr>
            <p:cNvSpPr/>
            <p:nvPr/>
          </p:nvSpPr>
          <p:spPr>
            <a:xfrm>
              <a:off x="7218248" y="3311181"/>
              <a:ext cx="211454" cy="206375"/>
            </a:xfrm>
            <a:custGeom>
              <a:avLst/>
              <a:gdLst/>
              <a:ahLst/>
              <a:cxnLst/>
              <a:rect l="l" t="t" r="r" b="b"/>
              <a:pathLst>
                <a:path w="211454" h="206375">
                  <a:moveTo>
                    <a:pt x="79286" y="187172"/>
                  </a:moveTo>
                  <a:lnTo>
                    <a:pt x="8839" y="163195"/>
                  </a:lnTo>
                  <a:lnTo>
                    <a:pt x="0" y="182194"/>
                  </a:lnTo>
                  <a:lnTo>
                    <a:pt x="70446" y="206171"/>
                  </a:lnTo>
                  <a:lnTo>
                    <a:pt x="79286" y="187172"/>
                  </a:lnTo>
                  <a:close/>
                </a:path>
                <a:path w="211454" h="206375">
                  <a:moveTo>
                    <a:pt x="134632" y="116751"/>
                  </a:moveTo>
                  <a:lnTo>
                    <a:pt x="84251" y="64820"/>
                  </a:lnTo>
                  <a:lnTo>
                    <a:pt x="68808" y="79667"/>
                  </a:lnTo>
                  <a:lnTo>
                    <a:pt x="119189" y="131597"/>
                  </a:lnTo>
                  <a:lnTo>
                    <a:pt x="134632" y="116751"/>
                  </a:lnTo>
                  <a:close/>
                </a:path>
                <a:path w="211454" h="206375">
                  <a:moveTo>
                    <a:pt x="211239" y="70916"/>
                  </a:moveTo>
                  <a:lnTo>
                    <a:pt x="189649" y="0"/>
                  </a:lnTo>
                  <a:lnTo>
                    <a:pt x="170256" y="8128"/>
                  </a:lnTo>
                  <a:lnTo>
                    <a:pt x="191858" y="79032"/>
                  </a:lnTo>
                  <a:lnTo>
                    <a:pt x="211239" y="70916"/>
                  </a:lnTo>
                  <a:close/>
                </a:path>
              </a:pathLst>
            </a:custGeom>
            <a:solidFill>
              <a:srgbClr val="2520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01">
              <a:extLst>
                <a:ext uri="{FF2B5EF4-FFF2-40B4-BE49-F238E27FC236}">
                  <a16:creationId xmlns:a16="http://schemas.microsoft.com/office/drawing/2014/main" id="{8C1ADA07-ECBF-C748-866F-98347CE254B1}"/>
                </a:ext>
              </a:extLst>
            </p:cNvPr>
            <p:cNvSpPr/>
            <p:nvPr/>
          </p:nvSpPr>
          <p:spPr>
            <a:xfrm>
              <a:off x="7193989" y="3581172"/>
              <a:ext cx="79375" cy="28575"/>
            </a:xfrm>
            <a:custGeom>
              <a:avLst/>
              <a:gdLst/>
              <a:ahLst/>
              <a:cxnLst/>
              <a:rect l="l" t="t" r="r" b="b"/>
              <a:pathLst>
                <a:path w="79375" h="28575">
                  <a:moveTo>
                    <a:pt x="0" y="27978"/>
                  </a:moveTo>
                  <a:lnTo>
                    <a:pt x="708" y="8115"/>
                  </a:lnTo>
                  <a:lnTo>
                    <a:pt x="79039" y="0"/>
                  </a:lnTo>
                  <a:lnTo>
                    <a:pt x="78331" y="19862"/>
                  </a:lnTo>
                  <a:lnTo>
                    <a:pt x="0" y="27978"/>
                  </a:lnTo>
                  <a:close/>
                </a:path>
              </a:pathLst>
            </a:custGeom>
            <a:solidFill>
              <a:srgbClr val="2520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3" name="object 102">
              <a:extLst>
                <a:ext uri="{FF2B5EF4-FFF2-40B4-BE49-F238E27FC236}">
                  <a16:creationId xmlns:a16="http://schemas.microsoft.com/office/drawing/2014/main" id="{0F5B3346-D3BA-C74F-BFB6-6CC80EE0B359}"/>
                </a:ext>
              </a:extLst>
            </p:cNvPr>
            <p:cNvGrpSpPr/>
            <p:nvPr/>
          </p:nvGrpSpPr>
          <p:grpSpPr>
            <a:xfrm>
              <a:off x="7210906" y="3662069"/>
              <a:ext cx="205104" cy="183515"/>
              <a:chOff x="7210906" y="3662069"/>
              <a:chExt cx="205104" cy="183515"/>
            </a:xfrm>
          </p:grpSpPr>
          <p:pic>
            <p:nvPicPr>
              <p:cNvPr id="40" name="object 103">
                <a:extLst>
                  <a:ext uri="{FF2B5EF4-FFF2-40B4-BE49-F238E27FC236}">
                    <a16:creationId xmlns:a16="http://schemas.microsoft.com/office/drawing/2014/main" id="{B456A2D5-54C6-B048-93DA-C2AF88DD34EF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210906" y="3662069"/>
                <a:ext cx="130969" cy="139527"/>
              </a:xfrm>
              <a:prstGeom prst="rect">
                <a:avLst/>
              </a:prstGeom>
            </p:spPr>
          </p:pic>
          <p:sp>
            <p:nvSpPr>
              <p:cNvPr id="41" name="object 104">
                <a:extLst>
                  <a:ext uri="{FF2B5EF4-FFF2-40B4-BE49-F238E27FC236}">
                    <a16:creationId xmlns:a16="http://schemas.microsoft.com/office/drawing/2014/main" id="{07F126AA-AA1B-374C-9BE0-73B895CF8D54}"/>
                  </a:ext>
                </a:extLst>
              </p:cNvPr>
              <p:cNvSpPr/>
              <p:nvPr/>
            </p:nvSpPr>
            <p:spPr>
              <a:xfrm>
                <a:off x="7370026" y="3764906"/>
                <a:ext cx="46355" cy="80645"/>
              </a:xfrm>
              <a:custGeom>
                <a:avLst/>
                <a:gdLst/>
                <a:ahLst/>
                <a:cxnLst/>
                <a:rect l="l" t="t" r="r" b="b"/>
                <a:pathLst>
                  <a:path w="46354" h="80645">
                    <a:moveTo>
                      <a:pt x="18948" y="80073"/>
                    </a:moveTo>
                    <a:lnTo>
                      <a:pt x="0" y="75920"/>
                    </a:lnTo>
                    <a:lnTo>
                      <a:pt x="26811" y="0"/>
                    </a:lnTo>
                    <a:lnTo>
                      <a:pt x="45760" y="4152"/>
                    </a:lnTo>
                    <a:lnTo>
                      <a:pt x="18948" y="80073"/>
                    </a:lnTo>
                    <a:close/>
                  </a:path>
                </a:pathLst>
              </a:custGeom>
              <a:solidFill>
                <a:srgbClr val="2520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34" name="object 105">
              <a:extLst>
                <a:ext uri="{FF2B5EF4-FFF2-40B4-BE49-F238E27FC236}">
                  <a16:creationId xmlns:a16="http://schemas.microsoft.com/office/drawing/2014/main" id="{46BFF997-01FC-6C46-92D7-CC936FFFED90}"/>
                </a:ext>
              </a:extLst>
            </p:cNvPr>
            <p:cNvSpPr/>
            <p:nvPr/>
          </p:nvSpPr>
          <p:spPr>
            <a:xfrm>
              <a:off x="7479971" y="3764906"/>
              <a:ext cx="26034" cy="80645"/>
            </a:xfrm>
            <a:custGeom>
              <a:avLst/>
              <a:gdLst/>
              <a:ahLst/>
              <a:cxnLst/>
              <a:rect l="l" t="t" r="r" b="b"/>
              <a:pathLst>
                <a:path w="26034" h="80645">
                  <a:moveTo>
                    <a:pt x="5459" y="80073"/>
                  </a:moveTo>
                  <a:lnTo>
                    <a:pt x="0" y="4152"/>
                  </a:lnTo>
                  <a:lnTo>
                    <a:pt x="20116" y="0"/>
                  </a:lnTo>
                  <a:lnTo>
                    <a:pt x="25575" y="75920"/>
                  </a:lnTo>
                  <a:lnTo>
                    <a:pt x="5459" y="80073"/>
                  </a:lnTo>
                  <a:close/>
                </a:path>
              </a:pathLst>
            </a:custGeom>
            <a:solidFill>
              <a:srgbClr val="2520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106">
              <a:extLst>
                <a:ext uri="{FF2B5EF4-FFF2-40B4-BE49-F238E27FC236}">
                  <a16:creationId xmlns:a16="http://schemas.microsoft.com/office/drawing/2014/main" id="{01DB444B-BF58-4E4D-9423-910238B94DB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62386" y="3662069"/>
              <a:ext cx="141621" cy="139527"/>
            </a:xfrm>
            <a:prstGeom prst="rect">
              <a:avLst/>
            </a:prstGeom>
          </p:spPr>
        </p:pic>
        <p:sp>
          <p:nvSpPr>
            <p:cNvPr id="36" name="object 107">
              <a:extLst>
                <a:ext uri="{FF2B5EF4-FFF2-40B4-BE49-F238E27FC236}">
                  <a16:creationId xmlns:a16="http://schemas.microsoft.com/office/drawing/2014/main" id="{22311FEA-6F63-4846-A952-A2C8E0B92531}"/>
                </a:ext>
              </a:extLst>
            </p:cNvPr>
            <p:cNvSpPr/>
            <p:nvPr/>
          </p:nvSpPr>
          <p:spPr>
            <a:xfrm>
              <a:off x="7670670" y="3581172"/>
              <a:ext cx="81280" cy="28575"/>
            </a:xfrm>
            <a:custGeom>
              <a:avLst/>
              <a:gdLst/>
              <a:ahLst/>
              <a:cxnLst/>
              <a:rect l="l" t="t" r="r" b="b"/>
              <a:pathLst>
                <a:path w="81279" h="28575">
                  <a:moveTo>
                    <a:pt x="76037" y="27978"/>
                  </a:moveTo>
                  <a:lnTo>
                    <a:pt x="0" y="19862"/>
                  </a:lnTo>
                  <a:lnTo>
                    <a:pt x="4874" y="0"/>
                  </a:lnTo>
                  <a:lnTo>
                    <a:pt x="80911" y="8115"/>
                  </a:lnTo>
                  <a:lnTo>
                    <a:pt x="76037" y="27978"/>
                  </a:lnTo>
                  <a:close/>
                </a:path>
              </a:pathLst>
            </a:custGeom>
            <a:solidFill>
              <a:srgbClr val="2520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7" name="object 108">
              <a:extLst>
                <a:ext uri="{FF2B5EF4-FFF2-40B4-BE49-F238E27FC236}">
                  <a16:creationId xmlns:a16="http://schemas.microsoft.com/office/drawing/2014/main" id="{00D17977-12F9-714E-9AFF-B7CAEBD2B0AC}"/>
                </a:ext>
              </a:extLst>
            </p:cNvPr>
            <p:cNvGrpSpPr/>
            <p:nvPr/>
          </p:nvGrpSpPr>
          <p:grpSpPr>
            <a:xfrm>
              <a:off x="7575030" y="3311179"/>
              <a:ext cx="180340" cy="206375"/>
              <a:chOff x="7575030" y="3311179"/>
              <a:chExt cx="180340" cy="206375"/>
            </a:xfrm>
          </p:grpSpPr>
          <p:sp>
            <p:nvSpPr>
              <p:cNvPr id="38" name="object 109">
                <a:extLst>
                  <a:ext uri="{FF2B5EF4-FFF2-40B4-BE49-F238E27FC236}">
                    <a16:creationId xmlns:a16="http://schemas.microsoft.com/office/drawing/2014/main" id="{F6DDBCD4-C5D6-6F4E-96FD-DE85070C437B}"/>
                  </a:ext>
                </a:extLst>
              </p:cNvPr>
              <p:cNvSpPr/>
              <p:nvPr/>
            </p:nvSpPr>
            <p:spPr>
              <a:xfrm>
                <a:off x="7674300" y="3474370"/>
                <a:ext cx="81280" cy="43180"/>
              </a:xfrm>
              <a:custGeom>
                <a:avLst/>
                <a:gdLst/>
                <a:ahLst/>
                <a:cxnLst/>
                <a:rect l="l" t="t" r="r" b="b"/>
                <a:pathLst>
                  <a:path w="81279" h="43179">
                    <a:moveTo>
                      <a:pt x="3502" y="42976"/>
                    </a:moveTo>
                    <a:lnTo>
                      <a:pt x="0" y="23977"/>
                    </a:lnTo>
                    <a:lnTo>
                      <a:pt x="77182" y="0"/>
                    </a:lnTo>
                    <a:lnTo>
                      <a:pt x="80684" y="18999"/>
                    </a:lnTo>
                    <a:lnTo>
                      <a:pt x="3502" y="42976"/>
                    </a:lnTo>
                    <a:close/>
                  </a:path>
                </a:pathLst>
              </a:custGeom>
              <a:solidFill>
                <a:srgbClr val="2520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39" name="object 110">
                <a:extLst>
                  <a:ext uri="{FF2B5EF4-FFF2-40B4-BE49-F238E27FC236}">
                    <a16:creationId xmlns:a16="http://schemas.microsoft.com/office/drawing/2014/main" id="{6E617412-2FB1-3941-817E-5802AE97B282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7575030" y="3311179"/>
                <a:ext cx="139970" cy="13159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620619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0D22B2-B1CE-344B-BD40-99045E7D11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4972" y="2575140"/>
            <a:ext cx="10297678" cy="727053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083A200-F85A-B641-8370-47838726A6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Neon Green Careers Poster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98A5895-9529-2047-B73B-F552D96249FE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7" name="object 22">
              <a:extLst>
                <a:ext uri="{FF2B5EF4-FFF2-40B4-BE49-F238E27FC236}">
                  <a16:creationId xmlns:a16="http://schemas.microsoft.com/office/drawing/2014/main" id="{4296657E-0A7A-B14A-A26D-4BBE0B1F495F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23">
              <a:extLst>
                <a:ext uri="{FF2B5EF4-FFF2-40B4-BE49-F238E27FC236}">
                  <a16:creationId xmlns:a16="http://schemas.microsoft.com/office/drawing/2014/main" id="{49A067F2-8E7B-574A-8FBC-486C6A3C869D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24">
              <a:extLst>
                <a:ext uri="{FF2B5EF4-FFF2-40B4-BE49-F238E27FC236}">
                  <a16:creationId xmlns:a16="http://schemas.microsoft.com/office/drawing/2014/main" id="{AD072827-B0B9-F14E-840B-D3A2EB3B5426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E5FB7329-9B12-4743-BC99-A551C2FDD2BF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26">
              <a:extLst>
                <a:ext uri="{FF2B5EF4-FFF2-40B4-BE49-F238E27FC236}">
                  <a16:creationId xmlns:a16="http://schemas.microsoft.com/office/drawing/2014/main" id="{24A33426-7A39-CA4A-985A-602CF8E63C7E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27">
              <a:extLst>
                <a:ext uri="{FF2B5EF4-FFF2-40B4-BE49-F238E27FC236}">
                  <a16:creationId xmlns:a16="http://schemas.microsoft.com/office/drawing/2014/main" id="{9AC36BDD-8EE3-6D46-89F4-A13037221EDC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28">
              <a:extLst>
                <a:ext uri="{FF2B5EF4-FFF2-40B4-BE49-F238E27FC236}">
                  <a16:creationId xmlns:a16="http://schemas.microsoft.com/office/drawing/2014/main" id="{D5DA807A-71DA-E244-A9E9-AD8A511818C5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29">
              <a:extLst>
                <a:ext uri="{FF2B5EF4-FFF2-40B4-BE49-F238E27FC236}">
                  <a16:creationId xmlns:a16="http://schemas.microsoft.com/office/drawing/2014/main" id="{71818B89-7D1D-324A-B984-36809EE288DA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30">
              <a:extLst>
                <a:ext uri="{FF2B5EF4-FFF2-40B4-BE49-F238E27FC236}">
                  <a16:creationId xmlns:a16="http://schemas.microsoft.com/office/drawing/2014/main" id="{56735935-125F-304A-9D09-98272D3A91C5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87B694E7-FA2D-D7AB-351F-6E2C615854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6895" y="4968875"/>
            <a:ext cx="8241619" cy="5477135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49BCB414-D95B-BAB0-528C-D297524871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7" r="21729" b="8379"/>
          <a:stretch/>
        </p:blipFill>
        <p:spPr>
          <a:xfrm>
            <a:off x="679052" y="2575140"/>
            <a:ext cx="10678678" cy="739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274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0D22B2-B1CE-344B-BD40-99045E7D11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4972" y="2575140"/>
            <a:ext cx="10297678" cy="7270534"/>
          </a:xfrm>
        </p:spPr>
        <p:txBody>
          <a:bodyPr/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200" b="1" kern="1200" dirty="0">
                <a:latin typeface="Poppins" pitchFamily="2" charset="77"/>
                <a:cs typeface="Poppins" pitchFamily="2" charset="77"/>
              </a:rPr>
              <a:t>Could you recycle old textiles?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200" b="1" kern="1200" dirty="0">
                <a:latin typeface="Poppins" pitchFamily="2" charset="77"/>
                <a:cs typeface="Poppins" pitchFamily="2" charset="77"/>
              </a:rPr>
              <a:t>Could you reuse textiles and turn them into new things?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200" b="1" kern="1200" dirty="0">
                <a:latin typeface="Poppins" pitchFamily="2" charset="77"/>
                <a:cs typeface="Poppins" pitchFamily="2" charset="77"/>
              </a:rPr>
              <a:t>Can we design new, more environmentally friendly textiles?</a:t>
            </a:r>
          </a:p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083A200-F85A-B641-8370-47838726A6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What are some of the solutions?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98A5895-9529-2047-B73B-F552D96249FE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7" name="object 22">
              <a:extLst>
                <a:ext uri="{FF2B5EF4-FFF2-40B4-BE49-F238E27FC236}">
                  <a16:creationId xmlns:a16="http://schemas.microsoft.com/office/drawing/2014/main" id="{4296657E-0A7A-B14A-A26D-4BBE0B1F495F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23">
              <a:extLst>
                <a:ext uri="{FF2B5EF4-FFF2-40B4-BE49-F238E27FC236}">
                  <a16:creationId xmlns:a16="http://schemas.microsoft.com/office/drawing/2014/main" id="{49A067F2-8E7B-574A-8FBC-486C6A3C869D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24">
              <a:extLst>
                <a:ext uri="{FF2B5EF4-FFF2-40B4-BE49-F238E27FC236}">
                  <a16:creationId xmlns:a16="http://schemas.microsoft.com/office/drawing/2014/main" id="{AD072827-B0B9-F14E-840B-D3A2EB3B5426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E5FB7329-9B12-4743-BC99-A551C2FDD2BF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26">
              <a:extLst>
                <a:ext uri="{FF2B5EF4-FFF2-40B4-BE49-F238E27FC236}">
                  <a16:creationId xmlns:a16="http://schemas.microsoft.com/office/drawing/2014/main" id="{24A33426-7A39-CA4A-985A-602CF8E63C7E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27">
              <a:extLst>
                <a:ext uri="{FF2B5EF4-FFF2-40B4-BE49-F238E27FC236}">
                  <a16:creationId xmlns:a16="http://schemas.microsoft.com/office/drawing/2014/main" id="{9AC36BDD-8EE3-6D46-89F4-A13037221EDC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28">
              <a:extLst>
                <a:ext uri="{FF2B5EF4-FFF2-40B4-BE49-F238E27FC236}">
                  <a16:creationId xmlns:a16="http://schemas.microsoft.com/office/drawing/2014/main" id="{D5DA807A-71DA-E244-A9E9-AD8A511818C5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29">
              <a:extLst>
                <a:ext uri="{FF2B5EF4-FFF2-40B4-BE49-F238E27FC236}">
                  <a16:creationId xmlns:a16="http://schemas.microsoft.com/office/drawing/2014/main" id="{71818B89-7D1D-324A-B984-36809EE288DA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30">
              <a:extLst>
                <a:ext uri="{FF2B5EF4-FFF2-40B4-BE49-F238E27FC236}">
                  <a16:creationId xmlns:a16="http://schemas.microsoft.com/office/drawing/2014/main" id="{56735935-125F-304A-9D09-98272D3A91C5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87B694E7-FA2D-D7AB-351F-6E2C61585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6895" y="4968875"/>
            <a:ext cx="8241619" cy="547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84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9380A69-9B41-CC4A-B536-CE02DC2207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4972" y="3444875"/>
            <a:ext cx="10069078" cy="5181600"/>
          </a:xfrm>
        </p:spPr>
        <p:txBody>
          <a:bodyPr/>
          <a:lstStyle/>
          <a:p>
            <a:pPr marL="685800" indent="-6858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Fashion clothes?</a:t>
            </a:r>
          </a:p>
          <a:p>
            <a:pPr marL="685800" indent="-6858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Sports team outfit?</a:t>
            </a:r>
          </a:p>
          <a:p>
            <a:pPr marL="685800" indent="-6858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Cultural dress?</a:t>
            </a:r>
          </a:p>
          <a:p>
            <a:pPr marL="685800" indent="-6858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Food shopping bag?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latin typeface="Segoe UI" panose="020B0502040204020203" pitchFamily="34" charset="0"/>
              </a:rPr>
              <a:t>T</a:t>
            </a:r>
            <a:r>
              <a:rPr lang="en-US" sz="3200" dirty="0">
                <a:effectLst/>
                <a:latin typeface="Segoe UI" panose="020B0502040204020203" pitchFamily="34" charset="0"/>
              </a:rPr>
              <a:t>his is what product designers and design engineers do at work every day!</a:t>
            </a:r>
            <a:endParaRPr lang="en-US" sz="3200" dirty="0"/>
          </a:p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0456E63-5776-9644-89DC-B0B766330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Can you design your own environmentally friendly</a:t>
            </a:r>
          </a:p>
          <a:p>
            <a:endParaRPr lang="en-US" dirty="0"/>
          </a:p>
        </p:txBody>
      </p:sp>
      <p:pic>
        <p:nvPicPr>
          <p:cNvPr id="7" name="Picture Placeholder 24">
            <a:extLst>
              <a:ext uri="{FF2B5EF4-FFF2-40B4-BE49-F238E27FC236}">
                <a16:creationId xmlns:a16="http://schemas.microsoft.com/office/drawing/2014/main" id="{8FB792D6-11E0-D079-A68A-123A7FCB30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2735374" y="60839"/>
            <a:ext cx="7368726" cy="1041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51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9380A69-9B41-CC4A-B536-CE02DC2207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4972" y="3444875"/>
            <a:ext cx="9078478" cy="51816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What materials would you work with? New/recycled?</a:t>
            </a:r>
          </a:p>
          <a:p>
            <a:endParaRPr lang="en-GB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What would the challenge be?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 What would your range be called?</a:t>
            </a:r>
          </a:p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0456E63-5776-9644-89DC-B0B766330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Fashion Clothes</a:t>
            </a:r>
          </a:p>
          <a:p>
            <a:endParaRPr lang="en-US" dirty="0"/>
          </a:p>
        </p:txBody>
      </p:sp>
      <p:pic>
        <p:nvPicPr>
          <p:cNvPr id="7" name="Picture Placeholder 24">
            <a:extLst>
              <a:ext uri="{FF2B5EF4-FFF2-40B4-BE49-F238E27FC236}">
                <a16:creationId xmlns:a16="http://schemas.microsoft.com/office/drawing/2014/main" id="{8FB792D6-11E0-D079-A68A-123A7FCB30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2735374" y="60839"/>
            <a:ext cx="7368726" cy="10415160"/>
          </a:xfrm>
          <a:prstGeom prst="rect">
            <a:avLst/>
          </a:prstGeom>
        </p:spPr>
      </p:pic>
      <p:pic>
        <p:nvPicPr>
          <p:cNvPr id="2" name="Picture Placeholder 24">
            <a:extLst>
              <a:ext uri="{FF2B5EF4-FFF2-40B4-BE49-F238E27FC236}">
                <a16:creationId xmlns:a16="http://schemas.microsoft.com/office/drawing/2014/main" id="{FC9F1764-5B10-F363-E01D-326AFEC9929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8" r="18028"/>
          <a:stretch/>
        </p:blipFill>
        <p:spPr>
          <a:xfrm>
            <a:off x="10052050" y="-1"/>
            <a:ext cx="10052050" cy="10476000"/>
          </a:xfrm>
        </p:spPr>
      </p:pic>
    </p:spTree>
    <p:extLst>
      <p:ext uri="{BB962C8B-B14F-4D97-AF65-F5344CB8AC3E}">
        <p14:creationId xmlns:p14="http://schemas.microsoft.com/office/powerpoint/2010/main" val="4124268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9380A69-9B41-CC4A-B536-CE02DC2207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4972" y="3444875"/>
            <a:ext cx="9078478" cy="51816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What materials would work? New/Recycled?</a:t>
            </a:r>
          </a:p>
          <a:p>
            <a:endParaRPr lang="en-GB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What would the challenge be?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What would you call your brand?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Think about what materials would work with such active movements</a:t>
            </a:r>
          </a:p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0456E63-5776-9644-89DC-B0B766330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Sport or dance</a:t>
            </a:r>
          </a:p>
          <a:p>
            <a:endParaRPr lang="en-US" dirty="0"/>
          </a:p>
        </p:txBody>
      </p:sp>
      <p:pic>
        <p:nvPicPr>
          <p:cNvPr id="7" name="Picture Placeholder 24">
            <a:extLst>
              <a:ext uri="{FF2B5EF4-FFF2-40B4-BE49-F238E27FC236}">
                <a16:creationId xmlns:a16="http://schemas.microsoft.com/office/drawing/2014/main" id="{8FB792D6-11E0-D079-A68A-123A7FCB30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2735374" y="60839"/>
            <a:ext cx="7368726" cy="10415160"/>
          </a:xfrm>
          <a:prstGeom prst="rect">
            <a:avLst/>
          </a:prstGeom>
        </p:spPr>
      </p:pic>
      <p:pic>
        <p:nvPicPr>
          <p:cNvPr id="2" name="Picture Placeholder 24">
            <a:extLst>
              <a:ext uri="{FF2B5EF4-FFF2-40B4-BE49-F238E27FC236}">
                <a16:creationId xmlns:a16="http://schemas.microsoft.com/office/drawing/2014/main" id="{FC9F1764-5B10-F363-E01D-326AFEC9929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8" r="18028"/>
          <a:stretch/>
        </p:blipFill>
        <p:spPr>
          <a:xfrm>
            <a:off x="10052050" y="-1"/>
            <a:ext cx="10052050" cy="10476000"/>
          </a:xfrm>
        </p:spPr>
      </p:pic>
      <p:pic>
        <p:nvPicPr>
          <p:cNvPr id="3" name="Picture Placeholder 24">
            <a:extLst>
              <a:ext uri="{FF2B5EF4-FFF2-40B4-BE49-F238E27FC236}">
                <a16:creationId xmlns:a16="http://schemas.microsoft.com/office/drawing/2014/main" id="{451B272A-F024-7ED7-B708-C20E5A486A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1" r="18041"/>
          <a:stretch/>
        </p:blipFill>
        <p:spPr>
          <a:xfrm>
            <a:off x="10052050" y="-15503"/>
            <a:ext cx="10052050" cy="1055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77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9380A69-9B41-CC4A-B536-CE02DC2207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4972" y="3444875"/>
            <a:ext cx="9078478" cy="51816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What materials would work? New/Recycled?</a:t>
            </a:r>
          </a:p>
          <a:p>
            <a:endParaRPr lang="en-GB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What would the challenge be?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What festival would the clothes represent?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dirty="0"/>
              <a:t>Think about what materials would work with the festival </a:t>
            </a:r>
          </a:p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0456E63-5776-9644-89DC-B0B766330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Cultural or Festival Dress</a:t>
            </a:r>
          </a:p>
          <a:p>
            <a:endParaRPr lang="en-US" dirty="0"/>
          </a:p>
        </p:txBody>
      </p:sp>
      <p:pic>
        <p:nvPicPr>
          <p:cNvPr id="7" name="Picture Placeholder 24">
            <a:extLst>
              <a:ext uri="{FF2B5EF4-FFF2-40B4-BE49-F238E27FC236}">
                <a16:creationId xmlns:a16="http://schemas.microsoft.com/office/drawing/2014/main" id="{8FB792D6-11E0-D079-A68A-123A7FCB30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2735374" y="60839"/>
            <a:ext cx="7368726" cy="10415160"/>
          </a:xfrm>
          <a:prstGeom prst="rect">
            <a:avLst/>
          </a:prstGeom>
        </p:spPr>
      </p:pic>
      <p:pic>
        <p:nvPicPr>
          <p:cNvPr id="2" name="Picture Placeholder 24">
            <a:extLst>
              <a:ext uri="{FF2B5EF4-FFF2-40B4-BE49-F238E27FC236}">
                <a16:creationId xmlns:a16="http://schemas.microsoft.com/office/drawing/2014/main" id="{FC9F1764-5B10-F363-E01D-326AFEC9929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8" r="18028"/>
          <a:stretch/>
        </p:blipFill>
        <p:spPr>
          <a:xfrm>
            <a:off x="10052050" y="-1"/>
            <a:ext cx="10052050" cy="10476000"/>
          </a:xfrm>
        </p:spPr>
      </p:pic>
      <p:pic>
        <p:nvPicPr>
          <p:cNvPr id="3" name="Picture Placeholder 24">
            <a:extLst>
              <a:ext uri="{FF2B5EF4-FFF2-40B4-BE49-F238E27FC236}">
                <a16:creationId xmlns:a16="http://schemas.microsoft.com/office/drawing/2014/main" id="{451B272A-F024-7ED7-B708-C20E5A486A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1" r="18041"/>
          <a:stretch/>
        </p:blipFill>
        <p:spPr>
          <a:xfrm>
            <a:off x="10052050" y="-15503"/>
            <a:ext cx="10052050" cy="10552341"/>
          </a:xfrm>
          <a:prstGeom prst="rect">
            <a:avLst/>
          </a:prstGeom>
        </p:spPr>
      </p:pic>
      <p:pic>
        <p:nvPicPr>
          <p:cNvPr id="5" name="Picture Placeholder 24">
            <a:extLst>
              <a:ext uri="{FF2B5EF4-FFF2-40B4-BE49-F238E27FC236}">
                <a16:creationId xmlns:a16="http://schemas.microsoft.com/office/drawing/2014/main" id="{5965387F-7762-3E05-FEEC-4F44F4452C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4" b="15274"/>
          <a:stretch/>
        </p:blipFill>
        <p:spPr>
          <a:xfrm>
            <a:off x="10052050" y="-60840"/>
            <a:ext cx="10052050" cy="104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94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A2B"/>
      </a:dk1>
      <a:lt1>
        <a:srgbClr val="FFFFFF"/>
      </a:lt1>
      <a:dk2>
        <a:srgbClr val="494949"/>
      </a:dk2>
      <a:lt2>
        <a:srgbClr val="E7E6E6"/>
      </a:lt2>
      <a:accent1>
        <a:srgbClr val="8DBF2A"/>
      </a:accent1>
      <a:accent2>
        <a:srgbClr val="4C576E"/>
      </a:accent2>
      <a:accent3>
        <a:srgbClr val="33B793"/>
      </a:accent3>
      <a:accent4>
        <a:srgbClr val="005EB8"/>
      </a:accent4>
      <a:accent5>
        <a:srgbClr val="767776"/>
      </a:accent5>
      <a:accent6>
        <a:srgbClr val="33B734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1966</TotalTime>
  <Words>607</Words>
  <Application>Microsoft Office PowerPoint</Application>
  <PresentationFormat>Custom</PresentationFormat>
  <Paragraphs>77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Poppins</vt:lpstr>
      <vt:lpstr>Segoe UI</vt:lpstr>
      <vt:lpstr>Poppins Light</vt:lpstr>
      <vt:lpstr>Gotham-Light</vt:lpstr>
      <vt:lpstr>Calibri</vt:lpstr>
      <vt:lpstr>Poppins SemiBold</vt:lpstr>
      <vt:lpstr>Proxima Nova Semibold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Jenny Karlsson</dc:creator>
  <cp:keywords/>
  <dc:description/>
  <cp:lastModifiedBy>Chloe Slevin</cp:lastModifiedBy>
  <cp:revision>648</cp:revision>
  <dcterms:created xsi:type="dcterms:W3CDTF">2020-11-12T11:18:59Z</dcterms:created>
  <dcterms:modified xsi:type="dcterms:W3CDTF">2022-10-26T16:11:48Z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2020-11-12T10:00:00Z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2020-11-12T10:00:00Z</vt:filetime>
  </property>
</Properties>
</file>