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79" r:id="rId2"/>
    <p:sldId id="389" r:id="rId3"/>
    <p:sldId id="384" r:id="rId4"/>
    <p:sldId id="383" r:id="rId5"/>
    <p:sldId id="358" r:id="rId6"/>
    <p:sldId id="390" r:id="rId7"/>
    <p:sldId id="391" r:id="rId8"/>
    <p:sldId id="392" r:id="rId9"/>
    <p:sldId id="379" r:id="rId10"/>
    <p:sldId id="393" r:id="rId11"/>
    <p:sldId id="394" r:id="rId12"/>
    <p:sldId id="395" r:id="rId13"/>
  </p:sldIdLst>
  <p:sldSz cx="20104100" cy="11309350"/>
  <p:notesSz cx="20104100" cy="11309350"/>
  <p:embeddedFontLst>
    <p:embeddedFont>
      <p:font typeface="Calibri" panose="020F0502020204030204" pitchFamily="34"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Poppins Light" panose="00000400000000000000" pitchFamily="2" charset="0"/>
      <p:regular r:id="rId23"/>
      <p:italic r:id="rId24"/>
    </p:embeddedFont>
    <p:embeddedFont>
      <p:font typeface="Poppins SemiBold" panose="00000700000000000000" pitchFamily="2" charset="0"/>
      <p:regular r:id="rId25"/>
      <p:bold r:id="rId26"/>
      <p:italic r:id="rId27"/>
      <p:boldItalic r:id="rId28"/>
    </p:embeddedFont>
    <p:embeddedFont>
      <p:font typeface="Proxima Nova Semibold" panose="020B0604020202020204" charset="0"/>
      <p:regular r:id="rId29"/>
      <p:bold r:id="rId30"/>
    </p:embeddedFont>
    <p:embeddedFont>
      <p:font typeface="Segoe UI" panose="020B0502040204020203" pitchFamily="34" charset="0"/>
      <p:regular r:id="rId31"/>
      <p:bold r:id="rId32"/>
      <p:italic r:id="rId33"/>
      <p:boldItalic r:id="rId34"/>
    </p:embeddedFont>
  </p:embeddedFontLst>
  <p:defaultTextStyle>
    <a:defPPr>
      <a:defRPr lang="en-US"/>
    </a:defPPr>
    <a:lvl1pPr marL="0" algn="l" defTabSz="914357" rtl="0" eaLnBrk="1" latinLnBrk="0" hangingPunct="1">
      <a:defRPr sz="1801" kern="1200">
        <a:solidFill>
          <a:schemeClr val="tx1"/>
        </a:solidFill>
        <a:latin typeface="+mn-lt"/>
        <a:ea typeface="+mn-ea"/>
        <a:cs typeface="+mn-cs"/>
      </a:defRPr>
    </a:lvl1pPr>
    <a:lvl2pPr marL="457179" algn="l" defTabSz="914357" rtl="0" eaLnBrk="1" latinLnBrk="0" hangingPunct="1">
      <a:defRPr sz="1801" kern="1200">
        <a:solidFill>
          <a:schemeClr val="tx1"/>
        </a:solidFill>
        <a:latin typeface="+mn-lt"/>
        <a:ea typeface="+mn-ea"/>
        <a:cs typeface="+mn-cs"/>
      </a:defRPr>
    </a:lvl2pPr>
    <a:lvl3pPr marL="914357" algn="l" defTabSz="914357" rtl="0" eaLnBrk="1" latinLnBrk="0" hangingPunct="1">
      <a:defRPr sz="1801" kern="1200">
        <a:solidFill>
          <a:schemeClr val="tx1"/>
        </a:solidFill>
        <a:latin typeface="+mn-lt"/>
        <a:ea typeface="+mn-ea"/>
        <a:cs typeface="+mn-cs"/>
      </a:defRPr>
    </a:lvl3pPr>
    <a:lvl4pPr marL="1371536" algn="l" defTabSz="914357" rtl="0" eaLnBrk="1" latinLnBrk="0" hangingPunct="1">
      <a:defRPr sz="1801" kern="1200">
        <a:solidFill>
          <a:schemeClr val="tx1"/>
        </a:solidFill>
        <a:latin typeface="+mn-lt"/>
        <a:ea typeface="+mn-ea"/>
        <a:cs typeface="+mn-cs"/>
      </a:defRPr>
    </a:lvl4pPr>
    <a:lvl5pPr marL="1828715" algn="l" defTabSz="914357" rtl="0" eaLnBrk="1" latinLnBrk="0" hangingPunct="1">
      <a:defRPr sz="1801" kern="1200">
        <a:solidFill>
          <a:schemeClr val="tx1"/>
        </a:solidFill>
        <a:latin typeface="+mn-lt"/>
        <a:ea typeface="+mn-ea"/>
        <a:cs typeface="+mn-cs"/>
      </a:defRPr>
    </a:lvl5pPr>
    <a:lvl6pPr marL="2285893" algn="l" defTabSz="914357" rtl="0" eaLnBrk="1" latinLnBrk="0" hangingPunct="1">
      <a:defRPr sz="1801" kern="1200">
        <a:solidFill>
          <a:schemeClr val="tx1"/>
        </a:solidFill>
        <a:latin typeface="+mn-lt"/>
        <a:ea typeface="+mn-ea"/>
        <a:cs typeface="+mn-cs"/>
      </a:defRPr>
    </a:lvl6pPr>
    <a:lvl7pPr marL="2743072" algn="l" defTabSz="914357" rtl="0" eaLnBrk="1" latinLnBrk="0" hangingPunct="1">
      <a:defRPr sz="1801" kern="1200">
        <a:solidFill>
          <a:schemeClr val="tx1"/>
        </a:solidFill>
        <a:latin typeface="+mn-lt"/>
        <a:ea typeface="+mn-ea"/>
        <a:cs typeface="+mn-cs"/>
      </a:defRPr>
    </a:lvl7pPr>
    <a:lvl8pPr marL="3200252" algn="l" defTabSz="914357" rtl="0" eaLnBrk="1" latinLnBrk="0" hangingPunct="1">
      <a:defRPr sz="1801" kern="1200">
        <a:solidFill>
          <a:schemeClr val="tx1"/>
        </a:solidFill>
        <a:latin typeface="+mn-lt"/>
        <a:ea typeface="+mn-ea"/>
        <a:cs typeface="+mn-cs"/>
      </a:defRPr>
    </a:lvl8pPr>
    <a:lvl9pPr marL="3657431" algn="l" defTabSz="914357" rtl="0" eaLnBrk="1" latinLnBrk="0" hangingPunct="1">
      <a:defRPr sz="1801"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ED99"/>
    <a:srgbClr val="26213F"/>
    <a:srgbClr val="F70059"/>
    <a:srgbClr val="3DF9F4"/>
    <a:srgbClr val="FEC700"/>
    <a:srgbClr val="C114C6"/>
    <a:srgbClr val="27203E"/>
    <a:srgbClr val="E20014"/>
    <a:srgbClr val="F7003D"/>
    <a:srgbClr val="1215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031" autoAdjust="0"/>
  </p:normalViewPr>
  <p:slideViewPr>
    <p:cSldViewPr>
      <p:cViewPr varScale="1">
        <p:scale>
          <a:sx n="34" d="100"/>
          <a:sy n="34" d="100"/>
        </p:scale>
        <p:origin x="1092" y="6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21" Type="http://schemas.openxmlformats.org/officeDocument/2006/relationships/font" Target="fonts/font7.fntdata"/><Relationship Id="rId34" Type="http://schemas.openxmlformats.org/officeDocument/2006/relationships/font" Target="fonts/font2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b="0" i="0">
                <a:latin typeface="Poppins Light" pitchFamily="2" charset="77"/>
              </a:defRPr>
            </a:lvl1pPr>
          </a:lstStyle>
          <a:p>
            <a:endParaRPr lang="en-US" dirty="0"/>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b="0" i="0">
                <a:latin typeface="Poppins Light" pitchFamily="2" charset="77"/>
              </a:defRPr>
            </a:lvl1pPr>
          </a:lstStyle>
          <a:p>
            <a:fld id="{F49D8397-BAE7-8C41-B51B-46E6286A9C08}" type="datetimeFigureOut">
              <a:rPr lang="en-US" smtClean="0"/>
              <a:pPr/>
              <a:t>10/26/2022</a:t>
            </a:fld>
            <a:endParaRPr lang="en-US" dirty="0"/>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b="0" i="0">
                <a:latin typeface="Poppins Light" pitchFamily="2" charset="77"/>
              </a:defRPr>
            </a:lvl1pPr>
          </a:lstStyle>
          <a:p>
            <a:endParaRPr lang="en-US" dirty="0"/>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b="0" i="0">
                <a:latin typeface="Poppins Light" pitchFamily="2" charset="77"/>
              </a:defRPr>
            </a:lvl1pPr>
          </a:lstStyle>
          <a:p>
            <a:fld id="{B0F6247D-5FE6-DE41-92C7-B7BE717BF38F}" type="slidenum">
              <a:rPr lang="en-US" smtClean="0"/>
              <a:pPr/>
              <a:t>‹#›</a:t>
            </a:fld>
            <a:endParaRPr lang="en-US" dirty="0"/>
          </a:p>
        </p:txBody>
      </p:sp>
    </p:spTree>
    <p:extLst>
      <p:ext uri="{BB962C8B-B14F-4D97-AF65-F5344CB8AC3E}">
        <p14:creationId xmlns:p14="http://schemas.microsoft.com/office/powerpoint/2010/main" val="3293966806"/>
      </p:ext>
    </p:extLst>
  </p:cSld>
  <p:clrMap bg1="lt1" tx1="dk1" bg2="lt2" tx2="dk2" accent1="accent1" accent2="accent2" accent3="accent3" accent4="accent4" accent5="accent5" accent6="accent6" hlink="hlink" folHlink="folHlink"/>
  <p:notesStyle>
    <a:lvl1pPr marL="0" algn="l" defTabSz="914357" rtl="0" eaLnBrk="1" latinLnBrk="0" hangingPunct="1">
      <a:defRPr sz="1200" b="0" i="0" kern="1200">
        <a:solidFill>
          <a:schemeClr val="tx1"/>
        </a:solidFill>
        <a:latin typeface="Poppins Light" pitchFamily="2" charset="77"/>
        <a:ea typeface="+mn-ea"/>
        <a:cs typeface="+mn-cs"/>
      </a:defRPr>
    </a:lvl1pPr>
    <a:lvl2pPr marL="457179" algn="l" defTabSz="914357" rtl="0" eaLnBrk="1" latinLnBrk="0" hangingPunct="1">
      <a:defRPr sz="1200" b="0" i="0" kern="1200">
        <a:solidFill>
          <a:schemeClr val="tx1"/>
        </a:solidFill>
        <a:latin typeface="Poppins Light" pitchFamily="2" charset="77"/>
        <a:ea typeface="+mn-ea"/>
        <a:cs typeface="+mn-cs"/>
      </a:defRPr>
    </a:lvl2pPr>
    <a:lvl3pPr marL="914357" algn="l" defTabSz="914357" rtl="0" eaLnBrk="1" latinLnBrk="0" hangingPunct="1">
      <a:defRPr sz="1200" b="0" i="0" kern="1200">
        <a:solidFill>
          <a:schemeClr val="tx1"/>
        </a:solidFill>
        <a:latin typeface="Poppins Light" pitchFamily="2" charset="77"/>
        <a:ea typeface="+mn-ea"/>
        <a:cs typeface="+mn-cs"/>
      </a:defRPr>
    </a:lvl3pPr>
    <a:lvl4pPr marL="1371536" algn="l" defTabSz="914357" rtl="0" eaLnBrk="1" latinLnBrk="0" hangingPunct="1">
      <a:defRPr sz="1200" b="0" i="0" kern="1200">
        <a:solidFill>
          <a:schemeClr val="tx1"/>
        </a:solidFill>
        <a:latin typeface="Poppins Light" pitchFamily="2" charset="77"/>
        <a:ea typeface="+mn-ea"/>
        <a:cs typeface="+mn-cs"/>
      </a:defRPr>
    </a:lvl4pPr>
    <a:lvl5pPr marL="1828715" algn="l" defTabSz="914357" rtl="0" eaLnBrk="1" latinLnBrk="0" hangingPunct="1">
      <a:defRPr sz="1200" b="0" i="0" kern="1200">
        <a:solidFill>
          <a:schemeClr val="tx1"/>
        </a:solidFill>
        <a:latin typeface="Poppins Light" pitchFamily="2" charset="77"/>
        <a:ea typeface="+mn-ea"/>
        <a:cs typeface="+mn-cs"/>
      </a:defRPr>
    </a:lvl5pPr>
    <a:lvl6pPr marL="2285893" algn="l" defTabSz="914357" rtl="0" eaLnBrk="1" latinLnBrk="0" hangingPunct="1">
      <a:defRPr sz="1200" kern="1200">
        <a:solidFill>
          <a:schemeClr val="tx1"/>
        </a:solidFill>
        <a:latin typeface="+mn-lt"/>
        <a:ea typeface="+mn-ea"/>
        <a:cs typeface="+mn-cs"/>
      </a:defRPr>
    </a:lvl6pPr>
    <a:lvl7pPr marL="2743072" algn="l" defTabSz="914357" rtl="0" eaLnBrk="1" latinLnBrk="0" hangingPunct="1">
      <a:defRPr sz="1200" kern="1200">
        <a:solidFill>
          <a:schemeClr val="tx1"/>
        </a:solidFill>
        <a:latin typeface="+mn-lt"/>
        <a:ea typeface="+mn-ea"/>
        <a:cs typeface="+mn-cs"/>
      </a:defRPr>
    </a:lvl7pPr>
    <a:lvl8pPr marL="3200252" algn="l" defTabSz="914357" rtl="0" eaLnBrk="1" latinLnBrk="0" hangingPunct="1">
      <a:defRPr sz="1200" kern="1200">
        <a:solidFill>
          <a:schemeClr val="tx1"/>
        </a:solidFill>
        <a:latin typeface="+mn-lt"/>
        <a:ea typeface="+mn-ea"/>
        <a:cs typeface="+mn-cs"/>
      </a:defRPr>
    </a:lvl8pPr>
    <a:lvl9pPr marL="3657431" algn="l" defTabSz="91435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GB" sz="1200" b="0" i="0" u="none" strike="noStrike" cap="none" dirty="0">
                <a:solidFill>
                  <a:schemeClr val="dk1"/>
                </a:solidFill>
                <a:latin typeface="Calibri"/>
                <a:ea typeface="Calibri"/>
                <a:cs typeface="Calibri"/>
                <a:sym typeface="Calibri"/>
              </a:rPr>
              <a:t>The student workbook includes different ideas of experiments the students can chose to do. They can design a completely different test of your own if you choose.</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chemeClr val="dk1"/>
              </a:solidFill>
              <a:latin typeface="Calibri"/>
              <a:cs typeface="Calibri"/>
              <a:sym typeface="Calibri"/>
            </a:endParaRPr>
          </a:p>
          <a:p>
            <a:pPr marL="0" lvl="0" indent="0" algn="l" rtl="0">
              <a:spcBef>
                <a:spcPts val="0"/>
              </a:spcBef>
              <a:spcAft>
                <a:spcPts val="0"/>
              </a:spcAft>
              <a:buNone/>
            </a:pPr>
            <a:r>
              <a:rPr lang="en-GB" dirty="0"/>
              <a:t>One of the most important things to remember when conducting an experiment is how to make it a fair test. This means every time you change your independent variable and begin a test it should be under the same conditions as the original. This is why you only alter one element at a time. We call these conditions the </a:t>
            </a:r>
            <a:r>
              <a:rPr lang="en-GB" b="1" dirty="0"/>
              <a:t>control variables</a:t>
            </a:r>
            <a:r>
              <a:rPr lang="en-GB" dirty="0"/>
              <a:t> and it is your job to make sure they are controlled properly.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 your workbook there is space to answer the following questions:</a:t>
            </a:r>
          </a:p>
          <a:p>
            <a:pPr marL="0" lvl="0" indent="0" algn="l" rtl="0">
              <a:spcBef>
                <a:spcPts val="0"/>
              </a:spcBef>
              <a:spcAft>
                <a:spcPts val="0"/>
              </a:spcAft>
              <a:buNone/>
            </a:pPr>
            <a:endParaRPr lang="en-GB" dirty="0"/>
          </a:p>
          <a:p>
            <a:pPr marL="342900" lvl="0" indent="-342900" algn="l" rtl="0">
              <a:spcBef>
                <a:spcPts val="0"/>
              </a:spcBef>
              <a:spcAft>
                <a:spcPts val="0"/>
              </a:spcAft>
              <a:buClr>
                <a:schemeClr val="dk1"/>
              </a:buClr>
              <a:buSzPts val="1200"/>
              <a:buFont typeface="Arial"/>
              <a:buChar char="•"/>
            </a:pPr>
            <a:r>
              <a:rPr lang="en-GB" dirty="0"/>
              <a:t>What do you think could affect your control variables? </a:t>
            </a:r>
          </a:p>
          <a:p>
            <a:pPr marL="342900" lvl="0" indent="-342900" algn="l" rtl="0">
              <a:spcBef>
                <a:spcPts val="0"/>
              </a:spcBef>
              <a:spcAft>
                <a:spcPts val="0"/>
              </a:spcAft>
              <a:buClr>
                <a:schemeClr val="dk1"/>
              </a:buClr>
              <a:buSzPts val="1200"/>
              <a:buFont typeface="Arial"/>
              <a:buChar char="•"/>
            </a:pPr>
            <a:r>
              <a:rPr lang="en-GB" dirty="0"/>
              <a:t>Are there things in the room that could change (like temperature perhaps)? </a:t>
            </a:r>
          </a:p>
          <a:p>
            <a:pPr marL="342900" lvl="0" indent="-342900" algn="l" rtl="0">
              <a:spcBef>
                <a:spcPts val="0"/>
              </a:spcBef>
              <a:spcAft>
                <a:spcPts val="0"/>
              </a:spcAft>
              <a:buClr>
                <a:schemeClr val="dk1"/>
              </a:buClr>
              <a:buSzPts val="1200"/>
              <a:buFont typeface="Arial"/>
              <a:buChar char="•"/>
            </a:pPr>
            <a:r>
              <a:rPr lang="en-GB" dirty="0"/>
              <a:t>How could you make sure it is as fair a test as possible</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a:t>
            </a:fld>
            <a:endParaRPr lang="en-US" dirty="0"/>
          </a:p>
        </p:txBody>
      </p:sp>
    </p:spTree>
    <p:extLst>
      <p:ext uri="{BB962C8B-B14F-4D97-AF65-F5344CB8AC3E}">
        <p14:creationId xmlns:p14="http://schemas.microsoft.com/office/powerpoint/2010/main" val="391484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a:t>
            </a:fld>
            <a:endParaRPr lang="en-US" dirty="0"/>
          </a:p>
        </p:txBody>
      </p:sp>
    </p:spTree>
    <p:extLst>
      <p:ext uri="{BB962C8B-B14F-4D97-AF65-F5344CB8AC3E}">
        <p14:creationId xmlns:p14="http://schemas.microsoft.com/office/powerpoint/2010/main" val="3274357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Page 4- 5 in the workbook</a:t>
            </a:r>
          </a:p>
          <a:p>
            <a:pPr marL="0" lvl="0" indent="0" algn="l" rtl="0">
              <a:spcBef>
                <a:spcPts val="0"/>
              </a:spcBef>
              <a:spcAft>
                <a:spcPts val="0"/>
              </a:spcAft>
              <a:buNone/>
            </a:pPr>
            <a:r>
              <a:rPr lang="en-GB" dirty="0"/>
              <a:t>Make sure you use your workbook. It will help you to get the most out of your experiment and have space to answer these questions: </a:t>
            </a:r>
          </a:p>
          <a:p>
            <a:pPr marL="0" lvl="0" indent="0" algn="l" rtl="0">
              <a:spcBef>
                <a:spcPts val="0"/>
              </a:spcBef>
              <a:spcAft>
                <a:spcPts val="0"/>
              </a:spcAft>
              <a:buNone/>
            </a:pPr>
            <a:endParaRPr lang="en-GB" dirty="0"/>
          </a:p>
          <a:p>
            <a:pPr marL="342900" lvl="0" indent="-342900" algn="l" rtl="0">
              <a:spcBef>
                <a:spcPts val="0"/>
              </a:spcBef>
              <a:spcAft>
                <a:spcPts val="0"/>
              </a:spcAft>
              <a:buClr>
                <a:schemeClr val="dk1"/>
              </a:buClr>
              <a:buSzPts val="1200"/>
              <a:buFont typeface="Arial"/>
              <a:buChar char="•"/>
            </a:pPr>
            <a:r>
              <a:rPr lang="en-GB" dirty="0"/>
              <a:t>What will be your independent variable? (the element you choose to change)</a:t>
            </a:r>
          </a:p>
          <a:p>
            <a:pPr marL="342900" lvl="0" indent="-342900" algn="l" rtl="0">
              <a:spcBef>
                <a:spcPts val="0"/>
              </a:spcBef>
              <a:spcAft>
                <a:spcPts val="0"/>
              </a:spcAft>
              <a:buClr>
                <a:schemeClr val="dk1"/>
              </a:buClr>
              <a:buSzPts val="1200"/>
              <a:buFont typeface="Arial"/>
              <a:buChar char="•"/>
            </a:pPr>
            <a:r>
              <a:rPr lang="en-GB" dirty="0"/>
              <a:t>What are you hoping to prove or discover? </a:t>
            </a:r>
          </a:p>
          <a:p>
            <a:pPr marL="342900" lvl="0" indent="-342900" algn="l" rtl="0">
              <a:spcBef>
                <a:spcPts val="0"/>
              </a:spcBef>
              <a:spcAft>
                <a:spcPts val="0"/>
              </a:spcAft>
              <a:buClr>
                <a:schemeClr val="dk1"/>
              </a:buClr>
              <a:buSzPts val="1200"/>
              <a:buFont typeface="Arial"/>
              <a:buChar char="•"/>
            </a:pPr>
            <a:r>
              <a:rPr lang="en-GB" dirty="0"/>
              <a:t>What do you think will be the results? Any predictions? </a:t>
            </a:r>
          </a:p>
          <a:p>
            <a:pPr marL="342900" lvl="0" indent="-342900" algn="l" rtl="0">
              <a:spcBef>
                <a:spcPts val="0"/>
              </a:spcBef>
              <a:spcAft>
                <a:spcPts val="0"/>
              </a:spcAft>
              <a:buClr>
                <a:schemeClr val="dk1"/>
              </a:buClr>
              <a:buSzPts val="1200"/>
              <a:buFont typeface="Arial"/>
              <a:buChar char="•"/>
            </a:pPr>
            <a:r>
              <a:rPr lang="en-GB" dirty="0"/>
              <a:t>How many tests will you do to give you enough data to record and compare? </a:t>
            </a:r>
          </a:p>
          <a:p>
            <a:pPr marL="342900" lvl="0" indent="-342900" algn="l" rtl="0">
              <a:spcBef>
                <a:spcPts val="0"/>
              </a:spcBef>
              <a:spcAft>
                <a:spcPts val="0"/>
              </a:spcAft>
              <a:buClr>
                <a:schemeClr val="dk1"/>
              </a:buClr>
              <a:buSzPts val="1200"/>
              <a:buFont typeface="Arial"/>
              <a:buChar char="•"/>
            </a:pPr>
            <a:r>
              <a:rPr lang="en-GB" dirty="0"/>
              <a:t>What equipment will you need?</a:t>
            </a:r>
          </a:p>
          <a:p>
            <a:pPr marL="342900" lvl="0" indent="-342900" algn="l" rtl="0">
              <a:spcBef>
                <a:spcPts val="0"/>
              </a:spcBef>
              <a:spcAft>
                <a:spcPts val="0"/>
              </a:spcAft>
              <a:buClr>
                <a:schemeClr val="dk1"/>
              </a:buClr>
              <a:buSzPts val="1200"/>
              <a:buFont typeface="Arial"/>
              <a:buChar char="•"/>
            </a:pPr>
            <a:r>
              <a:rPr lang="en-GB" dirty="0"/>
              <a:t>What will be your control variables to make sure it stays a fair test? (these are the steps and elements you will repeat in each test version to make sure the only adjustment is caused by the independent variable)</a:t>
            </a:r>
          </a:p>
          <a:p>
            <a:pPr marL="342900" lvl="0" indent="-266700" algn="l" rtl="0">
              <a:spcBef>
                <a:spcPts val="0"/>
              </a:spcBef>
              <a:spcAft>
                <a:spcPts val="0"/>
              </a:spcAft>
              <a:buClr>
                <a:schemeClr val="dk1"/>
              </a:buClr>
              <a:buSzPts val="1200"/>
              <a:buFont typeface="Arial"/>
              <a:buNone/>
            </a:pPr>
            <a:endParaRPr lang="en-GB" u="sng" dirty="0"/>
          </a:p>
          <a:p>
            <a:pPr marL="0" lvl="0" indent="0" algn="l" rtl="0">
              <a:spcBef>
                <a:spcPts val="0"/>
              </a:spcBef>
              <a:spcAft>
                <a:spcPts val="0"/>
              </a:spcAft>
              <a:buNone/>
            </a:pPr>
            <a:r>
              <a:rPr lang="en-GB" u="sng" dirty="0"/>
              <a:t>Ideas of possible experiments: (included in booklet)</a:t>
            </a:r>
            <a:endParaRPr lang="en-GB" dirty="0"/>
          </a:p>
          <a:p>
            <a:pPr marL="0" lvl="0" indent="0" algn="l" rtl="0">
              <a:spcBef>
                <a:spcPts val="0"/>
              </a:spcBef>
              <a:spcAft>
                <a:spcPts val="0"/>
              </a:spcAft>
              <a:buNone/>
            </a:pPr>
            <a:endParaRPr lang="en-GB" dirty="0"/>
          </a:p>
          <a:p>
            <a:pPr marL="0" lvl="0" indent="0" algn="just" rtl="0">
              <a:spcBef>
                <a:spcPts val="0"/>
              </a:spcBef>
              <a:spcAft>
                <a:spcPts val="0"/>
              </a:spcAft>
              <a:buNone/>
            </a:pPr>
            <a:r>
              <a:rPr lang="en-GB" dirty="0"/>
              <a:t>Size alteration – Keeping the basic recipe, try changing the thickness of the cookie and recording the difference in cooking time (this is the only experiment in which the cooking time should vary)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Cocoa – try adding different amounts of cocoa to the recipe working from none to a large amount. Alternatively try using different types of cocoa and drinking chocolate.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Chocolate Chips – try using different varieties of chocolate for the chips and see if the different chocolate reacts differently when heated for the same amount of time.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Butter – Reduce or increase the butter content, or try using different types of butter, oil and margarine spread.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Sugar - Reduce or increase the sugar content, or try using different types of sugar/sugar substitutes/honey/syrup.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Flour - Reduce or increase the flour content, or try using different types of flour (plain, self-raising, almond, gluten free, bread flour, coconut flour etc.)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Ingredients – Add an additional flavour to your cookie recipe, like vanilla essence, tea, coffee, cinnamon, spices etc. </a:t>
            </a:r>
          </a:p>
          <a:p>
            <a:pPr marL="0" lvl="0" indent="0" algn="just" rtl="0">
              <a:spcBef>
                <a:spcPts val="0"/>
              </a:spcBef>
              <a:spcAft>
                <a:spcPts val="0"/>
              </a:spcAft>
              <a:buNone/>
            </a:pPr>
            <a:endParaRPr lang="en-GB" dirty="0"/>
          </a:p>
          <a:p>
            <a:pPr marL="0" lvl="0" indent="0" algn="just" rtl="0">
              <a:spcBef>
                <a:spcPts val="0"/>
              </a:spcBef>
              <a:spcAft>
                <a:spcPts val="0"/>
              </a:spcAft>
              <a:buNone/>
            </a:pPr>
            <a:r>
              <a:rPr lang="en-GB" dirty="0"/>
              <a:t>Timings – Taking the basic recipe alter the cooking time and compare the difference. </a:t>
            </a:r>
          </a:p>
          <a:p>
            <a:pPr marL="0" lvl="0" indent="0" algn="just" rtl="0">
              <a:spcBef>
                <a:spcPts val="0"/>
              </a:spcBef>
              <a:spcAft>
                <a:spcPts val="0"/>
              </a:spcAft>
              <a:buNone/>
            </a:pPr>
            <a:endParaRPr lang="en-GB" dirty="0"/>
          </a:p>
          <a:p>
            <a:pPr marL="0" lvl="0" indent="0" algn="just" rtl="0">
              <a:spcBef>
                <a:spcPts val="0"/>
              </a:spcBef>
              <a:spcAft>
                <a:spcPts val="0"/>
              </a:spcAft>
              <a:buClr>
                <a:schemeClr val="dk1"/>
              </a:buClr>
              <a:buSzPts val="1200"/>
              <a:buFont typeface="Arial"/>
              <a:buNone/>
            </a:pPr>
            <a:r>
              <a:rPr lang="en-GB" dirty="0"/>
              <a:t>Temperature – using only the basic recipe, keep the cooking time the same, but alter the oven temperature (make sure you’re the only group using that oven or sharing with another group doing the same experiment).  Or changing the temperature and using the basic recipe to find out how long you need to bake the cookies for to get them slightly golden. </a:t>
            </a:r>
          </a:p>
          <a:p>
            <a:pPr marL="0" lvl="0" indent="0" algn="just" rtl="0">
              <a:spcBef>
                <a:spcPts val="0"/>
              </a:spcBef>
              <a:spcAft>
                <a:spcPts val="0"/>
              </a:spcAft>
              <a:buNone/>
            </a:pPr>
            <a:endParaRPr lang="en-GB" dirty="0"/>
          </a:p>
          <a:p>
            <a:pPr marL="0" lvl="0" indent="0" algn="l" rtl="0">
              <a:spcBef>
                <a:spcPts val="0"/>
              </a:spcBef>
              <a:spcAft>
                <a:spcPts val="0"/>
              </a:spcAft>
              <a:buNone/>
            </a:pPr>
            <a:r>
              <a:rPr lang="en-GB" dirty="0"/>
              <a:t>Quantities – Using only the basic recipe, what happens if you change the quantity of a particular ingredient? </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7</a:t>
            </a:fld>
            <a:endParaRPr lang="en-US" dirty="0"/>
          </a:p>
        </p:txBody>
      </p:sp>
    </p:spTree>
    <p:extLst>
      <p:ext uri="{BB962C8B-B14F-4D97-AF65-F5344CB8AC3E}">
        <p14:creationId xmlns:p14="http://schemas.microsoft.com/office/powerpoint/2010/main" val="2170804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The recipe is in the student workbooks but you might want to talk them through: </a:t>
            </a:r>
          </a:p>
          <a:p>
            <a:pPr marL="0" indent="0">
              <a:buFont typeface="Arial" panose="020B0604020202020204" pitchFamily="34" charset="0"/>
              <a:buNone/>
            </a:pPr>
            <a:endParaRPr lang="en-GB" dirty="0"/>
          </a:p>
          <a:p>
            <a:pPr marL="171450" indent="-171450">
              <a:buFont typeface="Arial" panose="020B0604020202020204" pitchFamily="34" charset="0"/>
              <a:buChar char="•"/>
            </a:pPr>
            <a:r>
              <a:rPr lang="en-GB" dirty="0"/>
              <a:t> Add the sugar and melted butter in a bowl and mix together – a wooden spoon is fine, no need for a whisk.​</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Sift the flour and baking powder together, and add to the sugar and butter mixture. Add the chocolate chips at this stage (or equivalent).</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Mix together using your hand. Once you get a dough texture, add the egg and knead using your hand again.​</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Spread some butter onto a baking tray. Take a spoonful of the mixture, roll into a ball then flatten a little. Spread the biscuits out on the tray so they don’t stick together when they spread slightly as they cook.​</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Place in the oven and bake at 160C, gas 3 for 10-20 mins. They’re ready when the edges are a bit golden. </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8</a:t>
            </a:fld>
            <a:endParaRPr lang="en-US" dirty="0"/>
          </a:p>
        </p:txBody>
      </p:sp>
    </p:spTree>
    <p:extLst>
      <p:ext uri="{BB962C8B-B14F-4D97-AF65-F5344CB8AC3E}">
        <p14:creationId xmlns:p14="http://schemas.microsoft.com/office/powerpoint/2010/main" val="219963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b="1" dirty="0"/>
              <a:t>PG 3</a:t>
            </a:r>
          </a:p>
          <a:p>
            <a:pPr marL="0" lvl="0" indent="0" algn="l" rtl="0">
              <a:spcBef>
                <a:spcPts val="0"/>
              </a:spcBef>
              <a:spcAft>
                <a:spcPts val="0"/>
              </a:spcAft>
              <a:buNone/>
            </a:pPr>
            <a:r>
              <a:rPr lang="en-GB" dirty="0"/>
              <a:t>One of the most important things to remember when conducting an experiment is how to make it a fair test. This means every time you change your independent variable and begin a test it should be under the same conditions as the original. This is why you only alter one element at a time. We call these conditions the </a:t>
            </a:r>
            <a:r>
              <a:rPr lang="en-GB" b="1" dirty="0"/>
              <a:t>control variables</a:t>
            </a:r>
            <a:r>
              <a:rPr lang="en-GB" dirty="0"/>
              <a:t> and it is your job to make sure they are controlled properly.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 your workbook there is space to answer the following questions:</a:t>
            </a:r>
          </a:p>
          <a:p>
            <a:pPr marL="0" lvl="0" indent="0" algn="l" rtl="0">
              <a:spcBef>
                <a:spcPts val="0"/>
              </a:spcBef>
              <a:spcAft>
                <a:spcPts val="0"/>
              </a:spcAft>
              <a:buNone/>
            </a:pPr>
            <a:endParaRPr lang="en-GB" dirty="0"/>
          </a:p>
          <a:p>
            <a:pPr marL="342900" lvl="0" indent="-342900" algn="l" rtl="0">
              <a:spcBef>
                <a:spcPts val="0"/>
              </a:spcBef>
              <a:spcAft>
                <a:spcPts val="0"/>
              </a:spcAft>
              <a:buClr>
                <a:schemeClr val="dk1"/>
              </a:buClr>
              <a:buSzPts val="1200"/>
              <a:buFont typeface="Arial"/>
              <a:buChar char="•"/>
            </a:pPr>
            <a:r>
              <a:rPr lang="en-GB" dirty="0"/>
              <a:t>What do you think could affect your control variables? </a:t>
            </a:r>
          </a:p>
          <a:p>
            <a:pPr marL="342900" lvl="0" indent="-342900" algn="l" rtl="0">
              <a:spcBef>
                <a:spcPts val="0"/>
              </a:spcBef>
              <a:spcAft>
                <a:spcPts val="0"/>
              </a:spcAft>
              <a:buClr>
                <a:schemeClr val="dk1"/>
              </a:buClr>
              <a:buSzPts val="1200"/>
              <a:buFont typeface="Arial"/>
              <a:buChar char="•"/>
            </a:pPr>
            <a:r>
              <a:rPr lang="en-GB" dirty="0"/>
              <a:t>Are there things in the room that could change (like temperature perhaps)? </a:t>
            </a:r>
          </a:p>
          <a:p>
            <a:pPr marL="342900" lvl="0" indent="-342900" algn="l" rtl="0">
              <a:spcBef>
                <a:spcPts val="0"/>
              </a:spcBef>
              <a:spcAft>
                <a:spcPts val="0"/>
              </a:spcAft>
              <a:buClr>
                <a:schemeClr val="dk1"/>
              </a:buClr>
              <a:buSzPts val="1200"/>
              <a:buFont typeface="Arial"/>
              <a:buChar char="•"/>
            </a:pPr>
            <a:r>
              <a:rPr lang="en-GB" dirty="0"/>
              <a:t>How could you make sure it is as fair a test as possible</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9</a:t>
            </a:fld>
            <a:endParaRPr lang="en-US" dirty="0"/>
          </a:p>
        </p:txBody>
      </p:sp>
    </p:spTree>
    <p:extLst>
      <p:ext uri="{BB962C8B-B14F-4D97-AF65-F5344CB8AC3E}">
        <p14:creationId xmlns:p14="http://schemas.microsoft.com/office/powerpoint/2010/main" val="2498238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endParaRPr lang="en-GB" b="1" dirty="0"/>
          </a:p>
          <a:p>
            <a:pPr marL="0" lvl="0" indent="0" algn="l" rtl="0">
              <a:spcBef>
                <a:spcPts val="0"/>
              </a:spcBef>
              <a:spcAft>
                <a:spcPts val="0"/>
              </a:spcAft>
              <a:buNone/>
            </a:pPr>
            <a:r>
              <a:rPr lang="en-GB" dirty="0"/>
              <a:t>Discuss with students what the differences were for the variable and reasons why</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10</a:t>
            </a:fld>
            <a:endParaRPr lang="en-US" dirty="0"/>
          </a:p>
        </p:txBody>
      </p:sp>
    </p:spTree>
    <p:extLst>
      <p:ext uri="{BB962C8B-B14F-4D97-AF65-F5344CB8AC3E}">
        <p14:creationId xmlns:p14="http://schemas.microsoft.com/office/powerpoint/2010/main" val="2576361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Relevant engineering careers could include </a:t>
            </a:r>
            <a:r>
              <a:rPr lang="en-US" sz="1200" dirty="0">
                <a:effectLst/>
                <a:latin typeface="Segoe UI" panose="020B0502040204020203" pitchFamily="34" charset="0"/>
              </a:rPr>
              <a:t>engineering careers, chemical engineer, manufacturing engineering and product design</a:t>
            </a:r>
          </a:p>
          <a:p>
            <a:r>
              <a:rPr lang="en-US" sz="1200" dirty="0">
                <a:effectLst/>
                <a:latin typeface="Segoe UI" panose="020B0502040204020203" pitchFamily="34" charset="0"/>
              </a:rPr>
              <a:t>Examples can be found on Neon here: </a:t>
            </a:r>
          </a:p>
          <a:p>
            <a:r>
              <a:rPr lang="en-US" sz="1200" dirty="0">
                <a:effectLst/>
                <a:latin typeface="Segoe UI" panose="020B0502040204020203" pitchFamily="34" charset="0"/>
              </a:rPr>
              <a:t>https://neonfutures.org.uk/case-study/chemical-engineer-bhavik-mehta/</a:t>
            </a:r>
          </a:p>
          <a:p>
            <a:r>
              <a:rPr lang="en-US" sz="1200" dirty="0">
                <a:effectLst/>
                <a:latin typeface="Segoe UI" panose="020B0502040204020203" pitchFamily="34" charset="0"/>
              </a:rPr>
              <a:t>https://neonfutures.org.uk/case-study/design-engineer-josh-mitchell/</a:t>
            </a:r>
          </a:p>
          <a:p>
            <a:r>
              <a:rPr lang="en-US" sz="1200" dirty="0">
                <a:effectLst/>
                <a:latin typeface="Segoe UI" panose="020B0502040204020203" pitchFamily="34" charset="0"/>
              </a:rPr>
              <a:t>https://neonfutures.org.uk/case-study/manufacturing-and-production-engineer-sarah-cain/</a:t>
            </a:r>
          </a:p>
          <a:p>
            <a:r>
              <a:rPr lang="en-US" sz="1200" dirty="0">
                <a:effectLst/>
                <a:latin typeface="Segoe UI" panose="020B0502040204020203" pitchFamily="34" charset="0"/>
              </a:rPr>
              <a:t>https://neonfutures.org.uk/case-study/environmental-engineer-serena-cunsolo/</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11</a:t>
            </a:fld>
            <a:endParaRPr lang="en-US" dirty="0"/>
          </a:p>
        </p:txBody>
      </p:sp>
    </p:spTree>
    <p:extLst>
      <p:ext uri="{BB962C8B-B14F-4D97-AF65-F5344CB8AC3E}">
        <p14:creationId xmlns:p14="http://schemas.microsoft.com/office/powerpoint/2010/main" val="147658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Great example for pineapple: is this British company:  https://www.ananas-anam.com/</a:t>
            </a:r>
          </a:p>
          <a:p>
            <a:r>
              <a:rPr lang="en-GB" dirty="0"/>
              <a:t>Example of Seaweed/Kelp: https://www.smartfiber.de/en/seacell-fiber/ </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12</a:t>
            </a:fld>
            <a:endParaRPr lang="en-US" dirty="0"/>
          </a:p>
        </p:txBody>
      </p:sp>
    </p:spTree>
    <p:extLst>
      <p:ext uri="{BB962C8B-B14F-4D97-AF65-F5344CB8AC3E}">
        <p14:creationId xmlns:p14="http://schemas.microsoft.com/office/powerpoint/2010/main" val="3573890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7694D5E7-2521-BE46-B2CE-BB2D45749C9F}"/>
              </a:ext>
            </a:extLst>
          </p:cNvPr>
          <p:cNvSpPr/>
          <p:nvPr userDrawn="1"/>
        </p:nvSpPr>
        <p:spPr>
          <a:xfrm>
            <a:off x="-18587" y="-14737"/>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13" name="Group 12">
            <a:extLst>
              <a:ext uri="{FF2B5EF4-FFF2-40B4-BE49-F238E27FC236}">
                <a16:creationId xmlns:a16="http://schemas.microsoft.com/office/drawing/2014/main" id="{3ECAA09B-9AF0-464F-AC87-59F5B7FF3AF5}"/>
              </a:ext>
            </a:extLst>
          </p:cNvPr>
          <p:cNvGrpSpPr/>
          <p:nvPr userDrawn="1"/>
        </p:nvGrpSpPr>
        <p:grpSpPr>
          <a:xfrm>
            <a:off x="1517650" y="0"/>
            <a:ext cx="7108886" cy="549273"/>
            <a:chOff x="691727" y="2"/>
            <a:chExt cx="4881727" cy="377190"/>
          </a:xfrm>
        </p:grpSpPr>
        <p:sp>
          <p:nvSpPr>
            <p:cNvPr id="14" name="object 22">
              <a:extLst>
                <a:ext uri="{FF2B5EF4-FFF2-40B4-BE49-F238E27FC236}">
                  <a16:creationId xmlns:a16="http://schemas.microsoft.com/office/drawing/2014/main" id="{6CFDD2E2-6C1C-8C47-88C6-50ED1A439BD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5" name="object 23">
              <a:extLst>
                <a:ext uri="{FF2B5EF4-FFF2-40B4-BE49-F238E27FC236}">
                  <a16:creationId xmlns:a16="http://schemas.microsoft.com/office/drawing/2014/main" id="{03B6A0E2-CD20-584E-8B78-B26782B05F38}"/>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6" name="object 24">
              <a:extLst>
                <a:ext uri="{FF2B5EF4-FFF2-40B4-BE49-F238E27FC236}">
                  <a16:creationId xmlns:a16="http://schemas.microsoft.com/office/drawing/2014/main" id="{1D18BD79-4F92-9B48-90B5-3C9B41FAEF2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7" name="object 25">
              <a:extLst>
                <a:ext uri="{FF2B5EF4-FFF2-40B4-BE49-F238E27FC236}">
                  <a16:creationId xmlns:a16="http://schemas.microsoft.com/office/drawing/2014/main" id="{93D72D18-0EAF-FD4C-A6C2-074A2D5E1523}"/>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8" name="object 26">
              <a:extLst>
                <a:ext uri="{FF2B5EF4-FFF2-40B4-BE49-F238E27FC236}">
                  <a16:creationId xmlns:a16="http://schemas.microsoft.com/office/drawing/2014/main" id="{763BCF64-91B2-BA4B-AF8E-A8ACC51E26DB}"/>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9" name="object 27">
              <a:extLst>
                <a:ext uri="{FF2B5EF4-FFF2-40B4-BE49-F238E27FC236}">
                  <a16:creationId xmlns:a16="http://schemas.microsoft.com/office/drawing/2014/main" id="{8055253C-64A5-F94E-A595-2AB36DA3D76B}"/>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20" name="object 28">
              <a:extLst>
                <a:ext uri="{FF2B5EF4-FFF2-40B4-BE49-F238E27FC236}">
                  <a16:creationId xmlns:a16="http://schemas.microsoft.com/office/drawing/2014/main" id="{383BF279-73FF-CF4B-B70D-326E7669410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21" name="object 29">
              <a:extLst>
                <a:ext uri="{FF2B5EF4-FFF2-40B4-BE49-F238E27FC236}">
                  <a16:creationId xmlns:a16="http://schemas.microsoft.com/office/drawing/2014/main" id="{D1D5E53A-3AC3-FE46-9F75-BBDF56E835A7}"/>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2" name="object 30">
              <a:extLst>
                <a:ext uri="{FF2B5EF4-FFF2-40B4-BE49-F238E27FC236}">
                  <a16:creationId xmlns:a16="http://schemas.microsoft.com/office/drawing/2014/main" id="{82214430-0A9E-A64D-BED0-EBD8F6E1FA0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sp>
        <p:nvSpPr>
          <p:cNvPr id="23" name="object 21">
            <a:extLst>
              <a:ext uri="{FF2B5EF4-FFF2-40B4-BE49-F238E27FC236}">
                <a16:creationId xmlns:a16="http://schemas.microsoft.com/office/drawing/2014/main" id="{8F3A5CE6-EAF3-5C45-84B9-FFE0374117CB}"/>
              </a:ext>
            </a:extLst>
          </p:cNvPr>
          <p:cNvSpPr/>
          <p:nvPr userDrawn="1"/>
        </p:nvSpPr>
        <p:spPr>
          <a:xfrm>
            <a:off x="4815917" y="2487679"/>
            <a:ext cx="735942" cy="648051"/>
          </a:xfrm>
          <a:custGeom>
            <a:avLst/>
            <a:gdLst/>
            <a:ahLst/>
            <a:cxnLst/>
            <a:rect l="l" t="t" r="r" b="b"/>
            <a:pathLst>
              <a:path w="398780" h="351155">
                <a:moveTo>
                  <a:pt x="398691" y="350926"/>
                </a:moveTo>
                <a:lnTo>
                  <a:pt x="0" y="350926"/>
                </a:lnTo>
                <a:lnTo>
                  <a:pt x="248671" y="0"/>
                </a:lnTo>
                <a:lnTo>
                  <a:pt x="263389" y="34429"/>
                </a:lnTo>
                <a:lnTo>
                  <a:pt x="243832" y="34429"/>
                </a:lnTo>
                <a:lnTo>
                  <a:pt x="31610" y="333933"/>
                </a:lnTo>
                <a:lnTo>
                  <a:pt x="391426" y="333933"/>
                </a:lnTo>
                <a:lnTo>
                  <a:pt x="398691" y="350926"/>
                </a:lnTo>
                <a:close/>
              </a:path>
              <a:path w="398780" h="351155">
                <a:moveTo>
                  <a:pt x="391426" y="333933"/>
                </a:moveTo>
                <a:lnTo>
                  <a:pt x="371869" y="333933"/>
                </a:lnTo>
                <a:lnTo>
                  <a:pt x="243832" y="34429"/>
                </a:lnTo>
                <a:lnTo>
                  <a:pt x="263389" y="34429"/>
                </a:lnTo>
                <a:lnTo>
                  <a:pt x="391426" y="333933"/>
                </a:lnTo>
                <a:close/>
              </a:path>
            </a:pathLst>
          </a:custGeom>
          <a:solidFill>
            <a:srgbClr val="FFFFFF"/>
          </a:solidFill>
        </p:spPr>
        <p:txBody>
          <a:bodyPr wrap="square" lIns="0" tIns="0" rIns="0" bIns="0" rtlCol="0"/>
          <a:lstStyle/>
          <a:p>
            <a:endParaRPr dirty="0"/>
          </a:p>
        </p:txBody>
      </p:sp>
      <p:grpSp>
        <p:nvGrpSpPr>
          <p:cNvPr id="24" name="Group 23">
            <a:extLst>
              <a:ext uri="{FF2B5EF4-FFF2-40B4-BE49-F238E27FC236}">
                <a16:creationId xmlns:a16="http://schemas.microsoft.com/office/drawing/2014/main" id="{F8B409C5-B042-5A43-81AF-4886C24E3412}"/>
              </a:ext>
            </a:extLst>
          </p:cNvPr>
          <p:cNvGrpSpPr/>
          <p:nvPr userDrawn="1"/>
        </p:nvGrpSpPr>
        <p:grpSpPr>
          <a:xfrm>
            <a:off x="13785850" y="5658670"/>
            <a:ext cx="2080359" cy="2027433"/>
            <a:chOff x="8063789" y="4064012"/>
            <a:chExt cx="983373" cy="958355"/>
          </a:xfrm>
        </p:grpSpPr>
        <p:sp>
          <p:nvSpPr>
            <p:cNvPr id="25" name="object 5">
              <a:extLst>
                <a:ext uri="{FF2B5EF4-FFF2-40B4-BE49-F238E27FC236}">
                  <a16:creationId xmlns:a16="http://schemas.microsoft.com/office/drawing/2014/main" id="{1CEE404C-06BD-7742-8892-24AAA1D58F90}"/>
                </a:ext>
              </a:extLst>
            </p:cNvPr>
            <p:cNvSpPr/>
            <p:nvPr/>
          </p:nvSpPr>
          <p:spPr>
            <a:xfrm>
              <a:off x="8753386" y="4848377"/>
              <a:ext cx="179070" cy="173990"/>
            </a:xfrm>
            <a:custGeom>
              <a:avLst/>
              <a:gdLst/>
              <a:ahLst/>
              <a:cxnLst/>
              <a:rect l="l" t="t" r="r" b="b"/>
              <a:pathLst>
                <a:path w="179070" h="173989">
                  <a:moveTo>
                    <a:pt x="178676" y="68973"/>
                  </a:moveTo>
                  <a:lnTo>
                    <a:pt x="110464" y="68529"/>
                  </a:lnTo>
                  <a:lnTo>
                    <a:pt x="120510" y="254"/>
                  </a:lnTo>
                  <a:lnTo>
                    <a:pt x="83667" y="0"/>
                  </a:lnTo>
                  <a:lnTo>
                    <a:pt x="73621" y="68287"/>
                  </a:lnTo>
                  <a:lnTo>
                    <a:pt x="5422" y="67830"/>
                  </a:lnTo>
                  <a:lnTo>
                    <a:pt x="0" y="104698"/>
                  </a:lnTo>
                  <a:lnTo>
                    <a:pt x="68199" y="105156"/>
                  </a:lnTo>
                  <a:lnTo>
                    <a:pt x="58166" y="173418"/>
                  </a:lnTo>
                  <a:lnTo>
                    <a:pt x="94996" y="173659"/>
                  </a:lnTo>
                  <a:lnTo>
                    <a:pt x="105029" y="105397"/>
                  </a:lnTo>
                  <a:lnTo>
                    <a:pt x="173253" y="105841"/>
                  </a:lnTo>
                  <a:lnTo>
                    <a:pt x="178676" y="68973"/>
                  </a:lnTo>
                  <a:close/>
                </a:path>
              </a:pathLst>
            </a:custGeom>
            <a:solidFill>
              <a:srgbClr val="FFFFFF"/>
            </a:solidFill>
          </p:spPr>
          <p:txBody>
            <a:bodyPr wrap="square" lIns="0" tIns="0" rIns="0" bIns="0" rtlCol="0"/>
            <a:lstStyle/>
            <a:p>
              <a:endParaRPr dirty="0"/>
            </a:p>
          </p:txBody>
        </p:sp>
        <p:sp>
          <p:nvSpPr>
            <p:cNvPr id="26" name="object 6">
              <a:extLst>
                <a:ext uri="{FF2B5EF4-FFF2-40B4-BE49-F238E27FC236}">
                  <a16:creationId xmlns:a16="http://schemas.microsoft.com/office/drawing/2014/main" id="{E1216D34-0BDB-D947-BEC9-8B2F7AB078D7}"/>
                </a:ext>
              </a:extLst>
            </p:cNvPr>
            <p:cNvSpPr/>
            <p:nvPr/>
          </p:nvSpPr>
          <p:spPr>
            <a:xfrm>
              <a:off x="8791613" y="4588433"/>
              <a:ext cx="179070" cy="173990"/>
            </a:xfrm>
            <a:custGeom>
              <a:avLst/>
              <a:gdLst/>
              <a:ahLst/>
              <a:cxnLst/>
              <a:rect l="l" t="t" r="r" b="b"/>
              <a:pathLst>
                <a:path w="179070" h="173989">
                  <a:moveTo>
                    <a:pt x="178689" y="68961"/>
                  </a:moveTo>
                  <a:lnTo>
                    <a:pt x="110477" y="68516"/>
                  </a:lnTo>
                  <a:lnTo>
                    <a:pt x="120523" y="241"/>
                  </a:lnTo>
                  <a:lnTo>
                    <a:pt x="83680" y="0"/>
                  </a:lnTo>
                  <a:lnTo>
                    <a:pt x="73634" y="68287"/>
                  </a:lnTo>
                  <a:lnTo>
                    <a:pt x="5435" y="67830"/>
                  </a:lnTo>
                  <a:lnTo>
                    <a:pt x="0" y="104686"/>
                  </a:lnTo>
                  <a:lnTo>
                    <a:pt x="68211" y="105143"/>
                  </a:lnTo>
                  <a:lnTo>
                    <a:pt x="58178" y="173405"/>
                  </a:lnTo>
                  <a:lnTo>
                    <a:pt x="95008" y="173659"/>
                  </a:lnTo>
                  <a:lnTo>
                    <a:pt x="105054" y="105371"/>
                  </a:lnTo>
                  <a:lnTo>
                    <a:pt x="173266" y="105816"/>
                  </a:lnTo>
                  <a:lnTo>
                    <a:pt x="178689" y="68961"/>
                  </a:lnTo>
                  <a:close/>
                </a:path>
              </a:pathLst>
            </a:custGeom>
            <a:solidFill>
              <a:srgbClr val="FFFFFF"/>
            </a:solidFill>
          </p:spPr>
          <p:txBody>
            <a:bodyPr wrap="square" lIns="0" tIns="0" rIns="0" bIns="0" rtlCol="0"/>
            <a:lstStyle/>
            <a:p>
              <a:endParaRPr dirty="0"/>
            </a:p>
          </p:txBody>
        </p:sp>
        <p:sp>
          <p:nvSpPr>
            <p:cNvPr id="27" name="object 7">
              <a:extLst>
                <a:ext uri="{FF2B5EF4-FFF2-40B4-BE49-F238E27FC236}">
                  <a16:creationId xmlns:a16="http://schemas.microsoft.com/office/drawing/2014/main" id="{4962E3D5-7FC9-FA4C-8BCE-2A6FCB2C5596}"/>
                </a:ext>
              </a:extLst>
            </p:cNvPr>
            <p:cNvSpPr/>
            <p:nvPr/>
          </p:nvSpPr>
          <p:spPr>
            <a:xfrm>
              <a:off x="8829853" y="4328477"/>
              <a:ext cx="179070" cy="173990"/>
            </a:xfrm>
            <a:custGeom>
              <a:avLst/>
              <a:gdLst/>
              <a:ahLst/>
              <a:cxnLst/>
              <a:rect l="l" t="t" r="r" b="b"/>
              <a:pathLst>
                <a:path w="179070" h="173989">
                  <a:moveTo>
                    <a:pt x="178663" y="68961"/>
                  </a:moveTo>
                  <a:lnTo>
                    <a:pt x="110451" y="68516"/>
                  </a:lnTo>
                  <a:lnTo>
                    <a:pt x="120497" y="241"/>
                  </a:lnTo>
                  <a:lnTo>
                    <a:pt x="83680" y="0"/>
                  </a:lnTo>
                  <a:lnTo>
                    <a:pt x="73621" y="68287"/>
                  </a:lnTo>
                  <a:lnTo>
                    <a:pt x="5422" y="67830"/>
                  </a:lnTo>
                  <a:lnTo>
                    <a:pt x="0" y="104686"/>
                  </a:lnTo>
                  <a:lnTo>
                    <a:pt x="68199" y="105143"/>
                  </a:lnTo>
                  <a:lnTo>
                    <a:pt x="58166" y="173405"/>
                  </a:lnTo>
                  <a:lnTo>
                    <a:pt x="94996" y="173647"/>
                  </a:lnTo>
                  <a:lnTo>
                    <a:pt x="105029" y="105371"/>
                  </a:lnTo>
                  <a:lnTo>
                    <a:pt x="173253" y="105816"/>
                  </a:lnTo>
                  <a:lnTo>
                    <a:pt x="178663" y="68961"/>
                  </a:lnTo>
                  <a:close/>
                </a:path>
              </a:pathLst>
            </a:custGeom>
            <a:solidFill>
              <a:srgbClr val="FFFFFF"/>
            </a:solidFill>
          </p:spPr>
          <p:txBody>
            <a:bodyPr wrap="square" lIns="0" tIns="0" rIns="0" bIns="0" rtlCol="0"/>
            <a:lstStyle/>
            <a:p>
              <a:endParaRPr dirty="0"/>
            </a:p>
          </p:txBody>
        </p:sp>
        <p:sp>
          <p:nvSpPr>
            <p:cNvPr id="28" name="object 8">
              <a:extLst>
                <a:ext uri="{FF2B5EF4-FFF2-40B4-BE49-F238E27FC236}">
                  <a16:creationId xmlns:a16="http://schemas.microsoft.com/office/drawing/2014/main" id="{F2F0E853-F386-B048-B986-9D906D02443E}"/>
                </a:ext>
              </a:extLst>
            </p:cNvPr>
            <p:cNvSpPr/>
            <p:nvPr/>
          </p:nvSpPr>
          <p:spPr>
            <a:xfrm>
              <a:off x="8868092" y="4068521"/>
              <a:ext cx="179070" cy="173990"/>
            </a:xfrm>
            <a:custGeom>
              <a:avLst/>
              <a:gdLst/>
              <a:ahLst/>
              <a:cxnLst/>
              <a:rect l="l" t="t" r="r" b="b"/>
              <a:pathLst>
                <a:path w="179070" h="173989">
                  <a:moveTo>
                    <a:pt x="178663" y="68973"/>
                  </a:moveTo>
                  <a:lnTo>
                    <a:pt x="110439" y="68529"/>
                  </a:lnTo>
                  <a:lnTo>
                    <a:pt x="120497" y="241"/>
                  </a:lnTo>
                  <a:lnTo>
                    <a:pt x="83667" y="0"/>
                  </a:lnTo>
                  <a:lnTo>
                    <a:pt x="73621" y="68300"/>
                  </a:lnTo>
                  <a:lnTo>
                    <a:pt x="5422" y="67843"/>
                  </a:lnTo>
                  <a:lnTo>
                    <a:pt x="0" y="104698"/>
                  </a:lnTo>
                  <a:lnTo>
                    <a:pt x="68199" y="105156"/>
                  </a:lnTo>
                  <a:lnTo>
                    <a:pt x="58166" y="173405"/>
                  </a:lnTo>
                  <a:lnTo>
                    <a:pt x="94983" y="173647"/>
                  </a:lnTo>
                  <a:lnTo>
                    <a:pt x="105016" y="105384"/>
                  </a:lnTo>
                  <a:lnTo>
                    <a:pt x="173240" y="105829"/>
                  </a:lnTo>
                  <a:lnTo>
                    <a:pt x="178663" y="68973"/>
                  </a:lnTo>
                  <a:close/>
                </a:path>
              </a:pathLst>
            </a:custGeom>
            <a:solidFill>
              <a:srgbClr val="FFFFFF"/>
            </a:solidFill>
          </p:spPr>
          <p:txBody>
            <a:bodyPr wrap="square" lIns="0" tIns="0" rIns="0" bIns="0" rtlCol="0"/>
            <a:lstStyle/>
            <a:p>
              <a:endParaRPr dirty="0"/>
            </a:p>
          </p:txBody>
        </p:sp>
        <p:sp>
          <p:nvSpPr>
            <p:cNvPr id="29" name="object 9">
              <a:extLst>
                <a:ext uri="{FF2B5EF4-FFF2-40B4-BE49-F238E27FC236}">
                  <a16:creationId xmlns:a16="http://schemas.microsoft.com/office/drawing/2014/main" id="{F1A24B4F-A086-2C48-9754-CF42040EEDDD}"/>
                </a:ext>
              </a:extLst>
            </p:cNvPr>
            <p:cNvSpPr/>
            <p:nvPr/>
          </p:nvSpPr>
          <p:spPr>
            <a:xfrm>
              <a:off x="8523529" y="4846891"/>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30" name="object 10">
              <a:extLst>
                <a:ext uri="{FF2B5EF4-FFF2-40B4-BE49-F238E27FC236}">
                  <a16:creationId xmlns:a16="http://schemas.microsoft.com/office/drawing/2014/main" id="{8376C262-446A-CA44-9D05-05A2B86052D1}"/>
                </a:ext>
              </a:extLst>
            </p:cNvPr>
            <p:cNvSpPr/>
            <p:nvPr/>
          </p:nvSpPr>
          <p:spPr>
            <a:xfrm>
              <a:off x="8561756" y="4586935"/>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1" name="object 11">
              <a:extLst>
                <a:ext uri="{FF2B5EF4-FFF2-40B4-BE49-F238E27FC236}">
                  <a16:creationId xmlns:a16="http://schemas.microsoft.com/office/drawing/2014/main" id="{79DD1826-5B33-C544-A3E1-CE2DC3A62D1D}"/>
                </a:ext>
              </a:extLst>
            </p:cNvPr>
            <p:cNvSpPr/>
            <p:nvPr/>
          </p:nvSpPr>
          <p:spPr>
            <a:xfrm>
              <a:off x="8599995" y="4326966"/>
              <a:ext cx="179070" cy="173990"/>
            </a:xfrm>
            <a:custGeom>
              <a:avLst/>
              <a:gdLst/>
              <a:ahLst/>
              <a:cxnLst/>
              <a:rect l="l" t="t" r="r" b="b"/>
              <a:pathLst>
                <a:path w="179070" h="173989">
                  <a:moveTo>
                    <a:pt x="178663" y="68961"/>
                  </a:moveTo>
                  <a:lnTo>
                    <a:pt x="110451" y="68516"/>
                  </a:lnTo>
                  <a:lnTo>
                    <a:pt x="120497" y="254"/>
                  </a:lnTo>
                  <a:lnTo>
                    <a:pt x="83667" y="0"/>
                  </a:lnTo>
                  <a:lnTo>
                    <a:pt x="73621" y="68287"/>
                  </a:lnTo>
                  <a:lnTo>
                    <a:pt x="5410" y="67830"/>
                  </a:lnTo>
                  <a:lnTo>
                    <a:pt x="0" y="104686"/>
                  </a:lnTo>
                  <a:lnTo>
                    <a:pt x="68199" y="105143"/>
                  </a:lnTo>
                  <a:lnTo>
                    <a:pt x="58166" y="173418"/>
                  </a:lnTo>
                  <a:lnTo>
                    <a:pt x="94983" y="173659"/>
                  </a:lnTo>
                  <a:lnTo>
                    <a:pt x="105029" y="105384"/>
                  </a:lnTo>
                  <a:lnTo>
                    <a:pt x="173240" y="105829"/>
                  </a:lnTo>
                  <a:lnTo>
                    <a:pt x="178663" y="68961"/>
                  </a:lnTo>
                  <a:close/>
                </a:path>
              </a:pathLst>
            </a:custGeom>
            <a:solidFill>
              <a:srgbClr val="FFFFFF"/>
            </a:solidFill>
          </p:spPr>
          <p:txBody>
            <a:bodyPr wrap="square" lIns="0" tIns="0" rIns="0" bIns="0" rtlCol="0"/>
            <a:lstStyle/>
            <a:p>
              <a:endParaRPr dirty="0"/>
            </a:p>
          </p:txBody>
        </p:sp>
        <p:sp>
          <p:nvSpPr>
            <p:cNvPr id="32" name="object 12">
              <a:extLst>
                <a:ext uri="{FF2B5EF4-FFF2-40B4-BE49-F238E27FC236}">
                  <a16:creationId xmlns:a16="http://schemas.microsoft.com/office/drawing/2014/main" id="{DF33C178-5CCB-A543-8698-E5DBE7FBB974}"/>
                </a:ext>
              </a:extLst>
            </p:cNvPr>
            <p:cNvSpPr/>
            <p:nvPr/>
          </p:nvSpPr>
          <p:spPr>
            <a:xfrm>
              <a:off x="8638223" y="4067009"/>
              <a:ext cx="179070" cy="173990"/>
            </a:xfrm>
            <a:custGeom>
              <a:avLst/>
              <a:gdLst/>
              <a:ahLst/>
              <a:cxnLst/>
              <a:rect l="l" t="t" r="r" b="b"/>
              <a:pathLst>
                <a:path w="179070" h="173989">
                  <a:moveTo>
                    <a:pt x="178676" y="68973"/>
                  </a:moveTo>
                  <a:lnTo>
                    <a:pt x="110451" y="68529"/>
                  </a:lnTo>
                  <a:lnTo>
                    <a:pt x="120510" y="241"/>
                  </a:lnTo>
                  <a:lnTo>
                    <a:pt x="83680" y="0"/>
                  </a:lnTo>
                  <a:lnTo>
                    <a:pt x="73621" y="68287"/>
                  </a:lnTo>
                  <a:lnTo>
                    <a:pt x="5422" y="67830"/>
                  </a:lnTo>
                  <a:lnTo>
                    <a:pt x="0" y="104698"/>
                  </a:lnTo>
                  <a:lnTo>
                    <a:pt x="68199" y="105156"/>
                  </a:lnTo>
                  <a:lnTo>
                    <a:pt x="58166" y="173418"/>
                  </a:lnTo>
                  <a:lnTo>
                    <a:pt x="94996" y="173659"/>
                  </a:lnTo>
                  <a:lnTo>
                    <a:pt x="105029" y="105384"/>
                  </a:lnTo>
                  <a:lnTo>
                    <a:pt x="173253" y="105829"/>
                  </a:lnTo>
                  <a:lnTo>
                    <a:pt x="178676" y="68973"/>
                  </a:lnTo>
                  <a:close/>
                </a:path>
              </a:pathLst>
            </a:custGeom>
            <a:solidFill>
              <a:srgbClr val="FFFFFF"/>
            </a:solidFill>
          </p:spPr>
          <p:txBody>
            <a:bodyPr wrap="square" lIns="0" tIns="0" rIns="0" bIns="0" rtlCol="0"/>
            <a:lstStyle/>
            <a:p>
              <a:endParaRPr dirty="0"/>
            </a:p>
          </p:txBody>
        </p:sp>
        <p:sp>
          <p:nvSpPr>
            <p:cNvPr id="33" name="object 13">
              <a:extLst>
                <a:ext uri="{FF2B5EF4-FFF2-40B4-BE49-F238E27FC236}">
                  <a16:creationId xmlns:a16="http://schemas.microsoft.com/office/drawing/2014/main" id="{C379421C-A88F-A54B-9F3B-E2487D93B01D}"/>
                </a:ext>
              </a:extLst>
            </p:cNvPr>
            <p:cNvSpPr/>
            <p:nvPr/>
          </p:nvSpPr>
          <p:spPr>
            <a:xfrm>
              <a:off x="8293658" y="4845380"/>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4" name="object 14">
              <a:extLst>
                <a:ext uri="{FF2B5EF4-FFF2-40B4-BE49-F238E27FC236}">
                  <a16:creationId xmlns:a16="http://schemas.microsoft.com/office/drawing/2014/main" id="{595D6160-CE8B-254F-9BD7-3C833EB425AD}"/>
                </a:ext>
              </a:extLst>
            </p:cNvPr>
            <p:cNvSpPr/>
            <p:nvPr/>
          </p:nvSpPr>
          <p:spPr>
            <a:xfrm>
              <a:off x="8331886" y="4585423"/>
              <a:ext cx="179070" cy="173990"/>
            </a:xfrm>
            <a:custGeom>
              <a:avLst/>
              <a:gdLst/>
              <a:ahLst/>
              <a:cxnLst/>
              <a:rect l="l" t="t" r="r" b="b"/>
              <a:pathLst>
                <a:path w="179070" h="173989">
                  <a:moveTo>
                    <a:pt x="178676" y="68961"/>
                  </a:moveTo>
                  <a:lnTo>
                    <a:pt x="110464" y="68516"/>
                  </a:lnTo>
                  <a:lnTo>
                    <a:pt x="120510" y="241"/>
                  </a:lnTo>
                  <a:lnTo>
                    <a:pt x="83680" y="0"/>
                  </a:lnTo>
                  <a:lnTo>
                    <a:pt x="73621" y="68287"/>
                  </a:lnTo>
                  <a:lnTo>
                    <a:pt x="5422" y="67830"/>
                  </a:lnTo>
                  <a:lnTo>
                    <a:pt x="0" y="104686"/>
                  </a:lnTo>
                  <a:lnTo>
                    <a:pt x="68199" y="105143"/>
                  </a:lnTo>
                  <a:lnTo>
                    <a:pt x="58166"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dirty="0"/>
            </a:p>
          </p:txBody>
        </p:sp>
        <p:sp>
          <p:nvSpPr>
            <p:cNvPr id="35" name="object 15">
              <a:extLst>
                <a:ext uri="{FF2B5EF4-FFF2-40B4-BE49-F238E27FC236}">
                  <a16:creationId xmlns:a16="http://schemas.microsoft.com/office/drawing/2014/main" id="{E03960CE-AC58-0B43-8E03-DFBB13654FFF}"/>
                </a:ext>
              </a:extLst>
            </p:cNvPr>
            <p:cNvSpPr/>
            <p:nvPr/>
          </p:nvSpPr>
          <p:spPr>
            <a:xfrm>
              <a:off x="8370125" y="4325467"/>
              <a:ext cx="179070" cy="173990"/>
            </a:xfrm>
            <a:custGeom>
              <a:avLst/>
              <a:gdLst/>
              <a:ahLst/>
              <a:cxnLst/>
              <a:rect l="l" t="t" r="r" b="b"/>
              <a:pathLst>
                <a:path w="179070" h="173989">
                  <a:moveTo>
                    <a:pt x="178663" y="68973"/>
                  </a:moveTo>
                  <a:lnTo>
                    <a:pt x="110451" y="68529"/>
                  </a:lnTo>
                  <a:lnTo>
                    <a:pt x="120510" y="241"/>
                  </a:lnTo>
                  <a:lnTo>
                    <a:pt x="83667" y="0"/>
                  </a:lnTo>
                  <a:lnTo>
                    <a:pt x="73621" y="68287"/>
                  </a:lnTo>
                  <a:lnTo>
                    <a:pt x="5422" y="67830"/>
                  </a:lnTo>
                  <a:lnTo>
                    <a:pt x="0" y="104698"/>
                  </a:lnTo>
                  <a:lnTo>
                    <a:pt x="68199" y="105156"/>
                  </a:lnTo>
                  <a:lnTo>
                    <a:pt x="58166" y="173405"/>
                  </a:lnTo>
                  <a:lnTo>
                    <a:pt x="94996" y="173647"/>
                  </a:lnTo>
                  <a:lnTo>
                    <a:pt x="105029" y="105384"/>
                  </a:lnTo>
                  <a:lnTo>
                    <a:pt x="173253" y="105829"/>
                  </a:lnTo>
                  <a:lnTo>
                    <a:pt x="178663" y="68973"/>
                  </a:lnTo>
                  <a:close/>
                </a:path>
              </a:pathLst>
            </a:custGeom>
            <a:solidFill>
              <a:srgbClr val="FFFFFF"/>
            </a:solidFill>
          </p:spPr>
          <p:txBody>
            <a:bodyPr wrap="square" lIns="0" tIns="0" rIns="0" bIns="0" rtlCol="0"/>
            <a:lstStyle/>
            <a:p>
              <a:endParaRPr dirty="0"/>
            </a:p>
          </p:txBody>
        </p:sp>
        <p:sp>
          <p:nvSpPr>
            <p:cNvPr id="36" name="object 16">
              <a:extLst>
                <a:ext uri="{FF2B5EF4-FFF2-40B4-BE49-F238E27FC236}">
                  <a16:creationId xmlns:a16="http://schemas.microsoft.com/office/drawing/2014/main" id="{A04F2B01-03E4-C944-A4F3-1993F9BB658E}"/>
                </a:ext>
              </a:extLst>
            </p:cNvPr>
            <p:cNvSpPr/>
            <p:nvPr/>
          </p:nvSpPr>
          <p:spPr>
            <a:xfrm>
              <a:off x="8408365" y="4065523"/>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37" name="object 17">
              <a:extLst>
                <a:ext uri="{FF2B5EF4-FFF2-40B4-BE49-F238E27FC236}">
                  <a16:creationId xmlns:a16="http://schemas.microsoft.com/office/drawing/2014/main" id="{730071CA-C2C0-DC4A-B233-6AC72B7D2D28}"/>
                </a:ext>
              </a:extLst>
            </p:cNvPr>
            <p:cNvSpPr/>
            <p:nvPr/>
          </p:nvSpPr>
          <p:spPr>
            <a:xfrm>
              <a:off x="8063789" y="4843868"/>
              <a:ext cx="179070" cy="173990"/>
            </a:xfrm>
            <a:custGeom>
              <a:avLst/>
              <a:gdLst/>
              <a:ahLst/>
              <a:cxnLst/>
              <a:rect l="l" t="t" r="r" b="b"/>
              <a:pathLst>
                <a:path w="179070" h="173989">
                  <a:moveTo>
                    <a:pt x="178676" y="68961"/>
                  </a:moveTo>
                  <a:lnTo>
                    <a:pt x="110464" y="68516"/>
                  </a:lnTo>
                  <a:lnTo>
                    <a:pt x="120510" y="254"/>
                  </a:lnTo>
                  <a:lnTo>
                    <a:pt x="83680" y="0"/>
                  </a:lnTo>
                  <a:lnTo>
                    <a:pt x="73634" y="68287"/>
                  </a:lnTo>
                  <a:lnTo>
                    <a:pt x="5422" y="67830"/>
                  </a:lnTo>
                  <a:lnTo>
                    <a:pt x="0" y="104686"/>
                  </a:lnTo>
                  <a:lnTo>
                    <a:pt x="68211" y="105143"/>
                  </a:lnTo>
                  <a:lnTo>
                    <a:pt x="58166" y="173418"/>
                  </a:lnTo>
                  <a:lnTo>
                    <a:pt x="95008" y="173659"/>
                  </a:lnTo>
                  <a:lnTo>
                    <a:pt x="105041" y="105384"/>
                  </a:lnTo>
                  <a:lnTo>
                    <a:pt x="173240" y="105829"/>
                  </a:lnTo>
                  <a:lnTo>
                    <a:pt x="178676" y="68961"/>
                  </a:lnTo>
                  <a:close/>
                </a:path>
              </a:pathLst>
            </a:custGeom>
            <a:solidFill>
              <a:srgbClr val="FFFFFF"/>
            </a:solidFill>
          </p:spPr>
          <p:txBody>
            <a:bodyPr wrap="square" lIns="0" tIns="0" rIns="0" bIns="0" rtlCol="0"/>
            <a:lstStyle/>
            <a:p>
              <a:endParaRPr dirty="0"/>
            </a:p>
          </p:txBody>
        </p:sp>
        <p:sp>
          <p:nvSpPr>
            <p:cNvPr id="38" name="object 18">
              <a:extLst>
                <a:ext uri="{FF2B5EF4-FFF2-40B4-BE49-F238E27FC236}">
                  <a16:creationId xmlns:a16="http://schemas.microsoft.com/office/drawing/2014/main" id="{C2B18BEB-B56E-6242-946B-691AB60FC1D6}"/>
                </a:ext>
              </a:extLst>
            </p:cNvPr>
            <p:cNvSpPr/>
            <p:nvPr/>
          </p:nvSpPr>
          <p:spPr>
            <a:xfrm>
              <a:off x="8102028" y="45839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18"/>
                  </a:lnTo>
                  <a:lnTo>
                    <a:pt x="94983" y="173659"/>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40" name="object 19">
              <a:extLst>
                <a:ext uri="{FF2B5EF4-FFF2-40B4-BE49-F238E27FC236}">
                  <a16:creationId xmlns:a16="http://schemas.microsoft.com/office/drawing/2014/main" id="{7230347C-1007-464F-B45D-B0131F56B693}"/>
                </a:ext>
              </a:extLst>
            </p:cNvPr>
            <p:cNvSpPr/>
            <p:nvPr/>
          </p:nvSpPr>
          <p:spPr>
            <a:xfrm>
              <a:off x="8140268" y="4323969"/>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sp>
          <p:nvSpPr>
            <p:cNvPr id="41" name="object 20">
              <a:extLst>
                <a:ext uri="{FF2B5EF4-FFF2-40B4-BE49-F238E27FC236}">
                  <a16:creationId xmlns:a16="http://schemas.microsoft.com/office/drawing/2014/main" id="{3CD98227-D6B6-4643-A9A3-DDE6A8127DED}"/>
                </a:ext>
              </a:extLst>
            </p:cNvPr>
            <p:cNvSpPr/>
            <p:nvPr/>
          </p:nvSpPr>
          <p:spPr>
            <a:xfrm>
              <a:off x="8178508" y="40640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10"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dirty="0"/>
            </a:p>
          </p:txBody>
        </p:sp>
      </p:grpSp>
      <p:grpSp>
        <p:nvGrpSpPr>
          <p:cNvPr id="42" name="object 31">
            <a:extLst>
              <a:ext uri="{FF2B5EF4-FFF2-40B4-BE49-F238E27FC236}">
                <a16:creationId xmlns:a16="http://schemas.microsoft.com/office/drawing/2014/main" id="{520EBA6D-D4AA-F341-9B0E-EAF5274260E8}"/>
              </a:ext>
            </a:extLst>
          </p:cNvPr>
          <p:cNvGrpSpPr/>
          <p:nvPr userDrawn="1"/>
        </p:nvGrpSpPr>
        <p:grpSpPr>
          <a:xfrm>
            <a:off x="0" y="8259512"/>
            <a:ext cx="3557709" cy="3049838"/>
            <a:chOff x="0" y="6069449"/>
            <a:chExt cx="1739264" cy="1490980"/>
          </a:xfrm>
        </p:grpSpPr>
        <p:sp>
          <p:nvSpPr>
            <p:cNvPr id="43" name="object 32">
              <a:extLst>
                <a:ext uri="{FF2B5EF4-FFF2-40B4-BE49-F238E27FC236}">
                  <a16:creationId xmlns:a16="http://schemas.microsoft.com/office/drawing/2014/main" id="{6ED24C70-7D01-B244-AF6B-494E570C9489}"/>
                </a:ext>
              </a:extLst>
            </p:cNvPr>
            <p:cNvSpPr/>
            <p:nvPr/>
          </p:nvSpPr>
          <p:spPr>
            <a:xfrm>
              <a:off x="0" y="6069456"/>
              <a:ext cx="1739264" cy="1490980"/>
            </a:xfrm>
            <a:custGeom>
              <a:avLst/>
              <a:gdLst/>
              <a:ahLst/>
              <a:cxnLst/>
              <a:rect l="l" t="t" r="r" b="b"/>
              <a:pathLst>
                <a:path w="1739264" h="1490979">
                  <a:moveTo>
                    <a:pt x="348361" y="1490548"/>
                  </a:moveTo>
                  <a:lnTo>
                    <a:pt x="0" y="1142199"/>
                  </a:lnTo>
                  <a:lnTo>
                    <a:pt x="0" y="1174038"/>
                  </a:lnTo>
                  <a:lnTo>
                    <a:pt x="316522" y="1490548"/>
                  </a:lnTo>
                  <a:lnTo>
                    <a:pt x="348361" y="1490548"/>
                  </a:lnTo>
                  <a:close/>
                </a:path>
                <a:path w="1739264" h="1490979">
                  <a:moveTo>
                    <a:pt x="513892" y="1490548"/>
                  </a:moveTo>
                  <a:lnTo>
                    <a:pt x="0" y="976668"/>
                  </a:lnTo>
                  <a:lnTo>
                    <a:pt x="0" y="1008519"/>
                  </a:lnTo>
                  <a:lnTo>
                    <a:pt x="482041" y="1490548"/>
                  </a:lnTo>
                  <a:lnTo>
                    <a:pt x="513892" y="1490548"/>
                  </a:lnTo>
                  <a:close/>
                </a:path>
                <a:path w="1739264" h="1490979">
                  <a:moveTo>
                    <a:pt x="679411" y="1490548"/>
                  </a:moveTo>
                  <a:lnTo>
                    <a:pt x="0" y="811149"/>
                  </a:lnTo>
                  <a:lnTo>
                    <a:pt x="0" y="843013"/>
                  </a:lnTo>
                  <a:lnTo>
                    <a:pt x="647547" y="1490548"/>
                  </a:lnTo>
                  <a:lnTo>
                    <a:pt x="679411" y="1490548"/>
                  </a:lnTo>
                  <a:close/>
                </a:path>
                <a:path w="1739264" h="1490979">
                  <a:moveTo>
                    <a:pt x="844931" y="1490548"/>
                  </a:moveTo>
                  <a:lnTo>
                    <a:pt x="0" y="645642"/>
                  </a:lnTo>
                  <a:lnTo>
                    <a:pt x="0" y="677481"/>
                  </a:lnTo>
                  <a:lnTo>
                    <a:pt x="813079" y="1490548"/>
                  </a:lnTo>
                  <a:lnTo>
                    <a:pt x="844931" y="1490548"/>
                  </a:lnTo>
                  <a:close/>
                </a:path>
                <a:path w="1739264" h="1490979">
                  <a:moveTo>
                    <a:pt x="1010450" y="1490548"/>
                  </a:moveTo>
                  <a:lnTo>
                    <a:pt x="0" y="480110"/>
                  </a:lnTo>
                  <a:lnTo>
                    <a:pt x="0" y="511975"/>
                  </a:lnTo>
                  <a:lnTo>
                    <a:pt x="978585" y="1490548"/>
                  </a:lnTo>
                  <a:lnTo>
                    <a:pt x="1010450" y="1490548"/>
                  </a:lnTo>
                  <a:close/>
                </a:path>
                <a:path w="1739264" h="1490979">
                  <a:moveTo>
                    <a:pt x="1175969" y="1490548"/>
                  </a:moveTo>
                  <a:lnTo>
                    <a:pt x="0" y="314591"/>
                  </a:lnTo>
                  <a:lnTo>
                    <a:pt x="0" y="346443"/>
                  </a:lnTo>
                  <a:lnTo>
                    <a:pt x="1144104" y="1490548"/>
                  </a:lnTo>
                  <a:lnTo>
                    <a:pt x="1175969" y="1490548"/>
                  </a:lnTo>
                  <a:close/>
                </a:path>
                <a:path w="1739264" h="1490979">
                  <a:moveTo>
                    <a:pt x="1341475" y="1490548"/>
                  </a:moveTo>
                  <a:lnTo>
                    <a:pt x="0" y="149085"/>
                  </a:lnTo>
                  <a:lnTo>
                    <a:pt x="0" y="180924"/>
                  </a:lnTo>
                  <a:lnTo>
                    <a:pt x="1309624" y="1490548"/>
                  </a:lnTo>
                  <a:lnTo>
                    <a:pt x="1341475" y="1490548"/>
                  </a:lnTo>
                  <a:close/>
                </a:path>
                <a:path w="1739264" h="1490979">
                  <a:moveTo>
                    <a:pt x="1506982" y="1490548"/>
                  </a:moveTo>
                  <a:lnTo>
                    <a:pt x="101752" y="85305"/>
                  </a:lnTo>
                  <a:lnTo>
                    <a:pt x="85826" y="101231"/>
                  </a:lnTo>
                  <a:lnTo>
                    <a:pt x="1475143" y="1490548"/>
                  </a:lnTo>
                  <a:lnTo>
                    <a:pt x="1506982" y="1490548"/>
                  </a:lnTo>
                  <a:close/>
                </a:path>
                <a:path w="1739264" h="1490979">
                  <a:moveTo>
                    <a:pt x="1672501" y="1490548"/>
                  </a:moveTo>
                  <a:lnTo>
                    <a:pt x="225399" y="43446"/>
                  </a:lnTo>
                  <a:lnTo>
                    <a:pt x="209473" y="59372"/>
                  </a:lnTo>
                  <a:lnTo>
                    <a:pt x="1640662" y="1490548"/>
                  </a:lnTo>
                  <a:lnTo>
                    <a:pt x="1672501" y="1490548"/>
                  </a:lnTo>
                  <a:close/>
                </a:path>
                <a:path w="1739264" h="1490979">
                  <a:moveTo>
                    <a:pt x="1687804" y="843788"/>
                  </a:moveTo>
                  <a:lnTo>
                    <a:pt x="895400" y="51384"/>
                  </a:lnTo>
                  <a:lnTo>
                    <a:pt x="879475" y="67310"/>
                  </a:lnTo>
                  <a:lnTo>
                    <a:pt x="1671878" y="859713"/>
                  </a:lnTo>
                  <a:lnTo>
                    <a:pt x="1687804" y="843788"/>
                  </a:lnTo>
                  <a:close/>
                </a:path>
                <a:path w="1739264" h="1490979">
                  <a:moveTo>
                    <a:pt x="1725231" y="1377759"/>
                  </a:moveTo>
                  <a:lnTo>
                    <a:pt x="361429" y="13957"/>
                  </a:lnTo>
                  <a:lnTo>
                    <a:pt x="345503" y="29883"/>
                  </a:lnTo>
                  <a:lnTo>
                    <a:pt x="1709305" y="1393685"/>
                  </a:lnTo>
                  <a:lnTo>
                    <a:pt x="1725231" y="1377759"/>
                  </a:lnTo>
                  <a:close/>
                </a:path>
                <a:path w="1739264" h="1490979">
                  <a:moveTo>
                    <a:pt x="1731568" y="1053058"/>
                  </a:moveTo>
                  <a:lnTo>
                    <a:pt x="686130" y="7632"/>
                  </a:lnTo>
                  <a:lnTo>
                    <a:pt x="670204" y="23558"/>
                  </a:lnTo>
                  <a:lnTo>
                    <a:pt x="1715643" y="1068984"/>
                  </a:lnTo>
                  <a:lnTo>
                    <a:pt x="1731568" y="1053058"/>
                  </a:lnTo>
                  <a:close/>
                </a:path>
                <a:path w="1739264" h="1490979">
                  <a:moveTo>
                    <a:pt x="1739188" y="1226210"/>
                  </a:moveTo>
                  <a:lnTo>
                    <a:pt x="512978" y="0"/>
                  </a:lnTo>
                  <a:lnTo>
                    <a:pt x="497052" y="15925"/>
                  </a:lnTo>
                  <a:lnTo>
                    <a:pt x="1723263" y="1242136"/>
                  </a:lnTo>
                  <a:lnTo>
                    <a:pt x="1739188" y="1226210"/>
                  </a:lnTo>
                  <a:close/>
                </a:path>
              </a:pathLst>
            </a:custGeom>
            <a:solidFill>
              <a:srgbClr val="FFFFFF"/>
            </a:solidFill>
          </p:spPr>
          <p:txBody>
            <a:bodyPr wrap="square" lIns="0" tIns="0" rIns="0" bIns="0" rtlCol="0"/>
            <a:lstStyle/>
            <a:p>
              <a:endParaRPr dirty="0"/>
            </a:p>
          </p:txBody>
        </p:sp>
        <p:pic>
          <p:nvPicPr>
            <p:cNvPr id="44" name="object 33">
              <a:extLst>
                <a:ext uri="{FF2B5EF4-FFF2-40B4-BE49-F238E27FC236}">
                  <a16:creationId xmlns:a16="http://schemas.microsoft.com/office/drawing/2014/main" id="{4496A643-D7E9-C34C-87E6-5D2E1F121CF9}"/>
                </a:ext>
              </a:extLst>
            </p:cNvPr>
            <p:cNvPicPr/>
            <p:nvPr/>
          </p:nvPicPr>
          <p:blipFill>
            <a:blip r:embed="rId2" cstate="print"/>
            <a:stretch>
              <a:fillRect/>
            </a:stretch>
          </p:blipFill>
          <p:spPr>
            <a:xfrm>
              <a:off x="0" y="7377151"/>
              <a:ext cx="182854" cy="182854"/>
            </a:xfrm>
            <a:prstGeom prst="rect">
              <a:avLst/>
            </a:prstGeom>
          </p:spPr>
        </p:pic>
        <p:sp>
          <p:nvSpPr>
            <p:cNvPr id="45" name="object 34">
              <a:extLst>
                <a:ext uri="{FF2B5EF4-FFF2-40B4-BE49-F238E27FC236}">
                  <a16:creationId xmlns:a16="http://schemas.microsoft.com/office/drawing/2014/main" id="{3D59D0A6-A8C2-9B42-BB47-6DB24E419295}"/>
                </a:ext>
              </a:extLst>
            </p:cNvPr>
            <p:cNvSpPr/>
            <p:nvPr/>
          </p:nvSpPr>
          <p:spPr>
            <a:xfrm>
              <a:off x="1194642" y="6270476"/>
              <a:ext cx="343535" cy="343535"/>
            </a:xfrm>
            <a:custGeom>
              <a:avLst/>
              <a:gdLst/>
              <a:ahLst/>
              <a:cxnLst/>
              <a:rect l="l" t="t" r="r" b="b"/>
              <a:pathLst>
                <a:path w="343534" h="343534">
                  <a:moveTo>
                    <a:pt x="15925" y="0"/>
                  </a:moveTo>
                  <a:lnTo>
                    <a:pt x="0" y="15925"/>
                  </a:lnTo>
                  <a:lnTo>
                    <a:pt x="327609" y="343534"/>
                  </a:lnTo>
                  <a:lnTo>
                    <a:pt x="343534" y="327609"/>
                  </a:lnTo>
                  <a:lnTo>
                    <a:pt x="15925" y="0"/>
                  </a:lnTo>
                  <a:close/>
                </a:path>
              </a:pathLst>
            </a:custGeom>
            <a:solidFill>
              <a:srgbClr val="FFFFFF"/>
            </a:solidFill>
          </p:spPr>
          <p:txBody>
            <a:bodyPr wrap="square" lIns="0" tIns="0" rIns="0" bIns="0" rtlCol="0"/>
            <a:lstStyle/>
            <a:p>
              <a:endParaRPr dirty="0"/>
            </a:p>
          </p:txBody>
        </p:sp>
      </p:grpSp>
      <p:sp>
        <p:nvSpPr>
          <p:cNvPr id="47" name="Text Placeholder 4">
            <a:extLst>
              <a:ext uri="{FF2B5EF4-FFF2-40B4-BE49-F238E27FC236}">
                <a16:creationId xmlns:a16="http://schemas.microsoft.com/office/drawing/2014/main" id="{3F733A12-3C21-5F4F-AA98-7284FA5A9CD5}"/>
              </a:ext>
            </a:extLst>
          </p:cNvPr>
          <p:cNvSpPr>
            <a:spLocks noGrp="1"/>
          </p:cNvSpPr>
          <p:nvPr>
            <p:ph type="body" sz="quarter" idx="15" hasCustomPrompt="1"/>
          </p:nvPr>
        </p:nvSpPr>
        <p:spPr>
          <a:xfrm>
            <a:off x="11093955" y="9324653"/>
            <a:ext cx="8193087" cy="549273"/>
          </a:xfrm>
          <a:prstGeom prst="rect">
            <a:avLst/>
          </a:prstGeom>
        </p:spPr>
        <p:txBody>
          <a:bodyPr/>
          <a:lstStyle>
            <a:lvl1pPr algn="r">
              <a:defRPr sz="3000" b="1" i="0">
                <a:solidFill>
                  <a:srgbClr val="14ED99"/>
                </a:solidFill>
                <a:latin typeface="Poppins" pitchFamily="2" charset="77"/>
                <a:cs typeface="Poppins" pitchFamily="2" charset="77"/>
              </a:defRPr>
            </a:lvl1pPr>
          </a:lstStyle>
          <a:p>
            <a:r>
              <a:rPr lang="en-US" dirty="0"/>
              <a:t>THE BIG BANG AT SCHOOL</a:t>
            </a:r>
          </a:p>
        </p:txBody>
      </p:sp>
      <p:sp>
        <p:nvSpPr>
          <p:cNvPr id="48" name="Text Placeholder 4">
            <a:extLst>
              <a:ext uri="{FF2B5EF4-FFF2-40B4-BE49-F238E27FC236}">
                <a16:creationId xmlns:a16="http://schemas.microsoft.com/office/drawing/2014/main" id="{93D614ED-C7DE-9E43-AE62-E7788EC519E3}"/>
              </a:ext>
            </a:extLst>
          </p:cNvPr>
          <p:cNvSpPr>
            <a:spLocks noGrp="1"/>
          </p:cNvSpPr>
          <p:nvPr>
            <p:ph type="body" sz="quarter" idx="16" hasCustomPrompt="1"/>
          </p:nvPr>
        </p:nvSpPr>
        <p:spPr>
          <a:xfrm>
            <a:off x="11093955" y="9891581"/>
            <a:ext cx="8193087" cy="549273"/>
          </a:xfrm>
          <a:prstGeom prst="rect">
            <a:avLst/>
          </a:prstGeom>
        </p:spPr>
        <p:txBody>
          <a:bodyPr/>
          <a:lstStyle>
            <a:lvl1pPr algn="r">
              <a:defRPr sz="3000" b="0" i="0">
                <a:solidFill>
                  <a:schemeClr val="bg1"/>
                </a:solidFill>
                <a:latin typeface="Poppins" pitchFamily="2" charset="77"/>
                <a:cs typeface="Poppins" pitchFamily="2" charset="77"/>
              </a:defRPr>
            </a:lvl1pPr>
          </a:lstStyle>
          <a:p>
            <a:r>
              <a:rPr lang="en-US" dirty="0"/>
              <a:t>MARCH 2021</a:t>
            </a:r>
          </a:p>
        </p:txBody>
      </p:sp>
      <p:pic>
        <p:nvPicPr>
          <p:cNvPr id="2" name="Picture 1">
            <a:extLst>
              <a:ext uri="{FF2B5EF4-FFF2-40B4-BE49-F238E27FC236}">
                <a16:creationId xmlns:a16="http://schemas.microsoft.com/office/drawing/2014/main" id="{2E64F6B4-BB57-C5A7-8E18-3F8B29C914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9791" t="1104" r="-112" b="51718"/>
          <a:stretch/>
        </p:blipFill>
        <p:spPr>
          <a:xfrm>
            <a:off x="6889128" y="3182822"/>
            <a:ext cx="5641200" cy="5500170"/>
          </a:xfrm>
          <a:prstGeom prst="rect">
            <a:avLst/>
          </a:prstGeom>
        </p:spPr>
      </p:pic>
    </p:spTree>
    <p:extLst>
      <p:ext uri="{BB962C8B-B14F-4D97-AF65-F5344CB8AC3E}">
        <p14:creationId xmlns:p14="http://schemas.microsoft.com/office/powerpoint/2010/main" val="2939106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2_Overview">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grpSp>
      <p:pic>
        <p:nvPicPr>
          <p:cNvPr id="22" name="Picture 21">
            <a:extLst>
              <a:ext uri="{FF2B5EF4-FFF2-40B4-BE49-F238E27FC236}">
                <a16:creationId xmlns:a16="http://schemas.microsoft.com/office/drawing/2014/main" id="{154EDE50-E6CE-0E4E-AC2E-EE2D3F5B86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30"/>
          <a:stretch/>
        </p:blipFill>
        <p:spPr>
          <a:xfrm>
            <a:off x="11195050" y="1126893"/>
            <a:ext cx="8075741" cy="9349434"/>
          </a:xfrm>
          <a:prstGeom prst="rect">
            <a:avLst/>
          </a:prstGeom>
        </p:spPr>
      </p:pic>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2508250" y="2682875"/>
            <a:ext cx="8686800"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2466966" y="8855075"/>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dirty="0"/>
          </a:p>
        </p:txBody>
      </p:sp>
      <p:pic>
        <p:nvPicPr>
          <p:cNvPr id="27" name="Picture 26">
            <a:extLst>
              <a:ext uri="{FF2B5EF4-FFF2-40B4-BE49-F238E27FC236}">
                <a16:creationId xmlns:a16="http://schemas.microsoft.com/office/drawing/2014/main" id="{2D681C9A-36FC-684F-BCDF-F6FAF7112CCC}"/>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527050" y="2530475"/>
            <a:ext cx="1416546" cy="1004816"/>
          </a:xfrm>
          <a:prstGeom prst="rect">
            <a:avLst/>
          </a:prstGeom>
        </p:spPr>
      </p:pic>
    </p:spTree>
    <p:extLst>
      <p:ext uri="{BB962C8B-B14F-4D97-AF65-F5344CB8AC3E}">
        <p14:creationId xmlns:p14="http://schemas.microsoft.com/office/powerpoint/2010/main" val="398313134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232571277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Tree>
    <p:extLst>
      <p:ext uri="{BB962C8B-B14F-4D97-AF65-F5344CB8AC3E}">
        <p14:creationId xmlns:p14="http://schemas.microsoft.com/office/powerpoint/2010/main" val="1187690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9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34054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Overview">
    <p:spTree>
      <p:nvGrpSpPr>
        <p:cNvPr id="1" name=""/>
        <p:cNvGrpSpPr/>
        <p:nvPr/>
      </p:nvGrpSpPr>
      <p:grpSpPr>
        <a:xfrm>
          <a:off x="0" y="0"/>
          <a:ext cx="0" cy="0"/>
          <a:chOff x="0" y="0"/>
          <a:chExt cx="0" cy="0"/>
        </a:xfrm>
      </p:grpSpPr>
      <p:sp>
        <p:nvSpPr>
          <p:cNvPr id="16" name="object 5">
            <a:extLst>
              <a:ext uri="{FF2B5EF4-FFF2-40B4-BE49-F238E27FC236}">
                <a16:creationId xmlns:a16="http://schemas.microsoft.com/office/drawing/2014/main" id="{9F51C96D-5AD5-1E48-BE26-3025298A90DA}"/>
              </a:ext>
            </a:extLst>
          </p:cNvPr>
          <p:cNvSpPr/>
          <p:nvPr userDrawn="1"/>
        </p:nvSpPr>
        <p:spPr>
          <a:xfrm>
            <a:off x="0" y="19462"/>
            <a:ext cx="20104100" cy="10435813"/>
          </a:xfrm>
          <a:custGeom>
            <a:avLst/>
            <a:gdLst/>
            <a:ahLst/>
            <a:cxnLst/>
            <a:rect l="l" t="t" r="r" b="b"/>
            <a:pathLst>
              <a:path w="10692130" h="7110095">
                <a:moveTo>
                  <a:pt x="10692003" y="0"/>
                </a:moveTo>
                <a:lnTo>
                  <a:pt x="0" y="0"/>
                </a:lnTo>
                <a:lnTo>
                  <a:pt x="0" y="7109980"/>
                </a:lnTo>
                <a:lnTo>
                  <a:pt x="10692003" y="7109980"/>
                </a:lnTo>
                <a:lnTo>
                  <a:pt x="10692003" y="0"/>
                </a:lnTo>
                <a:close/>
              </a:path>
            </a:pathLst>
          </a:custGeom>
          <a:solidFill>
            <a:srgbClr val="DADADA"/>
          </a:solidFill>
        </p:spPr>
        <p:txBody>
          <a:bodyPr wrap="square" lIns="0" tIns="0" rIns="0" bIns="0" rtlCol="0"/>
          <a:lstStyle/>
          <a:p>
            <a:endParaRPr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COLOURS</a:t>
            </a:r>
          </a:p>
        </p:txBody>
      </p:sp>
    </p:spTree>
    <p:extLst>
      <p:ext uri="{BB962C8B-B14F-4D97-AF65-F5344CB8AC3E}">
        <p14:creationId xmlns:p14="http://schemas.microsoft.com/office/powerpoint/2010/main" val="3253725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534" name="Text Placeholder 2">
            <a:extLst>
              <a:ext uri="{FF2B5EF4-FFF2-40B4-BE49-F238E27FC236}">
                <a16:creationId xmlns:a16="http://schemas.microsoft.com/office/drawing/2014/main" id="{B709FCD8-6A17-8D4A-8647-B3B4F789C3AA}"/>
              </a:ext>
            </a:extLst>
          </p:cNvPr>
          <p:cNvSpPr>
            <a:spLocks noGrp="1"/>
          </p:cNvSpPr>
          <p:nvPr>
            <p:ph type="body" sz="quarter" idx="16"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GRAPHICAL ELEMENTS</a:t>
            </a:r>
          </a:p>
        </p:txBody>
      </p:sp>
    </p:spTree>
    <p:extLst>
      <p:ext uri="{BB962C8B-B14F-4D97-AF65-F5344CB8AC3E}">
        <p14:creationId xmlns:p14="http://schemas.microsoft.com/office/powerpoint/2010/main" val="4120301027"/>
      </p:ext>
    </p:extLst>
  </p:cSld>
  <p:clrMapOvr>
    <a:masterClrMapping/>
  </p:clrMapOvr>
  <p:extLst>
    <p:ext uri="{DCECCB84-F9BA-43D5-87BE-67443E8EF086}">
      <p15:sldGuideLst xmlns:p15="http://schemas.microsoft.com/office/powerpoint/2012/main">
        <p15:guide id="1" orient="horz" pos="3514" userDrawn="1">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8_Overview">
    <p:spTree>
      <p:nvGrpSpPr>
        <p:cNvPr id="1" name=""/>
        <p:cNvGrpSpPr/>
        <p:nvPr/>
      </p:nvGrpSpPr>
      <p:grpSpPr>
        <a:xfrm>
          <a:off x="0" y="0"/>
          <a:ext cx="0" cy="0"/>
          <a:chOff x="0" y="0"/>
          <a:chExt cx="0" cy="0"/>
        </a:xfrm>
      </p:grpSpPr>
      <p:sp>
        <p:nvSpPr>
          <p:cNvPr id="542" name="bg object 16">
            <a:extLst>
              <a:ext uri="{FF2B5EF4-FFF2-40B4-BE49-F238E27FC236}">
                <a16:creationId xmlns:a16="http://schemas.microsoft.com/office/drawing/2014/main" id="{81C41AAE-F277-4848-A16A-8DBDFBEC39A7}"/>
              </a:ext>
            </a:extLst>
          </p:cNvPr>
          <p:cNvSpPr/>
          <p:nvPr userDrawn="1"/>
        </p:nvSpPr>
        <p:spPr>
          <a:xfrm>
            <a:off x="0" y="0"/>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2" name="Group 1">
            <a:extLst>
              <a:ext uri="{FF2B5EF4-FFF2-40B4-BE49-F238E27FC236}">
                <a16:creationId xmlns:a16="http://schemas.microsoft.com/office/drawing/2014/main" id="{EA74111D-0DC4-A041-AFC2-AAF4A974A52D}"/>
              </a:ext>
            </a:extLst>
          </p:cNvPr>
          <p:cNvGrpSpPr/>
          <p:nvPr userDrawn="1"/>
        </p:nvGrpSpPr>
        <p:grpSpPr>
          <a:xfrm>
            <a:off x="14647921" y="3749675"/>
            <a:ext cx="672592" cy="834077"/>
            <a:chOff x="12769975" y="5622304"/>
            <a:chExt cx="672592" cy="834077"/>
          </a:xfrm>
        </p:grpSpPr>
        <p:sp>
          <p:nvSpPr>
            <p:cNvPr id="536" name="object 11">
              <a:extLst>
                <a:ext uri="{FF2B5EF4-FFF2-40B4-BE49-F238E27FC236}">
                  <a16:creationId xmlns:a16="http://schemas.microsoft.com/office/drawing/2014/main" id="{9B2D175E-B6C9-EA46-8617-4B6E8E9CAB0A}"/>
                </a:ext>
              </a:extLst>
            </p:cNvPr>
            <p:cNvSpPr/>
            <p:nvPr/>
          </p:nvSpPr>
          <p:spPr>
            <a:xfrm>
              <a:off x="13060139" y="5622304"/>
              <a:ext cx="79798" cy="834077"/>
            </a:xfrm>
            <a:custGeom>
              <a:avLst/>
              <a:gdLst/>
              <a:ahLst/>
              <a:cxnLst/>
              <a:rect l="l" t="t" r="r" b="b"/>
              <a:pathLst>
                <a:path w="53340" h="557530">
                  <a:moveTo>
                    <a:pt x="53340" y="441096"/>
                  </a:moveTo>
                  <a:lnTo>
                    <a:pt x="51244" y="429704"/>
                  </a:lnTo>
                  <a:lnTo>
                    <a:pt x="45529" y="420408"/>
                  </a:lnTo>
                  <a:lnTo>
                    <a:pt x="37045" y="414147"/>
                  </a:lnTo>
                  <a:lnTo>
                    <a:pt x="26670" y="411848"/>
                  </a:lnTo>
                  <a:lnTo>
                    <a:pt x="16281" y="414147"/>
                  </a:lnTo>
                  <a:lnTo>
                    <a:pt x="7810" y="420408"/>
                  </a:lnTo>
                  <a:lnTo>
                    <a:pt x="2095" y="429704"/>
                  </a:lnTo>
                  <a:lnTo>
                    <a:pt x="0" y="441096"/>
                  </a:lnTo>
                  <a:lnTo>
                    <a:pt x="0" y="528104"/>
                  </a:lnTo>
                  <a:lnTo>
                    <a:pt x="2095" y="539496"/>
                  </a:lnTo>
                  <a:lnTo>
                    <a:pt x="7810" y="548792"/>
                  </a:lnTo>
                  <a:lnTo>
                    <a:pt x="16281" y="555066"/>
                  </a:lnTo>
                  <a:lnTo>
                    <a:pt x="26670" y="557364"/>
                  </a:lnTo>
                  <a:lnTo>
                    <a:pt x="37045" y="555066"/>
                  </a:lnTo>
                  <a:lnTo>
                    <a:pt x="45529" y="548792"/>
                  </a:lnTo>
                  <a:lnTo>
                    <a:pt x="51244" y="539496"/>
                  </a:lnTo>
                  <a:lnTo>
                    <a:pt x="53340" y="528104"/>
                  </a:lnTo>
                  <a:lnTo>
                    <a:pt x="53340" y="441096"/>
                  </a:lnTo>
                  <a:close/>
                </a:path>
                <a:path w="53340" h="557530">
                  <a:moveTo>
                    <a:pt x="53340" y="29248"/>
                  </a:moveTo>
                  <a:lnTo>
                    <a:pt x="51244" y="17856"/>
                  </a:lnTo>
                  <a:lnTo>
                    <a:pt x="45529" y="8559"/>
                  </a:lnTo>
                  <a:lnTo>
                    <a:pt x="37045" y="2298"/>
                  </a:lnTo>
                  <a:lnTo>
                    <a:pt x="26670" y="0"/>
                  </a:lnTo>
                  <a:lnTo>
                    <a:pt x="16281" y="2298"/>
                  </a:lnTo>
                  <a:lnTo>
                    <a:pt x="7810" y="8559"/>
                  </a:lnTo>
                  <a:lnTo>
                    <a:pt x="2095" y="17856"/>
                  </a:lnTo>
                  <a:lnTo>
                    <a:pt x="0" y="29248"/>
                  </a:lnTo>
                  <a:lnTo>
                    <a:pt x="0" y="116255"/>
                  </a:lnTo>
                  <a:lnTo>
                    <a:pt x="2095" y="127647"/>
                  </a:lnTo>
                  <a:lnTo>
                    <a:pt x="7810" y="136944"/>
                  </a:lnTo>
                  <a:lnTo>
                    <a:pt x="16281" y="143217"/>
                  </a:lnTo>
                  <a:lnTo>
                    <a:pt x="26670" y="145516"/>
                  </a:lnTo>
                  <a:lnTo>
                    <a:pt x="37045" y="143217"/>
                  </a:lnTo>
                  <a:lnTo>
                    <a:pt x="45529" y="136944"/>
                  </a:lnTo>
                  <a:lnTo>
                    <a:pt x="51244" y="127647"/>
                  </a:lnTo>
                  <a:lnTo>
                    <a:pt x="53340" y="116255"/>
                  </a:lnTo>
                  <a:lnTo>
                    <a:pt x="53340" y="29248"/>
                  </a:lnTo>
                  <a:close/>
                </a:path>
              </a:pathLst>
            </a:custGeom>
            <a:solidFill>
              <a:srgbClr val="FFFFFF"/>
            </a:solidFill>
          </p:spPr>
          <p:txBody>
            <a:bodyPr wrap="square" lIns="0" tIns="0" rIns="0" bIns="0" rtlCol="0"/>
            <a:lstStyle/>
            <a:p>
              <a:endParaRPr dirty="0"/>
            </a:p>
          </p:txBody>
        </p:sp>
        <p:pic>
          <p:nvPicPr>
            <p:cNvPr id="537" name="object 12">
              <a:extLst>
                <a:ext uri="{FF2B5EF4-FFF2-40B4-BE49-F238E27FC236}">
                  <a16:creationId xmlns:a16="http://schemas.microsoft.com/office/drawing/2014/main" id="{BA92E3E0-DDC9-7C4B-BBAF-8CAE47570ECD}"/>
                </a:ext>
              </a:extLst>
            </p:cNvPr>
            <p:cNvPicPr/>
            <p:nvPr/>
          </p:nvPicPr>
          <p:blipFill>
            <a:blip r:embed="rId2" cstate="print"/>
            <a:stretch>
              <a:fillRect/>
            </a:stretch>
          </p:blipFill>
          <p:spPr>
            <a:xfrm>
              <a:off x="12769975" y="6125278"/>
              <a:ext cx="181934" cy="152307"/>
            </a:xfrm>
            <a:prstGeom prst="rect">
              <a:avLst/>
            </a:prstGeom>
          </p:spPr>
        </p:pic>
        <p:pic>
          <p:nvPicPr>
            <p:cNvPr id="538" name="object 13">
              <a:extLst>
                <a:ext uri="{FF2B5EF4-FFF2-40B4-BE49-F238E27FC236}">
                  <a16:creationId xmlns:a16="http://schemas.microsoft.com/office/drawing/2014/main" id="{C5735049-CF50-8D46-BF9F-5110B393EAF7}"/>
                </a:ext>
              </a:extLst>
            </p:cNvPr>
            <p:cNvPicPr/>
            <p:nvPr/>
          </p:nvPicPr>
          <p:blipFill>
            <a:blip r:embed="rId3" cstate="print"/>
            <a:stretch>
              <a:fillRect/>
            </a:stretch>
          </p:blipFill>
          <p:spPr>
            <a:xfrm>
              <a:off x="13256333" y="5817210"/>
              <a:ext cx="181934" cy="152307"/>
            </a:xfrm>
            <a:prstGeom prst="rect">
              <a:avLst/>
            </a:prstGeom>
          </p:spPr>
        </p:pic>
        <p:pic>
          <p:nvPicPr>
            <p:cNvPr id="539" name="object 14">
              <a:extLst>
                <a:ext uri="{FF2B5EF4-FFF2-40B4-BE49-F238E27FC236}">
                  <a16:creationId xmlns:a16="http://schemas.microsoft.com/office/drawing/2014/main" id="{070AE52E-CE0D-2A40-B5E6-9E4EC87C6063}"/>
                </a:ext>
              </a:extLst>
            </p:cNvPr>
            <p:cNvPicPr/>
            <p:nvPr/>
          </p:nvPicPr>
          <p:blipFill>
            <a:blip r:embed="rId4" cstate="print"/>
            <a:stretch>
              <a:fillRect/>
            </a:stretch>
          </p:blipFill>
          <p:spPr>
            <a:xfrm>
              <a:off x="13260633" y="6117388"/>
              <a:ext cx="181934" cy="152307"/>
            </a:xfrm>
            <a:prstGeom prst="rect">
              <a:avLst/>
            </a:prstGeom>
          </p:spPr>
        </p:pic>
        <p:pic>
          <p:nvPicPr>
            <p:cNvPr id="540" name="object 15">
              <a:extLst>
                <a:ext uri="{FF2B5EF4-FFF2-40B4-BE49-F238E27FC236}">
                  <a16:creationId xmlns:a16="http://schemas.microsoft.com/office/drawing/2014/main" id="{B1E8B318-2203-774D-9D19-F1CB03880BF5}"/>
                </a:ext>
              </a:extLst>
            </p:cNvPr>
            <p:cNvPicPr/>
            <p:nvPr/>
          </p:nvPicPr>
          <p:blipFill>
            <a:blip r:embed="rId5" cstate="print"/>
            <a:stretch>
              <a:fillRect/>
            </a:stretch>
          </p:blipFill>
          <p:spPr>
            <a:xfrm>
              <a:off x="12774275" y="5809320"/>
              <a:ext cx="181934" cy="152307"/>
            </a:xfrm>
            <a:prstGeom prst="rect">
              <a:avLst/>
            </a:prstGeom>
          </p:spPr>
        </p:pic>
      </p:grpSp>
      <p:sp>
        <p:nvSpPr>
          <p:cNvPr id="541" name="object 16">
            <a:extLst>
              <a:ext uri="{FF2B5EF4-FFF2-40B4-BE49-F238E27FC236}">
                <a16:creationId xmlns:a16="http://schemas.microsoft.com/office/drawing/2014/main" id="{8B506052-972B-EE4D-90E1-DC9548BC9112}"/>
              </a:ext>
            </a:extLst>
          </p:cNvPr>
          <p:cNvSpPr/>
          <p:nvPr/>
        </p:nvSpPr>
        <p:spPr>
          <a:xfrm>
            <a:off x="5350868" y="7483475"/>
            <a:ext cx="2749221" cy="236543"/>
          </a:xfrm>
          <a:custGeom>
            <a:avLst/>
            <a:gdLst/>
            <a:ahLst/>
            <a:cxnLst/>
            <a:rect l="l" t="t" r="r" b="b"/>
            <a:pathLst>
              <a:path w="1837689" h="158114">
                <a:moveTo>
                  <a:pt x="1569018" y="0"/>
                </a:moveTo>
                <a:lnTo>
                  <a:pt x="1524088" y="3989"/>
                </a:lnTo>
                <a:lnTo>
                  <a:pt x="1488569" y="14192"/>
                </a:lnTo>
                <a:lnTo>
                  <a:pt x="1460210" y="27957"/>
                </a:lnTo>
                <a:lnTo>
                  <a:pt x="1418703" y="54044"/>
                </a:lnTo>
                <a:lnTo>
                  <a:pt x="1400445" y="63049"/>
                </a:lnTo>
                <a:lnTo>
                  <a:pt x="1379168" y="68958"/>
                </a:lnTo>
                <a:lnTo>
                  <a:pt x="1352052" y="71081"/>
                </a:lnTo>
                <a:lnTo>
                  <a:pt x="1324982" y="68958"/>
                </a:lnTo>
                <a:lnTo>
                  <a:pt x="1303736" y="63050"/>
                </a:lnTo>
                <a:lnTo>
                  <a:pt x="1285502" y="54049"/>
                </a:lnTo>
                <a:lnTo>
                  <a:pt x="1244032" y="27962"/>
                </a:lnTo>
                <a:lnTo>
                  <a:pt x="1215688" y="14193"/>
                </a:lnTo>
                <a:lnTo>
                  <a:pt x="1180187" y="3989"/>
                </a:lnTo>
                <a:lnTo>
                  <a:pt x="1135275" y="0"/>
                </a:lnTo>
                <a:lnTo>
                  <a:pt x="1090346" y="3989"/>
                </a:lnTo>
                <a:lnTo>
                  <a:pt x="1054832" y="14192"/>
                </a:lnTo>
                <a:lnTo>
                  <a:pt x="1026478" y="27957"/>
                </a:lnTo>
                <a:lnTo>
                  <a:pt x="984982" y="54044"/>
                </a:lnTo>
                <a:lnTo>
                  <a:pt x="966735" y="63049"/>
                </a:lnTo>
                <a:lnTo>
                  <a:pt x="945471" y="68958"/>
                </a:lnTo>
                <a:lnTo>
                  <a:pt x="918372" y="71081"/>
                </a:lnTo>
                <a:lnTo>
                  <a:pt x="891287" y="68958"/>
                </a:lnTo>
                <a:lnTo>
                  <a:pt x="870031" y="63049"/>
                </a:lnTo>
                <a:lnTo>
                  <a:pt x="851787" y="54044"/>
                </a:lnTo>
                <a:lnTo>
                  <a:pt x="810299" y="27957"/>
                </a:lnTo>
                <a:lnTo>
                  <a:pt x="781952" y="14192"/>
                </a:lnTo>
                <a:lnTo>
                  <a:pt x="746446" y="3989"/>
                </a:lnTo>
                <a:lnTo>
                  <a:pt x="701532" y="0"/>
                </a:lnTo>
                <a:lnTo>
                  <a:pt x="656611" y="3989"/>
                </a:lnTo>
                <a:lnTo>
                  <a:pt x="621101" y="14193"/>
                </a:lnTo>
                <a:lnTo>
                  <a:pt x="592752" y="27962"/>
                </a:lnTo>
                <a:lnTo>
                  <a:pt x="551267" y="54049"/>
                </a:lnTo>
                <a:lnTo>
                  <a:pt x="533027" y="63050"/>
                </a:lnTo>
                <a:lnTo>
                  <a:pt x="511775" y="68958"/>
                </a:lnTo>
                <a:lnTo>
                  <a:pt x="484692" y="71081"/>
                </a:lnTo>
                <a:lnTo>
                  <a:pt x="457608" y="68958"/>
                </a:lnTo>
                <a:lnTo>
                  <a:pt x="436351" y="63050"/>
                </a:lnTo>
                <a:lnTo>
                  <a:pt x="418107" y="54049"/>
                </a:lnTo>
                <a:lnTo>
                  <a:pt x="376627" y="27962"/>
                </a:lnTo>
                <a:lnTo>
                  <a:pt x="348282" y="14193"/>
                </a:lnTo>
                <a:lnTo>
                  <a:pt x="312774" y="3989"/>
                </a:lnTo>
                <a:lnTo>
                  <a:pt x="267853" y="0"/>
                </a:lnTo>
                <a:lnTo>
                  <a:pt x="222948" y="3989"/>
                </a:lnTo>
                <a:lnTo>
                  <a:pt x="187452" y="14193"/>
                </a:lnTo>
                <a:lnTo>
                  <a:pt x="159114" y="27962"/>
                </a:lnTo>
                <a:lnTo>
                  <a:pt x="117646" y="54049"/>
                </a:lnTo>
                <a:lnTo>
                  <a:pt x="99412" y="63050"/>
                </a:lnTo>
                <a:lnTo>
                  <a:pt x="78169" y="68958"/>
                </a:lnTo>
                <a:lnTo>
                  <a:pt x="51102" y="71081"/>
                </a:lnTo>
                <a:lnTo>
                  <a:pt x="17026" y="80106"/>
                </a:lnTo>
                <a:lnTo>
                  <a:pt x="0" y="101628"/>
                </a:lnTo>
                <a:lnTo>
                  <a:pt x="10" y="127314"/>
                </a:lnTo>
                <a:lnTo>
                  <a:pt x="17048" y="148835"/>
                </a:lnTo>
                <a:lnTo>
                  <a:pt x="51102" y="157861"/>
                </a:lnTo>
                <a:lnTo>
                  <a:pt x="96012" y="153869"/>
                </a:lnTo>
                <a:lnTo>
                  <a:pt x="131509" y="143662"/>
                </a:lnTo>
                <a:lnTo>
                  <a:pt x="159847" y="129893"/>
                </a:lnTo>
                <a:lnTo>
                  <a:pt x="201314" y="103806"/>
                </a:lnTo>
                <a:lnTo>
                  <a:pt x="219543" y="94805"/>
                </a:lnTo>
                <a:lnTo>
                  <a:pt x="240785" y="88900"/>
                </a:lnTo>
                <a:lnTo>
                  <a:pt x="267853" y="86779"/>
                </a:lnTo>
                <a:lnTo>
                  <a:pt x="294942" y="88900"/>
                </a:lnTo>
                <a:lnTo>
                  <a:pt x="316198" y="94805"/>
                </a:lnTo>
                <a:lnTo>
                  <a:pt x="334439" y="103806"/>
                </a:lnTo>
                <a:lnTo>
                  <a:pt x="375918" y="129893"/>
                </a:lnTo>
                <a:lnTo>
                  <a:pt x="404263" y="143662"/>
                </a:lnTo>
                <a:lnTo>
                  <a:pt x="439771" y="153869"/>
                </a:lnTo>
                <a:lnTo>
                  <a:pt x="484692" y="157861"/>
                </a:lnTo>
                <a:lnTo>
                  <a:pt x="529612" y="153869"/>
                </a:lnTo>
                <a:lnTo>
                  <a:pt x="565117" y="143662"/>
                </a:lnTo>
                <a:lnTo>
                  <a:pt x="593461" y="129893"/>
                </a:lnTo>
                <a:lnTo>
                  <a:pt x="634945" y="103806"/>
                </a:lnTo>
                <a:lnTo>
                  <a:pt x="653186" y="94805"/>
                </a:lnTo>
                <a:lnTo>
                  <a:pt x="674442" y="88900"/>
                </a:lnTo>
                <a:lnTo>
                  <a:pt x="701532" y="86779"/>
                </a:lnTo>
                <a:lnTo>
                  <a:pt x="728616" y="88900"/>
                </a:lnTo>
                <a:lnTo>
                  <a:pt x="749872" y="94805"/>
                </a:lnTo>
                <a:lnTo>
                  <a:pt x="768112" y="103806"/>
                </a:lnTo>
                <a:lnTo>
                  <a:pt x="809592" y="129893"/>
                </a:lnTo>
                <a:lnTo>
                  <a:pt x="837941" y="143662"/>
                </a:lnTo>
                <a:lnTo>
                  <a:pt x="873451" y="153869"/>
                </a:lnTo>
                <a:lnTo>
                  <a:pt x="918372" y="157861"/>
                </a:lnTo>
                <a:lnTo>
                  <a:pt x="963301" y="153869"/>
                </a:lnTo>
                <a:lnTo>
                  <a:pt x="998814" y="143663"/>
                </a:lnTo>
                <a:lnTo>
                  <a:pt x="1027164" y="129898"/>
                </a:lnTo>
                <a:lnTo>
                  <a:pt x="1068660" y="103811"/>
                </a:lnTo>
                <a:lnTo>
                  <a:pt x="1086910" y="94807"/>
                </a:lnTo>
                <a:lnTo>
                  <a:pt x="1108176" y="88900"/>
                </a:lnTo>
                <a:lnTo>
                  <a:pt x="1135275" y="86779"/>
                </a:lnTo>
                <a:lnTo>
                  <a:pt x="1162350" y="88900"/>
                </a:lnTo>
                <a:lnTo>
                  <a:pt x="1183597" y="94805"/>
                </a:lnTo>
                <a:lnTo>
                  <a:pt x="1201832" y="103806"/>
                </a:lnTo>
                <a:lnTo>
                  <a:pt x="1243302" y="129893"/>
                </a:lnTo>
                <a:lnTo>
                  <a:pt x="1271645" y="143662"/>
                </a:lnTo>
                <a:lnTo>
                  <a:pt x="1307145" y="153869"/>
                </a:lnTo>
                <a:lnTo>
                  <a:pt x="1352052" y="157861"/>
                </a:lnTo>
                <a:lnTo>
                  <a:pt x="1396990" y="153869"/>
                </a:lnTo>
                <a:lnTo>
                  <a:pt x="1432512" y="143663"/>
                </a:lnTo>
                <a:lnTo>
                  <a:pt x="1460872" y="129898"/>
                </a:lnTo>
                <a:lnTo>
                  <a:pt x="1502387" y="103811"/>
                </a:lnTo>
                <a:lnTo>
                  <a:pt x="1520646" y="94807"/>
                </a:lnTo>
                <a:lnTo>
                  <a:pt x="1541917" y="88900"/>
                </a:lnTo>
                <a:lnTo>
                  <a:pt x="1569018" y="86779"/>
                </a:lnTo>
                <a:lnTo>
                  <a:pt x="1596161" y="88902"/>
                </a:lnTo>
                <a:lnTo>
                  <a:pt x="1617461" y="94811"/>
                </a:lnTo>
                <a:lnTo>
                  <a:pt x="1635739" y="103816"/>
                </a:lnTo>
                <a:lnTo>
                  <a:pt x="1677283" y="129903"/>
                </a:lnTo>
                <a:lnTo>
                  <a:pt x="1705658" y="143668"/>
                </a:lnTo>
                <a:lnTo>
                  <a:pt x="1741195" y="153871"/>
                </a:lnTo>
                <a:lnTo>
                  <a:pt x="1786150" y="157861"/>
                </a:lnTo>
                <a:lnTo>
                  <a:pt x="1820226" y="148835"/>
                </a:lnTo>
                <a:lnTo>
                  <a:pt x="1837252" y="127314"/>
                </a:lnTo>
                <a:lnTo>
                  <a:pt x="1837241" y="101628"/>
                </a:lnTo>
                <a:lnTo>
                  <a:pt x="1820204" y="80106"/>
                </a:lnTo>
                <a:lnTo>
                  <a:pt x="1786150" y="71081"/>
                </a:lnTo>
                <a:lnTo>
                  <a:pt x="1759010" y="68958"/>
                </a:lnTo>
                <a:lnTo>
                  <a:pt x="1737712" y="63047"/>
                </a:lnTo>
                <a:lnTo>
                  <a:pt x="1719435" y="54038"/>
                </a:lnTo>
                <a:lnTo>
                  <a:pt x="1677893" y="27946"/>
                </a:lnTo>
                <a:lnTo>
                  <a:pt x="1649520" y="14185"/>
                </a:lnTo>
                <a:lnTo>
                  <a:pt x="1613981" y="3987"/>
                </a:lnTo>
                <a:lnTo>
                  <a:pt x="1569018" y="0"/>
                </a:lnTo>
                <a:close/>
              </a:path>
            </a:pathLst>
          </a:custGeom>
          <a:solidFill>
            <a:srgbClr val="FFFFFF"/>
          </a:solidFill>
        </p:spPr>
        <p:txBody>
          <a:bodyPr wrap="square" lIns="0" tIns="0" rIns="0" bIns="0" rtlCol="0"/>
          <a:lstStyle/>
          <a:p>
            <a:endParaRPr dirty="0"/>
          </a:p>
        </p:txBody>
      </p:sp>
      <p:sp>
        <p:nvSpPr>
          <p:cNvPr id="544" name="Text Placeholder 4">
            <a:extLst>
              <a:ext uri="{FF2B5EF4-FFF2-40B4-BE49-F238E27FC236}">
                <a16:creationId xmlns:a16="http://schemas.microsoft.com/office/drawing/2014/main" id="{3F655DA2-C57F-784A-917A-9FE06CBCC98D}"/>
              </a:ext>
            </a:extLst>
          </p:cNvPr>
          <p:cNvSpPr>
            <a:spLocks noGrp="1"/>
          </p:cNvSpPr>
          <p:nvPr>
            <p:ph type="body" sz="quarter" idx="16" hasCustomPrompt="1"/>
          </p:nvPr>
        </p:nvSpPr>
        <p:spPr>
          <a:xfrm>
            <a:off x="10520860" y="4787609"/>
            <a:ext cx="8193087" cy="549273"/>
          </a:xfrm>
          <a:prstGeom prst="rect">
            <a:avLst/>
          </a:prstGeom>
        </p:spPr>
        <p:txBody>
          <a:bodyPr/>
          <a:lstStyle>
            <a:lvl1pPr algn="l">
              <a:defRPr sz="3000" b="1" i="1">
                <a:solidFill>
                  <a:schemeClr val="bg1"/>
                </a:solidFill>
                <a:latin typeface="Poppins" pitchFamily="2" charset="77"/>
                <a:cs typeface="Poppins" pitchFamily="2" charset="77"/>
              </a:defRPr>
            </a:lvl1pPr>
          </a:lstStyle>
          <a:p>
            <a:r>
              <a:rPr lang="en-US" dirty="0"/>
              <a:t>CONTACT</a:t>
            </a:r>
          </a:p>
        </p:txBody>
      </p:sp>
      <p:pic>
        <p:nvPicPr>
          <p:cNvPr id="3" name="Picture 2">
            <a:extLst>
              <a:ext uri="{FF2B5EF4-FFF2-40B4-BE49-F238E27FC236}">
                <a16:creationId xmlns:a16="http://schemas.microsoft.com/office/drawing/2014/main" id="{4468FF71-29AB-1697-0FA3-4521E0F05E43}"/>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79791" t="1104" r="-112" b="51718"/>
          <a:stretch/>
        </p:blipFill>
        <p:spPr>
          <a:xfrm>
            <a:off x="5457019" y="4463168"/>
            <a:ext cx="3096000" cy="3018600"/>
          </a:xfrm>
          <a:prstGeom prst="rect">
            <a:avLst/>
          </a:prstGeom>
        </p:spPr>
      </p:pic>
      <p:sp>
        <p:nvSpPr>
          <p:cNvPr id="548" name="Text Placeholder 4">
            <a:extLst>
              <a:ext uri="{FF2B5EF4-FFF2-40B4-BE49-F238E27FC236}">
                <a16:creationId xmlns:a16="http://schemas.microsoft.com/office/drawing/2014/main" id="{BE887F57-2BED-8D47-AC19-EC94E920BE93}"/>
              </a:ext>
            </a:extLst>
          </p:cNvPr>
          <p:cNvSpPr>
            <a:spLocks noGrp="1"/>
          </p:cNvSpPr>
          <p:nvPr>
            <p:ph type="body" sz="quarter" idx="17" hasCustomPrompt="1"/>
          </p:nvPr>
        </p:nvSpPr>
        <p:spPr>
          <a:xfrm>
            <a:off x="10512914" y="5797381"/>
            <a:ext cx="8201033" cy="350175"/>
          </a:xfrm>
          <a:prstGeom prst="rect">
            <a:avLst/>
          </a:prstGeom>
        </p:spPr>
        <p:txBody>
          <a:bodyPr/>
          <a:lstStyle>
            <a:lvl1pPr algn="l">
              <a:defRPr sz="1800" b="1" i="1">
                <a:solidFill>
                  <a:schemeClr val="bg1"/>
                </a:solidFill>
                <a:latin typeface="Poppins" pitchFamily="2" charset="77"/>
                <a:cs typeface="Poppins" pitchFamily="2" charset="77"/>
              </a:defRPr>
            </a:lvl1pPr>
          </a:lstStyle>
          <a:p>
            <a:pPr marL="12700">
              <a:lnSpc>
                <a:spcPct val="100000"/>
              </a:lnSpc>
              <a:spcBef>
                <a:spcPts val="765"/>
              </a:spcBef>
            </a:pPr>
            <a:r>
              <a:rPr lang="en-GB" sz="1800" b="1" dirty="0">
                <a:solidFill>
                  <a:srgbClr val="FFFFFF"/>
                </a:solidFill>
                <a:latin typeface="Poppins" pitchFamily="2" charset="77"/>
                <a:cs typeface="Poppins" pitchFamily="2" charset="77"/>
              </a:rPr>
              <a:t>The</a:t>
            </a:r>
            <a:r>
              <a:rPr lang="en-GB" sz="1800" b="1" spc="-15"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Big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Bang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At School Team</a:t>
            </a:r>
            <a:endParaRPr lang="en-GB" sz="1800" b="0" i="0" dirty="0">
              <a:latin typeface="Poppins" pitchFamily="2" charset="77"/>
              <a:cs typeface="Poppins" pitchFamily="2" charset="77"/>
            </a:endParaRPr>
          </a:p>
        </p:txBody>
      </p:sp>
      <p:sp>
        <p:nvSpPr>
          <p:cNvPr id="550" name="Text Placeholder 14">
            <a:extLst>
              <a:ext uri="{FF2B5EF4-FFF2-40B4-BE49-F238E27FC236}">
                <a16:creationId xmlns:a16="http://schemas.microsoft.com/office/drawing/2014/main" id="{8FD7A2E8-5BC3-A24D-A529-F5721B822ACD}"/>
              </a:ext>
            </a:extLst>
          </p:cNvPr>
          <p:cNvSpPr>
            <a:spLocks noGrp="1"/>
          </p:cNvSpPr>
          <p:nvPr>
            <p:ph type="body" sz="quarter" idx="18" hasCustomPrompt="1"/>
          </p:nvPr>
        </p:nvSpPr>
        <p:spPr>
          <a:xfrm>
            <a:off x="10512914" y="6315685"/>
            <a:ext cx="6181294" cy="975091"/>
          </a:xfrm>
          <a:prstGeom prst="rect">
            <a:avLst/>
          </a:prstGeom>
          <a:noFill/>
        </p:spPr>
        <p:txBody>
          <a:bodyPr/>
          <a:lstStyle>
            <a:lvl1pPr>
              <a:lnSpc>
                <a:spcPts val="2000"/>
              </a:lnSpc>
              <a:defRPr sz="1800" b="0"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marL="12700">
              <a:lnSpc>
                <a:spcPct val="100000"/>
              </a:lnSpc>
              <a:spcBef>
                <a:spcPts val="665"/>
              </a:spcBef>
            </a:pPr>
            <a:r>
              <a:rPr lang="en-GB" sz="1800" b="0" i="0" dirty="0">
                <a:solidFill>
                  <a:srgbClr val="FFFFFF"/>
                </a:solidFill>
                <a:latin typeface="Poppins" pitchFamily="2" charset="77"/>
                <a:cs typeface="Poppins" pitchFamily="2" charset="77"/>
              </a:rPr>
              <a:t>Arran Goodchild-</a:t>
            </a:r>
            <a:r>
              <a:rPr lang="en-GB" sz="1800" b="0" i="0" spc="-5" dirty="0">
                <a:solidFill>
                  <a:srgbClr val="FFFFFF"/>
                </a:solidFill>
                <a:latin typeface="Poppins" pitchFamily="2" charset="77"/>
                <a:cs typeface="Poppins" pitchFamily="2" charset="77"/>
              </a:rPr>
              <a:t> </a:t>
            </a:r>
            <a:r>
              <a:rPr lang="en-GB" sz="1800" b="0" i="0" dirty="0">
                <a:solidFill>
                  <a:srgbClr val="FFFFFF"/>
                </a:solidFill>
                <a:latin typeface="Poppins" pitchFamily="2" charset="77"/>
                <a:cs typeface="Poppins" pitchFamily="2" charset="77"/>
              </a:rPr>
              <a:t>agoodchild@engineeringuk.com</a:t>
            </a:r>
            <a:endParaRPr lang="en-GB" sz="1800" b="0" i="0" dirty="0">
              <a:latin typeface="Poppins" pitchFamily="2" charset="77"/>
              <a:cs typeface="Poppins" pitchFamily="2" charset="77"/>
            </a:endParaRPr>
          </a:p>
        </p:txBody>
      </p:sp>
    </p:spTree>
    <p:extLst>
      <p:ext uri="{BB962C8B-B14F-4D97-AF65-F5344CB8AC3E}">
        <p14:creationId xmlns:p14="http://schemas.microsoft.com/office/powerpoint/2010/main" val="2914011198"/>
      </p:ext>
    </p:extLst>
  </p:cSld>
  <p:clrMapOvr>
    <a:masterClrMapping/>
  </p:clrMapOvr>
  <p:extLst>
    <p:ext uri="{DCECCB84-F9BA-43D5-87BE-67443E8EF086}">
      <p15:sldGuideLst xmlns:p15="http://schemas.microsoft.com/office/powerpoint/2012/main">
        <p15:guide id="1" orient="horz" pos="3514">
          <p15:clr>
            <a:srgbClr val="FBAE40"/>
          </p15:clr>
        </p15:guide>
        <p15:guide id="2" pos="63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48" name="bg object 16">
            <a:extLst>
              <a:ext uri="{FF2B5EF4-FFF2-40B4-BE49-F238E27FC236}">
                <a16:creationId xmlns:a16="http://schemas.microsoft.com/office/drawing/2014/main" id="{98FD7DF1-6330-5B4D-9A77-A2886A229B7C}"/>
              </a:ext>
            </a:extLst>
          </p:cNvPr>
          <p:cNvSpPr/>
          <p:nvPr userDrawn="1"/>
        </p:nvSpPr>
        <p:spPr>
          <a:xfrm>
            <a:off x="0" y="-1"/>
            <a:ext cx="20104100" cy="1045527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38100">
            <a:solidFill>
              <a:srgbClr val="26213F"/>
            </a:solidFill>
          </a:ln>
        </p:spPr>
        <p:txBody>
          <a:bodyPr wrap="square" lIns="0" tIns="0" rIns="0" bIns="0" rtlCol="0"/>
          <a:lstStyle/>
          <a:p>
            <a:endParaRPr sz="1092" b="0" i="0" dirty="0">
              <a:latin typeface="Poppins Light" pitchFamily="2" charset="77"/>
            </a:endParaRPr>
          </a:p>
        </p:txBody>
      </p:sp>
      <p:sp>
        <p:nvSpPr>
          <p:cNvPr id="49" name="Text Placeholder 3">
            <a:extLst>
              <a:ext uri="{FF2B5EF4-FFF2-40B4-BE49-F238E27FC236}">
                <a16:creationId xmlns:a16="http://schemas.microsoft.com/office/drawing/2014/main" id="{D3EA50B0-46C0-DF41-AEC8-A9C076562C46}"/>
              </a:ext>
            </a:extLst>
          </p:cNvPr>
          <p:cNvSpPr>
            <a:spLocks noGrp="1"/>
          </p:cNvSpPr>
          <p:nvPr>
            <p:ph type="body" sz="quarter" idx="15" hasCustomPrompt="1"/>
          </p:nvPr>
        </p:nvSpPr>
        <p:spPr>
          <a:xfrm>
            <a:off x="0" y="5689600"/>
            <a:ext cx="20104100" cy="1260475"/>
          </a:xfrm>
          <a:prstGeom prst="rect">
            <a:avLst/>
          </a:prstGeom>
        </p:spPr>
        <p:txBody>
          <a:bodyPr/>
          <a:lstStyle>
            <a:lvl1pPr algn="ctr">
              <a:defRPr sz="7500" b="1" i="1">
                <a:solidFill>
                  <a:schemeClr val="bg1"/>
                </a:solidFill>
                <a:latin typeface="Poppins" pitchFamily="2" charset="77"/>
                <a:cs typeface="Poppins" pitchFamily="2" charset="77"/>
              </a:defRPr>
            </a:lvl1pPr>
          </a:lstStyle>
          <a:p>
            <a:r>
              <a:rPr lang="en-US" dirty="0"/>
              <a:t>TITLE PAGE</a:t>
            </a:r>
          </a:p>
        </p:txBody>
      </p:sp>
      <p:sp>
        <p:nvSpPr>
          <p:cNvPr id="50" name="Text Placeholder 3">
            <a:extLst>
              <a:ext uri="{FF2B5EF4-FFF2-40B4-BE49-F238E27FC236}">
                <a16:creationId xmlns:a16="http://schemas.microsoft.com/office/drawing/2014/main" id="{B2F60820-F75D-B747-BF47-88C2FD1DAF13}"/>
              </a:ext>
            </a:extLst>
          </p:cNvPr>
          <p:cNvSpPr>
            <a:spLocks noGrp="1"/>
          </p:cNvSpPr>
          <p:nvPr>
            <p:ph type="body" sz="quarter" idx="16" hasCustomPrompt="1"/>
          </p:nvPr>
        </p:nvSpPr>
        <p:spPr>
          <a:xfrm>
            <a:off x="7194550" y="4587875"/>
            <a:ext cx="5715000" cy="1066800"/>
          </a:xfrm>
          <a:prstGeom prst="rect">
            <a:avLst/>
          </a:prstGeom>
        </p:spPr>
        <p:txBody>
          <a:bodyPr/>
          <a:lstStyle>
            <a:lvl1pPr algn="ctr">
              <a:defRPr sz="7500" b="1" i="1">
                <a:solidFill>
                  <a:srgbClr val="14ED99"/>
                </a:solidFill>
                <a:latin typeface="Poppins" pitchFamily="2" charset="77"/>
                <a:cs typeface="Poppins" pitchFamily="2" charset="77"/>
              </a:defRPr>
            </a:lvl1pPr>
          </a:lstStyle>
          <a:p>
            <a:r>
              <a:rPr lang="en-US" dirty="0"/>
              <a:t>01</a:t>
            </a:r>
          </a:p>
        </p:txBody>
      </p:sp>
    </p:spTree>
    <p:extLst>
      <p:ext uri="{BB962C8B-B14F-4D97-AF65-F5344CB8AC3E}">
        <p14:creationId xmlns:p14="http://schemas.microsoft.com/office/powerpoint/2010/main" val="397478046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Overview">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393699371"/>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0"/>
            <a:ext cx="20104100" cy="1052428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4ED99"/>
          </a:solidFill>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06790059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Overview">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0769DE1E-0D1F-C547-901F-EF698F48600E}"/>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3"/>
            <a:ext cx="11926804" cy="7202217"/>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82367327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41063772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910645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2808956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2" y="2987675"/>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3444875"/>
            <a:ext cx="8773678" cy="1784131"/>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600" b="1" i="1">
                <a:solidFill>
                  <a:srgbClr val="26213F"/>
                </a:solidFill>
                <a:latin typeface="Poppins" pitchFamily="2" charset="77"/>
                <a:cs typeface="Poppins"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8802768" cy="189775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a:p>
            <a:pPr lvl="0"/>
            <a:r>
              <a:rPr lang="en-GB" dirty="0"/>
              <a:t>TITLE HERE</a:t>
            </a:r>
          </a:p>
        </p:txBody>
      </p:sp>
      <p:sp>
        <p:nvSpPr>
          <p:cNvPr id="9" name="Text Placeholder 2">
            <a:extLst>
              <a:ext uri="{FF2B5EF4-FFF2-40B4-BE49-F238E27FC236}">
                <a16:creationId xmlns:a16="http://schemas.microsoft.com/office/drawing/2014/main" id="{611D89B8-776E-7B43-A963-AC75C8FDFAB3}"/>
              </a:ext>
            </a:extLst>
          </p:cNvPr>
          <p:cNvSpPr>
            <a:spLocks noGrp="1"/>
          </p:cNvSpPr>
          <p:nvPr>
            <p:ph type="body" sz="quarter" idx="16" hasCustomPrompt="1"/>
          </p:nvPr>
        </p:nvSpPr>
        <p:spPr>
          <a:xfrm>
            <a:off x="744972" y="5457610"/>
            <a:ext cx="8773678" cy="4343400"/>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p>
        </p:txBody>
      </p:sp>
      <p:sp>
        <p:nvSpPr>
          <p:cNvPr id="11" name="Picture Placeholder 18">
            <a:extLst>
              <a:ext uri="{FF2B5EF4-FFF2-40B4-BE49-F238E27FC236}">
                <a16:creationId xmlns:a16="http://schemas.microsoft.com/office/drawing/2014/main" id="{1A0DA1DB-4758-AA46-B91A-6220096FC09D}"/>
              </a:ext>
            </a:extLst>
          </p:cNvPr>
          <p:cNvSpPr>
            <a:spLocks noGrp="1"/>
          </p:cNvSpPr>
          <p:nvPr>
            <p:ph type="pic" sz="quarter" idx="14"/>
          </p:nvPr>
        </p:nvSpPr>
        <p:spPr>
          <a:xfrm>
            <a:off x="10052050" y="-1"/>
            <a:ext cx="10052050" cy="10476000"/>
          </a:xfrm>
          <a:prstGeom prst="rect">
            <a:avLst/>
          </a:prstGeom>
        </p:spPr>
        <p:txBody>
          <a:bodyPr/>
          <a:lstStyle>
            <a:lvl1pPr>
              <a:defRPr b="1" i="0">
                <a:latin typeface="Poppins SemiBold" pitchFamily="2" charset="77"/>
              </a:defRPr>
            </a:lvl1pPr>
          </a:lstStyle>
          <a:p>
            <a:endParaRPr lang="en-US" dirty="0"/>
          </a:p>
        </p:txBody>
      </p:sp>
    </p:spTree>
    <p:extLst>
      <p:ext uri="{BB962C8B-B14F-4D97-AF65-F5344CB8AC3E}">
        <p14:creationId xmlns:p14="http://schemas.microsoft.com/office/powerpoint/2010/main" val="2095611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g object 16">
            <a:extLst>
              <a:ext uri="{FF2B5EF4-FFF2-40B4-BE49-F238E27FC236}">
                <a16:creationId xmlns:a16="http://schemas.microsoft.com/office/drawing/2014/main" id="{1E23DB2D-E8DA-F442-B0AC-990F11144D17}"/>
              </a:ext>
            </a:extLst>
          </p:cNvPr>
          <p:cNvSpPr/>
          <p:nvPr userDrawn="1"/>
        </p:nvSpPr>
        <p:spPr>
          <a:xfrm>
            <a:off x="0" y="10473683"/>
            <a:ext cx="20104100" cy="846455"/>
          </a:xfrm>
          <a:custGeom>
            <a:avLst/>
            <a:gdLst/>
            <a:ahLst/>
            <a:cxnLst/>
            <a:rect l="l" t="t" r="r" b="b"/>
            <a:pathLst>
              <a:path w="20104100" h="846454">
                <a:moveTo>
                  <a:pt x="20104099" y="0"/>
                </a:moveTo>
                <a:lnTo>
                  <a:pt x="0" y="0"/>
                </a:lnTo>
                <a:lnTo>
                  <a:pt x="0" y="846131"/>
                </a:lnTo>
                <a:lnTo>
                  <a:pt x="20104099" y="846131"/>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sp>
        <p:nvSpPr>
          <p:cNvPr id="5" name="TextBox 4">
            <a:extLst>
              <a:ext uri="{FF2B5EF4-FFF2-40B4-BE49-F238E27FC236}">
                <a16:creationId xmlns:a16="http://schemas.microsoft.com/office/drawing/2014/main" id="{4371CB3E-2BB4-BB4F-9E76-2907A79FC1B7}"/>
              </a:ext>
            </a:extLst>
          </p:cNvPr>
          <p:cNvSpPr txBox="1"/>
          <p:nvPr userDrawn="1"/>
        </p:nvSpPr>
        <p:spPr>
          <a:xfrm>
            <a:off x="1670050" y="10712528"/>
            <a:ext cx="7010400" cy="369332"/>
          </a:xfrm>
          <a:prstGeom prst="rect">
            <a:avLst/>
          </a:prstGeom>
          <a:noFill/>
        </p:spPr>
        <p:txBody>
          <a:bodyPr wrap="square" rtlCol="0">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800" b="0" i="1" dirty="0">
                <a:solidFill>
                  <a:schemeClr val="bg1"/>
                </a:solidFill>
                <a:latin typeface="Poppins" pitchFamily="2" charset="77"/>
              </a:rPr>
              <a:t>PRESENTATION TITLE</a:t>
            </a:r>
          </a:p>
        </p:txBody>
      </p:sp>
      <p:sp>
        <p:nvSpPr>
          <p:cNvPr id="9" name="Holder 4">
            <a:extLst>
              <a:ext uri="{FF2B5EF4-FFF2-40B4-BE49-F238E27FC236}">
                <a16:creationId xmlns:a16="http://schemas.microsoft.com/office/drawing/2014/main" id="{11D47F15-D911-AC4F-8494-F82BF8873B42}"/>
              </a:ext>
            </a:extLst>
          </p:cNvPr>
          <p:cNvSpPr txBox="1">
            <a:spLocks/>
          </p:cNvSpPr>
          <p:nvPr userDrawn="1"/>
        </p:nvSpPr>
        <p:spPr>
          <a:xfrm>
            <a:off x="18357850" y="10712528"/>
            <a:ext cx="1136728" cy="346249"/>
          </a:xfrm>
          <a:prstGeom prst="rect">
            <a:avLst/>
          </a:prstGeom>
        </p:spPr>
        <p:txBody>
          <a:bodyPr lIns="0" tIns="0" rIns="0" bIns="0"/>
          <a:lstStyle>
            <a:defPPr>
              <a:defRPr lang="en-US"/>
            </a:defPPr>
            <a:lvl1pPr marL="0" algn="r" defTabSz="914400" rtl="0" eaLnBrk="1" latinLnBrk="0" hangingPunct="1">
              <a:defRPr sz="2250" b="1" i="0" kern="1200">
                <a:solidFill>
                  <a:schemeClr val="bg1"/>
                </a:solidFill>
                <a:latin typeface="Proxima Nova Semibold" panose="02000506030000020004" pitchFamily="2" charset="0"/>
                <a:ea typeface="+mn-ea"/>
                <a:cs typeface="Poppi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326">
              <a:spcBef>
                <a:spcPts val="219"/>
              </a:spcBef>
            </a:pPr>
            <a:fld id="{81D60167-4931-47E6-BA6A-407CBD079E47}" type="slidenum">
              <a:rPr lang="en-GB" sz="2249" b="0" i="0" smtClean="0">
                <a:solidFill>
                  <a:schemeClr val="bg1"/>
                </a:solidFill>
                <a:latin typeface="Poppins" pitchFamily="2" charset="77"/>
                <a:cs typeface="Poppins" pitchFamily="2" charset="77"/>
              </a:rPr>
              <a:pPr marL="60326">
                <a:spcBef>
                  <a:spcPts val="219"/>
                </a:spcBef>
              </a:pPr>
              <a:t>‹#›</a:t>
            </a:fld>
            <a:endParaRPr lang="en-GB" sz="2249" b="0" i="0" dirty="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61AFD14E-4060-9D46-86C7-B257EB292C8F}"/>
              </a:ext>
            </a:extLst>
          </p:cNvPr>
          <p:cNvSpPr txBox="1"/>
          <p:nvPr userDrawn="1"/>
        </p:nvSpPr>
        <p:spPr>
          <a:xfrm>
            <a:off x="15496116" y="10712528"/>
            <a:ext cx="2937934" cy="369460"/>
          </a:xfrm>
          <a:prstGeom prst="rect">
            <a:avLst/>
          </a:prstGeom>
          <a:noFill/>
        </p:spPr>
        <p:txBody>
          <a:bodyPr wrap="square" rtlCol="0">
            <a:spAutoFit/>
          </a:bodyPr>
          <a:lstStyle/>
          <a:p>
            <a:r>
              <a:rPr lang="en-GB" sz="1801" b="0" i="1" kern="1200" dirty="0">
                <a:solidFill>
                  <a:schemeClr val="bg1"/>
                </a:solidFill>
                <a:effectLst/>
                <a:latin typeface="Poppins" pitchFamily="2" charset="77"/>
                <a:ea typeface="+mn-ea"/>
                <a:cs typeface="Poppins" pitchFamily="2" charset="77"/>
              </a:rPr>
              <a:t>www.thebigbang.org.uk</a:t>
            </a:r>
          </a:p>
        </p:txBody>
      </p:sp>
      <p:pic>
        <p:nvPicPr>
          <p:cNvPr id="2" name="Picture 1">
            <a:extLst>
              <a:ext uri="{FF2B5EF4-FFF2-40B4-BE49-F238E27FC236}">
                <a16:creationId xmlns:a16="http://schemas.microsoft.com/office/drawing/2014/main" id="{D4CA81FE-4597-C2D4-0999-51A803A3D094}"/>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79791" t="1104" r="-112" b="51718"/>
          <a:stretch/>
        </p:blipFill>
        <p:spPr>
          <a:xfrm>
            <a:off x="619750" y="10473683"/>
            <a:ext cx="936000" cy="912600"/>
          </a:xfrm>
          <a:prstGeom prst="rect">
            <a:avLst/>
          </a:prstGeom>
        </p:spPr>
      </p:pic>
    </p:spTree>
  </p:cSld>
  <p:clrMap bg1="lt1" tx1="dk1" bg2="lt2" tx2="dk2" accent1="accent1" accent2="accent2" accent3="accent3" accent4="accent4" accent5="accent5" accent6="accent6" hlink="hlink" folHlink="folHlink"/>
  <p:sldLayoutIdLst>
    <p:sldLayoutId id="2147483716" r:id="rId1"/>
    <p:sldLayoutId id="2147483718" r:id="rId2"/>
    <p:sldLayoutId id="2147483699" r:id="rId3"/>
    <p:sldLayoutId id="2147483719" r:id="rId4"/>
    <p:sldLayoutId id="2147483720" r:id="rId5"/>
    <p:sldLayoutId id="2147483721" r:id="rId6"/>
    <p:sldLayoutId id="2147483734" r:id="rId7"/>
    <p:sldLayoutId id="2147483733" r:id="rId8"/>
    <p:sldLayoutId id="2147483731" r:id="rId9"/>
    <p:sldLayoutId id="2147483730" r:id="rId10"/>
    <p:sldLayoutId id="2147483722" r:id="rId11"/>
    <p:sldLayoutId id="2147483732" r:id="rId12"/>
    <p:sldLayoutId id="2147483729" r:id="rId13"/>
    <p:sldLayoutId id="2147483723" r:id="rId14"/>
    <p:sldLayoutId id="2147483724" r:id="rId15"/>
    <p:sldLayoutId id="2147483725" r:id="rId16"/>
  </p:sldLayoutIdLst>
  <p:hf hdr="0" ftr="0" dt="0"/>
  <p:txStyles>
    <p:titleStyle>
      <a:lvl1pPr>
        <a:defRPr b="1" i="0">
          <a:latin typeface="Proxima Nova Semibold" panose="02000506030000020004" pitchFamily="2" charset="0"/>
          <a:ea typeface="+mj-ea"/>
          <a:cs typeface="+mj-cs"/>
        </a:defRPr>
      </a:lvl1pPr>
    </p:titleStyle>
    <p:bodyStyle>
      <a:lvl1pPr marL="0">
        <a:defRPr b="0" i="0">
          <a:latin typeface="Gotham-Light" pitchFamily="2" charset="0"/>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bodyStyle>
    <p:otherStyle>
      <a:lvl1pPr marL="0">
        <a:defRPr>
          <a:latin typeface="+mn-lt"/>
          <a:ea typeface="+mn-ea"/>
          <a:cs typeface="+mn-cs"/>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8.jp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www.fairtrade.org.uk/index.htm" TargetMode="External"/><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7.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FC427B-BE91-5E41-A145-B7B5D61B1AD7}"/>
              </a:ext>
            </a:extLst>
          </p:cNvPr>
          <p:cNvSpPr>
            <a:spLocks noGrp="1"/>
          </p:cNvSpPr>
          <p:nvPr>
            <p:ph type="body" sz="quarter" idx="15"/>
          </p:nvPr>
        </p:nvSpPr>
        <p:spPr>
          <a:xfrm>
            <a:off x="4565650" y="9324653"/>
            <a:ext cx="14721393" cy="549273"/>
          </a:xfrm>
        </p:spPr>
        <p:txBody>
          <a:bodyPr/>
          <a:lstStyle/>
          <a:p>
            <a:r>
              <a:rPr lang="en-US" dirty="0"/>
              <a:t>MIX IT UP – SUSTAINABLE FOODS</a:t>
            </a:r>
          </a:p>
        </p:txBody>
      </p:sp>
      <p:sp>
        <p:nvSpPr>
          <p:cNvPr id="5" name="Text Placeholder 4">
            <a:extLst>
              <a:ext uri="{FF2B5EF4-FFF2-40B4-BE49-F238E27FC236}">
                <a16:creationId xmlns:a16="http://schemas.microsoft.com/office/drawing/2014/main" id="{B3B6CE8E-2470-274B-AF97-90029B660FB0}"/>
              </a:ext>
            </a:extLst>
          </p:cNvPr>
          <p:cNvSpPr>
            <a:spLocks noGrp="1"/>
          </p:cNvSpPr>
          <p:nvPr>
            <p:ph type="body" sz="quarter" idx="16"/>
          </p:nvPr>
        </p:nvSpPr>
        <p:spPr>
          <a:xfrm>
            <a:off x="4565650" y="9891581"/>
            <a:ext cx="14721393" cy="549273"/>
          </a:xfrm>
        </p:spPr>
        <p:txBody>
          <a:bodyPr/>
          <a:lstStyle/>
          <a:p>
            <a:r>
              <a:rPr lang="en-US" dirty="0"/>
              <a:t>September 2022</a:t>
            </a:r>
          </a:p>
        </p:txBody>
      </p:sp>
    </p:spTree>
    <p:extLst>
      <p:ext uri="{BB962C8B-B14F-4D97-AF65-F5344CB8AC3E}">
        <p14:creationId xmlns:p14="http://schemas.microsoft.com/office/powerpoint/2010/main" val="1906318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p:txBody>
          <a:bodyPr/>
          <a:lstStyle/>
          <a:p>
            <a:pPr>
              <a:lnSpc>
                <a:spcPct val="150000"/>
              </a:lnSpc>
            </a:pPr>
            <a:r>
              <a:rPr lang="en-US" sz="3600" dirty="0">
                <a:solidFill>
                  <a:schemeClr val="dk1"/>
                </a:solidFill>
                <a:latin typeface="Poppins" panose="020B0604020202020204" charset="0"/>
                <a:cs typeface="Poppins" panose="020B0604020202020204" charset="0"/>
              </a:rPr>
              <a:t>What have you found out in your experiment? </a:t>
            </a:r>
          </a:p>
          <a:p>
            <a:endParaRPr lang="en-US" sz="10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Changing the variables:</a:t>
            </a:r>
          </a:p>
          <a:p>
            <a:endParaRPr lang="en-US" dirty="0"/>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grpSp>
      <p:pic>
        <p:nvPicPr>
          <p:cNvPr id="4" name="Picture 3">
            <a:extLst>
              <a:ext uri="{FF2B5EF4-FFF2-40B4-BE49-F238E27FC236}">
                <a16:creationId xmlns:a16="http://schemas.microsoft.com/office/drawing/2014/main" id="{22CC22E9-357D-62AB-1D37-34405688A983}"/>
              </a:ext>
            </a:extLst>
          </p:cNvPr>
          <p:cNvPicPr>
            <a:picLocks noChangeAspect="1"/>
          </p:cNvPicPr>
          <p:nvPr/>
        </p:nvPicPr>
        <p:blipFill>
          <a:blip r:embed="rId3"/>
          <a:stretch>
            <a:fillRect/>
          </a:stretch>
        </p:blipFill>
        <p:spPr>
          <a:xfrm>
            <a:off x="14484159" y="5426075"/>
            <a:ext cx="4506284" cy="4878804"/>
          </a:xfrm>
          <a:prstGeom prst="rect">
            <a:avLst/>
          </a:prstGeom>
        </p:spPr>
      </p:pic>
    </p:spTree>
    <p:extLst>
      <p:ext uri="{BB962C8B-B14F-4D97-AF65-F5344CB8AC3E}">
        <p14:creationId xmlns:p14="http://schemas.microsoft.com/office/powerpoint/2010/main" val="4134793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9380A69-9B41-CC4A-B536-CE02DC22073D}"/>
              </a:ext>
            </a:extLst>
          </p:cNvPr>
          <p:cNvSpPr>
            <a:spLocks noGrp="1"/>
          </p:cNvSpPr>
          <p:nvPr>
            <p:ph type="body" sz="quarter" idx="11"/>
          </p:nvPr>
        </p:nvSpPr>
        <p:spPr>
          <a:xfrm>
            <a:off x="744972" y="3444875"/>
            <a:ext cx="8773678" cy="5257800"/>
          </a:xfrm>
        </p:spPr>
        <p:txBody>
          <a:bodyPr/>
          <a:lstStyle/>
          <a:p>
            <a:pPr marL="457200" indent="-457200">
              <a:buFont typeface="Arial" panose="020B0604020202020204" pitchFamily="34" charset="0"/>
              <a:buChar char="•"/>
            </a:pPr>
            <a:r>
              <a:rPr lang="en-GB" sz="2800" dirty="0"/>
              <a:t>How would your packaging be sustainable?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What would be the ingredients and where will you get them from?</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Will the ingredients be fair trade?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What engineering jobs would be needed to do this?</a:t>
            </a:r>
          </a:p>
          <a:p>
            <a:endParaRPr lang="en-US" dirty="0"/>
          </a:p>
        </p:txBody>
      </p:sp>
      <p:sp>
        <p:nvSpPr>
          <p:cNvPr id="20" name="Text Placeholder 19">
            <a:extLst>
              <a:ext uri="{FF2B5EF4-FFF2-40B4-BE49-F238E27FC236}">
                <a16:creationId xmlns:a16="http://schemas.microsoft.com/office/drawing/2014/main" id="{70456E63-5776-9644-89DC-B0B7663306F5}"/>
              </a:ext>
            </a:extLst>
          </p:cNvPr>
          <p:cNvSpPr>
            <a:spLocks noGrp="1"/>
          </p:cNvSpPr>
          <p:nvPr>
            <p:ph type="body" sz="quarter" idx="15"/>
          </p:nvPr>
        </p:nvSpPr>
        <p:spPr/>
        <p:txBody>
          <a:bodyPr/>
          <a:lstStyle/>
          <a:p>
            <a:r>
              <a:rPr lang="en-GB" dirty="0"/>
              <a:t>What would you call your own cookie brand?</a:t>
            </a:r>
          </a:p>
        </p:txBody>
      </p:sp>
      <p:pic>
        <p:nvPicPr>
          <p:cNvPr id="25" name="Picture Placeholder 24">
            <a:extLst>
              <a:ext uri="{FF2B5EF4-FFF2-40B4-BE49-F238E27FC236}">
                <a16:creationId xmlns:a16="http://schemas.microsoft.com/office/drawing/2014/main" id="{545E0104-85C8-6445-8B9B-5D906615413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497" r="20497"/>
          <a:stretch>
            <a:fillRect/>
          </a:stretch>
        </p:blipFill>
        <p:spPr/>
      </p:pic>
      <p:pic>
        <p:nvPicPr>
          <p:cNvPr id="4" name="Picture Placeholder 6" descr="A picture containing bird&#10;&#10;Description automatically generated">
            <a:extLst>
              <a:ext uri="{FF2B5EF4-FFF2-40B4-BE49-F238E27FC236}">
                <a16:creationId xmlns:a16="http://schemas.microsoft.com/office/drawing/2014/main" id="{A97EFCE2-D714-785E-A89A-9904A6480B19}"/>
              </a:ext>
            </a:extLst>
          </p:cNvPr>
          <p:cNvPicPr>
            <a:picLocks noChangeAspect="1"/>
          </p:cNvPicPr>
          <p:nvPr/>
        </p:nvPicPr>
        <p:blipFill>
          <a:blip r:embed="rId4">
            <a:extLst>
              <a:ext uri="{28A0092B-C50C-407E-A947-70E740481C1C}">
                <a14:useLocalDpi xmlns:a14="http://schemas.microsoft.com/office/drawing/2010/main" val="0"/>
              </a:ext>
            </a:extLst>
          </a:blip>
          <a:srcRect l="18028" r="18028"/>
          <a:stretch>
            <a:fillRect/>
          </a:stretch>
        </p:blipFill>
        <p:spPr>
          <a:xfrm>
            <a:off x="10052050" y="-8994"/>
            <a:ext cx="10052050" cy="10476000"/>
          </a:xfrm>
          <a:prstGeom prst="rect">
            <a:avLst/>
          </a:prstGeom>
        </p:spPr>
      </p:pic>
      <p:pic>
        <p:nvPicPr>
          <p:cNvPr id="2" name="Picture Placeholder 24">
            <a:extLst>
              <a:ext uri="{FF2B5EF4-FFF2-40B4-BE49-F238E27FC236}">
                <a16:creationId xmlns:a16="http://schemas.microsoft.com/office/drawing/2014/main" id="{268DFD8F-DD48-F78C-0573-9486B2F99397}"/>
              </a:ext>
            </a:extLst>
          </p:cNvPr>
          <p:cNvPicPr>
            <a:picLocks noChangeAspect="1"/>
          </p:cNvPicPr>
          <p:nvPr/>
        </p:nvPicPr>
        <p:blipFill>
          <a:blip r:embed="rId5">
            <a:extLst>
              <a:ext uri="{28A0092B-C50C-407E-A947-70E740481C1C}">
                <a14:useLocalDpi xmlns:a14="http://schemas.microsoft.com/office/drawing/2010/main" val="0"/>
              </a:ext>
            </a:extLst>
          </a:blip>
          <a:srcRect l="18028" r="18028"/>
          <a:stretch/>
        </p:blipFill>
        <p:spPr>
          <a:xfrm>
            <a:off x="10054167" y="-17987"/>
            <a:ext cx="10052050" cy="10476000"/>
          </a:xfrm>
          <a:prstGeom prst="rect">
            <a:avLst/>
          </a:prstGeom>
        </p:spPr>
      </p:pic>
    </p:spTree>
    <p:extLst>
      <p:ext uri="{BB962C8B-B14F-4D97-AF65-F5344CB8AC3E}">
        <p14:creationId xmlns:p14="http://schemas.microsoft.com/office/powerpoint/2010/main" val="685986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9380A69-9B41-CC4A-B536-CE02DC22073D}"/>
              </a:ext>
            </a:extLst>
          </p:cNvPr>
          <p:cNvSpPr>
            <a:spLocks noGrp="1"/>
          </p:cNvSpPr>
          <p:nvPr>
            <p:ph type="body" sz="quarter" idx="11"/>
          </p:nvPr>
        </p:nvSpPr>
        <p:spPr>
          <a:xfrm>
            <a:off x="744972" y="3444875"/>
            <a:ext cx="8773678" cy="5257800"/>
          </a:xfrm>
        </p:spPr>
        <p:txBody>
          <a:bodyPr/>
          <a:lstStyle/>
          <a:p>
            <a:pPr marL="457200" indent="-457200">
              <a:buFont typeface="Arial" panose="020B0604020202020204" pitchFamily="34" charset="0"/>
              <a:buChar char="•"/>
            </a:pPr>
            <a:r>
              <a:rPr lang="en-GB" sz="2800" dirty="0"/>
              <a:t>Hemp fibres: Antibacterial, durable and resilient.  Fast growing plant that does not  require pesticides. </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Stinging nettle fibres: thanks to new engineering spinning techniques.</a:t>
            </a:r>
          </a:p>
          <a:p>
            <a:endParaRPr lang="en-GB" sz="2800" dirty="0"/>
          </a:p>
          <a:p>
            <a:pPr marL="457200" indent="-457200">
              <a:buFont typeface="Arial" panose="020B0604020202020204" pitchFamily="34" charset="0"/>
              <a:buChar char="•"/>
            </a:pPr>
            <a:r>
              <a:rPr lang="en-GB" sz="2800" dirty="0"/>
              <a:t>Kelp: Seaweed is mixed with cellulose to create a yarn. </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Pineapple leaf fabric: produces a leather like material </a:t>
            </a:r>
          </a:p>
          <a:p>
            <a:endParaRPr lang="en-US" dirty="0"/>
          </a:p>
        </p:txBody>
      </p:sp>
      <p:sp>
        <p:nvSpPr>
          <p:cNvPr id="20" name="Text Placeholder 19">
            <a:extLst>
              <a:ext uri="{FF2B5EF4-FFF2-40B4-BE49-F238E27FC236}">
                <a16:creationId xmlns:a16="http://schemas.microsoft.com/office/drawing/2014/main" id="{70456E63-5776-9644-89DC-B0B7663306F5}"/>
              </a:ext>
            </a:extLst>
          </p:cNvPr>
          <p:cNvSpPr>
            <a:spLocks noGrp="1"/>
          </p:cNvSpPr>
          <p:nvPr>
            <p:ph type="body" sz="quarter" idx="15"/>
          </p:nvPr>
        </p:nvSpPr>
        <p:spPr/>
        <p:txBody>
          <a:bodyPr/>
          <a:lstStyle/>
          <a:p>
            <a:r>
              <a:rPr lang="en-GB" dirty="0"/>
              <a:t>Sustainable packaging ideas:</a:t>
            </a:r>
          </a:p>
        </p:txBody>
      </p:sp>
      <p:pic>
        <p:nvPicPr>
          <p:cNvPr id="25" name="Picture Placeholder 24">
            <a:extLst>
              <a:ext uri="{FF2B5EF4-FFF2-40B4-BE49-F238E27FC236}">
                <a16:creationId xmlns:a16="http://schemas.microsoft.com/office/drawing/2014/main" id="{545E0104-85C8-6445-8B9B-5D906615413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497" r="20497"/>
          <a:stretch>
            <a:fillRect/>
          </a:stretch>
        </p:blipFill>
        <p:spPr/>
      </p:pic>
      <p:pic>
        <p:nvPicPr>
          <p:cNvPr id="4" name="Picture Placeholder 6" descr="A picture containing bird&#10;&#10;Description automatically generated">
            <a:extLst>
              <a:ext uri="{FF2B5EF4-FFF2-40B4-BE49-F238E27FC236}">
                <a16:creationId xmlns:a16="http://schemas.microsoft.com/office/drawing/2014/main" id="{A97EFCE2-D714-785E-A89A-9904A6480B19}"/>
              </a:ext>
            </a:extLst>
          </p:cNvPr>
          <p:cNvPicPr>
            <a:picLocks noChangeAspect="1"/>
          </p:cNvPicPr>
          <p:nvPr/>
        </p:nvPicPr>
        <p:blipFill>
          <a:blip r:embed="rId4">
            <a:extLst>
              <a:ext uri="{28A0092B-C50C-407E-A947-70E740481C1C}">
                <a14:useLocalDpi xmlns:a14="http://schemas.microsoft.com/office/drawing/2010/main" val="0"/>
              </a:ext>
            </a:extLst>
          </a:blip>
          <a:srcRect l="18028" r="18028"/>
          <a:stretch>
            <a:fillRect/>
          </a:stretch>
        </p:blipFill>
        <p:spPr>
          <a:xfrm>
            <a:off x="10052050" y="-8994"/>
            <a:ext cx="10052050" cy="10476000"/>
          </a:xfrm>
          <a:prstGeom prst="rect">
            <a:avLst/>
          </a:prstGeom>
        </p:spPr>
      </p:pic>
      <p:pic>
        <p:nvPicPr>
          <p:cNvPr id="2" name="Picture Placeholder 24">
            <a:extLst>
              <a:ext uri="{FF2B5EF4-FFF2-40B4-BE49-F238E27FC236}">
                <a16:creationId xmlns:a16="http://schemas.microsoft.com/office/drawing/2014/main" id="{268DFD8F-DD48-F78C-0573-9486B2F99397}"/>
              </a:ext>
            </a:extLst>
          </p:cNvPr>
          <p:cNvPicPr>
            <a:picLocks noChangeAspect="1"/>
          </p:cNvPicPr>
          <p:nvPr/>
        </p:nvPicPr>
        <p:blipFill>
          <a:blip r:embed="rId5">
            <a:extLst>
              <a:ext uri="{28A0092B-C50C-407E-A947-70E740481C1C}">
                <a14:useLocalDpi xmlns:a14="http://schemas.microsoft.com/office/drawing/2010/main" val="0"/>
              </a:ext>
            </a:extLst>
          </a:blip>
          <a:srcRect l="18028" r="18028"/>
          <a:stretch/>
        </p:blipFill>
        <p:spPr>
          <a:xfrm>
            <a:off x="10054167" y="-17987"/>
            <a:ext cx="10052050" cy="10476000"/>
          </a:xfrm>
          <a:prstGeom prst="rect">
            <a:avLst/>
          </a:prstGeom>
        </p:spPr>
      </p:pic>
      <p:pic>
        <p:nvPicPr>
          <p:cNvPr id="3" name="Picture Placeholder 24">
            <a:extLst>
              <a:ext uri="{FF2B5EF4-FFF2-40B4-BE49-F238E27FC236}">
                <a16:creationId xmlns:a16="http://schemas.microsoft.com/office/drawing/2014/main" id="{27878860-010E-E9C1-8B7F-B2697906BD2F}"/>
              </a:ext>
            </a:extLst>
          </p:cNvPr>
          <p:cNvPicPr>
            <a:picLocks noChangeAspect="1"/>
          </p:cNvPicPr>
          <p:nvPr/>
        </p:nvPicPr>
        <p:blipFill>
          <a:blip r:embed="rId6">
            <a:extLst>
              <a:ext uri="{28A0092B-C50C-407E-A947-70E740481C1C}">
                <a14:useLocalDpi xmlns:a14="http://schemas.microsoft.com/office/drawing/2010/main" val="0"/>
              </a:ext>
            </a:extLst>
          </a:blip>
          <a:srcRect l="8657" r="8657"/>
          <a:stretch/>
        </p:blipFill>
        <p:spPr>
          <a:xfrm>
            <a:off x="10071100" y="-53965"/>
            <a:ext cx="10052050" cy="10476000"/>
          </a:xfrm>
          <a:prstGeom prst="rect">
            <a:avLst/>
          </a:prstGeom>
        </p:spPr>
      </p:pic>
    </p:spTree>
    <p:extLst>
      <p:ext uri="{BB962C8B-B14F-4D97-AF65-F5344CB8AC3E}">
        <p14:creationId xmlns:p14="http://schemas.microsoft.com/office/powerpoint/2010/main" val="3005662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6690894" cy="7202217"/>
          </a:xfrm>
        </p:spPr>
        <p:txBody>
          <a:bodyPr/>
          <a:lstStyle/>
          <a:p>
            <a:pPr marL="1143000" indent="-1143000">
              <a:buFont typeface="Arial" panose="020B0604020202020204" pitchFamily="34" charset="0"/>
              <a:buChar char="•"/>
            </a:pPr>
            <a:r>
              <a:rPr lang="en-US" dirty="0"/>
              <a:t>To learn facts about food sustainability</a:t>
            </a:r>
          </a:p>
          <a:p>
            <a:pPr marL="1143000" indent="-1143000">
              <a:buFont typeface="Arial" panose="020B0604020202020204" pitchFamily="34" charset="0"/>
              <a:buChar char="•"/>
            </a:pPr>
            <a:r>
              <a:rPr lang="en-US" dirty="0"/>
              <a:t>To learn about a “fair test”</a:t>
            </a:r>
          </a:p>
          <a:p>
            <a:pPr marL="1143000" indent="-1143000">
              <a:buFont typeface="Arial" panose="020B0604020202020204" pitchFamily="34" charset="0"/>
              <a:buChar char="•"/>
            </a:pPr>
            <a:r>
              <a:rPr lang="en-US" dirty="0"/>
              <a:t>To design your own experiment by changing one variable</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p:txBody>
          <a:bodyPr/>
          <a:lstStyle/>
          <a:p>
            <a:r>
              <a:rPr lang="en-US" dirty="0"/>
              <a:t>Session Aims:</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F7005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spTree>
    <p:extLst>
      <p:ext uri="{BB962C8B-B14F-4D97-AF65-F5344CB8AC3E}">
        <p14:creationId xmlns:p14="http://schemas.microsoft.com/office/powerpoint/2010/main" val="1308071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9380A69-9B41-CC4A-B536-CE02DC22073D}"/>
              </a:ext>
            </a:extLst>
          </p:cNvPr>
          <p:cNvSpPr>
            <a:spLocks noGrp="1"/>
          </p:cNvSpPr>
          <p:nvPr>
            <p:ph type="body" sz="quarter" idx="11"/>
          </p:nvPr>
        </p:nvSpPr>
        <p:spPr>
          <a:xfrm>
            <a:off x="744972" y="3444875"/>
            <a:ext cx="8773678" cy="5257800"/>
          </a:xfrm>
        </p:spPr>
        <p:txBody>
          <a:bodyPr/>
          <a:lstStyle/>
          <a:p>
            <a:pPr marL="457200" indent="-457200">
              <a:buFont typeface="Arial" panose="020B0604020202020204" pitchFamily="34" charset="0"/>
              <a:buChar char="•"/>
            </a:pPr>
            <a:r>
              <a:rPr lang="en-US" dirty="0"/>
              <a:t>Transporting food can contribute to fuel usage and pollution</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The chemicals used in pesticides and artificial </a:t>
            </a:r>
            <a:r>
              <a:rPr lang="en-GB" dirty="0"/>
              <a:t>fertilisers</a:t>
            </a:r>
            <a:r>
              <a:rPr lang="en-US" dirty="0"/>
              <a:t> can pollute water and damage important eco systems</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Some packaging is non-biodegradable and will end up in landfills. </a:t>
            </a:r>
          </a:p>
          <a:p>
            <a:endParaRPr lang="en-US" dirty="0"/>
          </a:p>
        </p:txBody>
      </p:sp>
      <p:sp>
        <p:nvSpPr>
          <p:cNvPr id="20" name="Text Placeholder 19">
            <a:extLst>
              <a:ext uri="{FF2B5EF4-FFF2-40B4-BE49-F238E27FC236}">
                <a16:creationId xmlns:a16="http://schemas.microsoft.com/office/drawing/2014/main" id="{70456E63-5776-9644-89DC-B0B7663306F5}"/>
              </a:ext>
            </a:extLst>
          </p:cNvPr>
          <p:cNvSpPr>
            <a:spLocks noGrp="1"/>
          </p:cNvSpPr>
          <p:nvPr>
            <p:ph type="body" sz="quarter" idx="15"/>
          </p:nvPr>
        </p:nvSpPr>
        <p:spPr/>
        <p:txBody>
          <a:bodyPr/>
          <a:lstStyle/>
          <a:p>
            <a:r>
              <a:rPr lang="en-US" dirty="0"/>
              <a:t>Why is sustainability important?</a:t>
            </a:r>
          </a:p>
        </p:txBody>
      </p:sp>
      <p:pic>
        <p:nvPicPr>
          <p:cNvPr id="25" name="Picture Placeholder 24">
            <a:extLst>
              <a:ext uri="{FF2B5EF4-FFF2-40B4-BE49-F238E27FC236}">
                <a16:creationId xmlns:a16="http://schemas.microsoft.com/office/drawing/2014/main" id="{545E0104-85C8-6445-8B9B-5D906615413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497" r="20497"/>
          <a:stretch>
            <a:fillRect/>
          </a:stretch>
        </p:blipFill>
        <p:spPr/>
      </p:pic>
      <p:pic>
        <p:nvPicPr>
          <p:cNvPr id="4" name="Picture Placeholder 6" descr="A picture containing bird&#10;&#10;Description automatically generated">
            <a:extLst>
              <a:ext uri="{FF2B5EF4-FFF2-40B4-BE49-F238E27FC236}">
                <a16:creationId xmlns:a16="http://schemas.microsoft.com/office/drawing/2014/main" id="{A97EFCE2-D714-785E-A89A-9904A6480B19}"/>
              </a:ext>
            </a:extLst>
          </p:cNvPr>
          <p:cNvPicPr>
            <a:picLocks noChangeAspect="1"/>
          </p:cNvPicPr>
          <p:nvPr/>
        </p:nvPicPr>
        <p:blipFill>
          <a:blip r:embed="rId4">
            <a:extLst>
              <a:ext uri="{28A0092B-C50C-407E-A947-70E740481C1C}">
                <a14:useLocalDpi xmlns:a14="http://schemas.microsoft.com/office/drawing/2010/main" val="0"/>
              </a:ext>
            </a:extLst>
          </a:blip>
          <a:srcRect l="18028" r="18028"/>
          <a:stretch>
            <a:fillRect/>
          </a:stretch>
        </p:blipFill>
        <p:spPr>
          <a:xfrm>
            <a:off x="10052050" y="-8994"/>
            <a:ext cx="10052050" cy="10476000"/>
          </a:xfrm>
          <a:prstGeom prst="rect">
            <a:avLst/>
          </a:prstGeom>
        </p:spPr>
      </p:pic>
    </p:spTree>
    <p:extLst>
      <p:ext uri="{BB962C8B-B14F-4D97-AF65-F5344CB8AC3E}">
        <p14:creationId xmlns:p14="http://schemas.microsoft.com/office/powerpoint/2010/main" val="836351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E5325804-80CD-6644-BA16-FFE503A5C4DD}"/>
              </a:ext>
            </a:extLst>
          </p:cNvPr>
          <p:cNvSpPr>
            <a:spLocks noGrp="1"/>
          </p:cNvSpPr>
          <p:nvPr>
            <p:ph type="body" sz="quarter" idx="15"/>
          </p:nvPr>
        </p:nvSpPr>
        <p:spPr/>
        <p:txBody>
          <a:bodyPr/>
          <a:lstStyle/>
          <a:p>
            <a:r>
              <a:rPr lang="en-US" dirty="0"/>
              <a:t>Did you know?</a:t>
            </a:r>
          </a:p>
        </p:txBody>
      </p:sp>
      <p:sp>
        <p:nvSpPr>
          <p:cNvPr id="67" name="Text Placeholder 66">
            <a:extLst>
              <a:ext uri="{FF2B5EF4-FFF2-40B4-BE49-F238E27FC236}">
                <a16:creationId xmlns:a16="http://schemas.microsoft.com/office/drawing/2014/main" id="{7091F713-9801-6F43-8F6A-18718447A1B9}"/>
              </a:ext>
            </a:extLst>
          </p:cNvPr>
          <p:cNvSpPr>
            <a:spLocks noGrp="1"/>
          </p:cNvSpPr>
          <p:nvPr>
            <p:ph type="body" sz="quarter" idx="11"/>
          </p:nvPr>
        </p:nvSpPr>
        <p:spPr>
          <a:xfrm>
            <a:off x="2531998" y="2748056"/>
            <a:ext cx="8686800" cy="6155532"/>
          </a:xfrm>
        </p:spPr>
        <p:txBody>
          <a:bodyPr/>
          <a:lstStyle/>
          <a:p>
            <a:pPr>
              <a:lnSpc>
                <a:spcPct val="150000"/>
              </a:lnSpc>
            </a:pPr>
            <a:r>
              <a:rPr lang="en-US" sz="3600" dirty="0"/>
              <a:t>There is a difference between ‘Use By’ and ‘Best Before’ dates. Thousands of tons of food is thrown away in the UK everyday, even though it is perfectly safe to eat, all because ‘Best Before’ labels. Extending product life by only 24 hours could prevent 250,000 tons of food from being wasted</a:t>
            </a:r>
            <a:r>
              <a:rPr lang="en-US" sz="2800" dirty="0"/>
              <a:t>.</a:t>
            </a:r>
          </a:p>
        </p:txBody>
      </p:sp>
      <p:grpSp>
        <p:nvGrpSpPr>
          <p:cNvPr id="29" name="Group 28">
            <a:extLst>
              <a:ext uri="{FF2B5EF4-FFF2-40B4-BE49-F238E27FC236}">
                <a16:creationId xmlns:a16="http://schemas.microsoft.com/office/drawing/2014/main" id="{D6CF3A3F-7C1F-3842-AF72-325E264756C1}"/>
              </a:ext>
            </a:extLst>
          </p:cNvPr>
          <p:cNvGrpSpPr/>
          <p:nvPr/>
        </p:nvGrpSpPr>
        <p:grpSpPr>
          <a:xfrm>
            <a:off x="17976850" y="2759075"/>
            <a:ext cx="1414862" cy="1397401"/>
            <a:chOff x="7193989" y="3291131"/>
            <a:chExt cx="561381" cy="554453"/>
          </a:xfrm>
        </p:grpSpPr>
        <p:sp>
          <p:nvSpPr>
            <p:cNvPr id="30" name="object 99">
              <a:extLst>
                <a:ext uri="{FF2B5EF4-FFF2-40B4-BE49-F238E27FC236}">
                  <a16:creationId xmlns:a16="http://schemas.microsoft.com/office/drawing/2014/main" id="{34288963-7924-6C48-A8DA-6F11F3C000FD}"/>
                </a:ext>
              </a:extLst>
            </p:cNvPr>
            <p:cNvSpPr/>
            <p:nvPr/>
          </p:nvSpPr>
          <p:spPr>
            <a:xfrm>
              <a:off x="7494155" y="3291131"/>
              <a:ext cx="31115" cy="78105"/>
            </a:xfrm>
            <a:custGeom>
              <a:avLst/>
              <a:gdLst/>
              <a:ahLst/>
              <a:cxnLst/>
              <a:rect l="l" t="t" r="r" b="b"/>
              <a:pathLst>
                <a:path w="31115" h="78104">
                  <a:moveTo>
                    <a:pt x="19964" y="77609"/>
                  </a:moveTo>
                  <a:lnTo>
                    <a:pt x="0" y="77609"/>
                  </a:lnTo>
                  <a:lnTo>
                    <a:pt x="10907" y="0"/>
                  </a:lnTo>
                  <a:lnTo>
                    <a:pt x="30871" y="0"/>
                  </a:lnTo>
                  <a:lnTo>
                    <a:pt x="19964" y="77609"/>
                  </a:lnTo>
                  <a:close/>
                </a:path>
              </a:pathLst>
            </a:custGeom>
            <a:solidFill>
              <a:srgbClr val="25203E"/>
            </a:solidFill>
          </p:spPr>
          <p:txBody>
            <a:bodyPr wrap="square" lIns="0" tIns="0" rIns="0" bIns="0" rtlCol="0"/>
            <a:lstStyle/>
            <a:p>
              <a:endParaRPr dirty="0"/>
            </a:p>
          </p:txBody>
        </p:sp>
        <p:sp>
          <p:nvSpPr>
            <p:cNvPr id="31" name="object 100">
              <a:extLst>
                <a:ext uri="{FF2B5EF4-FFF2-40B4-BE49-F238E27FC236}">
                  <a16:creationId xmlns:a16="http://schemas.microsoft.com/office/drawing/2014/main" id="{25DE94A7-DC49-2F41-A1F2-6A6711BD192B}"/>
                </a:ext>
              </a:extLst>
            </p:cNvPr>
            <p:cNvSpPr/>
            <p:nvPr/>
          </p:nvSpPr>
          <p:spPr>
            <a:xfrm>
              <a:off x="7218248" y="3311181"/>
              <a:ext cx="211454" cy="206375"/>
            </a:xfrm>
            <a:custGeom>
              <a:avLst/>
              <a:gdLst/>
              <a:ahLst/>
              <a:cxnLst/>
              <a:rect l="l" t="t" r="r" b="b"/>
              <a:pathLst>
                <a:path w="211454" h="206375">
                  <a:moveTo>
                    <a:pt x="79286" y="187172"/>
                  </a:moveTo>
                  <a:lnTo>
                    <a:pt x="8839" y="163195"/>
                  </a:lnTo>
                  <a:lnTo>
                    <a:pt x="0" y="182194"/>
                  </a:lnTo>
                  <a:lnTo>
                    <a:pt x="70446" y="206171"/>
                  </a:lnTo>
                  <a:lnTo>
                    <a:pt x="79286" y="187172"/>
                  </a:lnTo>
                  <a:close/>
                </a:path>
                <a:path w="211454" h="206375">
                  <a:moveTo>
                    <a:pt x="134632" y="116751"/>
                  </a:moveTo>
                  <a:lnTo>
                    <a:pt x="84251" y="64820"/>
                  </a:lnTo>
                  <a:lnTo>
                    <a:pt x="68808" y="79667"/>
                  </a:lnTo>
                  <a:lnTo>
                    <a:pt x="119189" y="131597"/>
                  </a:lnTo>
                  <a:lnTo>
                    <a:pt x="134632" y="116751"/>
                  </a:lnTo>
                  <a:close/>
                </a:path>
                <a:path w="211454" h="206375">
                  <a:moveTo>
                    <a:pt x="211239" y="70916"/>
                  </a:moveTo>
                  <a:lnTo>
                    <a:pt x="189649" y="0"/>
                  </a:lnTo>
                  <a:lnTo>
                    <a:pt x="170256" y="8128"/>
                  </a:lnTo>
                  <a:lnTo>
                    <a:pt x="191858" y="79032"/>
                  </a:lnTo>
                  <a:lnTo>
                    <a:pt x="211239" y="70916"/>
                  </a:lnTo>
                  <a:close/>
                </a:path>
              </a:pathLst>
            </a:custGeom>
            <a:solidFill>
              <a:srgbClr val="25203E"/>
            </a:solidFill>
          </p:spPr>
          <p:txBody>
            <a:bodyPr wrap="square" lIns="0" tIns="0" rIns="0" bIns="0" rtlCol="0"/>
            <a:lstStyle/>
            <a:p>
              <a:endParaRPr dirty="0"/>
            </a:p>
          </p:txBody>
        </p:sp>
        <p:sp>
          <p:nvSpPr>
            <p:cNvPr id="32" name="object 101">
              <a:extLst>
                <a:ext uri="{FF2B5EF4-FFF2-40B4-BE49-F238E27FC236}">
                  <a16:creationId xmlns:a16="http://schemas.microsoft.com/office/drawing/2014/main" id="{8C1ADA07-ECBF-C748-866F-98347CE254B1}"/>
                </a:ext>
              </a:extLst>
            </p:cNvPr>
            <p:cNvSpPr/>
            <p:nvPr/>
          </p:nvSpPr>
          <p:spPr>
            <a:xfrm>
              <a:off x="7193989" y="3581172"/>
              <a:ext cx="79375" cy="28575"/>
            </a:xfrm>
            <a:custGeom>
              <a:avLst/>
              <a:gdLst/>
              <a:ahLst/>
              <a:cxnLst/>
              <a:rect l="l" t="t" r="r" b="b"/>
              <a:pathLst>
                <a:path w="79375" h="28575">
                  <a:moveTo>
                    <a:pt x="0" y="27978"/>
                  </a:moveTo>
                  <a:lnTo>
                    <a:pt x="708" y="8115"/>
                  </a:lnTo>
                  <a:lnTo>
                    <a:pt x="79039" y="0"/>
                  </a:lnTo>
                  <a:lnTo>
                    <a:pt x="78331" y="19862"/>
                  </a:lnTo>
                  <a:lnTo>
                    <a:pt x="0" y="27978"/>
                  </a:lnTo>
                  <a:close/>
                </a:path>
              </a:pathLst>
            </a:custGeom>
            <a:solidFill>
              <a:srgbClr val="25203E"/>
            </a:solidFill>
          </p:spPr>
          <p:txBody>
            <a:bodyPr wrap="square" lIns="0" tIns="0" rIns="0" bIns="0" rtlCol="0"/>
            <a:lstStyle/>
            <a:p>
              <a:endParaRPr dirty="0"/>
            </a:p>
          </p:txBody>
        </p:sp>
        <p:grpSp>
          <p:nvGrpSpPr>
            <p:cNvPr id="33" name="object 102">
              <a:extLst>
                <a:ext uri="{FF2B5EF4-FFF2-40B4-BE49-F238E27FC236}">
                  <a16:creationId xmlns:a16="http://schemas.microsoft.com/office/drawing/2014/main" id="{0F5B3346-D3BA-C74F-BFB6-6CC80EE0B359}"/>
                </a:ext>
              </a:extLst>
            </p:cNvPr>
            <p:cNvGrpSpPr/>
            <p:nvPr/>
          </p:nvGrpSpPr>
          <p:grpSpPr>
            <a:xfrm>
              <a:off x="7210906" y="3662069"/>
              <a:ext cx="205104" cy="183515"/>
              <a:chOff x="7210906" y="3662069"/>
              <a:chExt cx="205104" cy="183515"/>
            </a:xfrm>
          </p:grpSpPr>
          <p:pic>
            <p:nvPicPr>
              <p:cNvPr id="40" name="object 103">
                <a:extLst>
                  <a:ext uri="{FF2B5EF4-FFF2-40B4-BE49-F238E27FC236}">
                    <a16:creationId xmlns:a16="http://schemas.microsoft.com/office/drawing/2014/main" id="{B456A2D5-54C6-B048-93DA-C2AF88DD34EF}"/>
                  </a:ext>
                </a:extLst>
              </p:cNvPr>
              <p:cNvPicPr/>
              <p:nvPr/>
            </p:nvPicPr>
            <p:blipFill>
              <a:blip r:embed="rId2" cstate="print"/>
              <a:stretch>
                <a:fillRect/>
              </a:stretch>
            </p:blipFill>
            <p:spPr>
              <a:xfrm>
                <a:off x="7210906" y="3662069"/>
                <a:ext cx="130969" cy="139527"/>
              </a:xfrm>
              <a:prstGeom prst="rect">
                <a:avLst/>
              </a:prstGeom>
            </p:spPr>
          </p:pic>
          <p:sp>
            <p:nvSpPr>
              <p:cNvPr id="41" name="object 104">
                <a:extLst>
                  <a:ext uri="{FF2B5EF4-FFF2-40B4-BE49-F238E27FC236}">
                    <a16:creationId xmlns:a16="http://schemas.microsoft.com/office/drawing/2014/main" id="{07F126AA-AA1B-374C-9BE0-73B895CF8D54}"/>
                  </a:ext>
                </a:extLst>
              </p:cNvPr>
              <p:cNvSpPr/>
              <p:nvPr/>
            </p:nvSpPr>
            <p:spPr>
              <a:xfrm>
                <a:off x="7370026" y="3764906"/>
                <a:ext cx="46355" cy="80645"/>
              </a:xfrm>
              <a:custGeom>
                <a:avLst/>
                <a:gdLst/>
                <a:ahLst/>
                <a:cxnLst/>
                <a:rect l="l" t="t" r="r" b="b"/>
                <a:pathLst>
                  <a:path w="46354" h="80645">
                    <a:moveTo>
                      <a:pt x="18948" y="80073"/>
                    </a:moveTo>
                    <a:lnTo>
                      <a:pt x="0" y="75920"/>
                    </a:lnTo>
                    <a:lnTo>
                      <a:pt x="26811" y="0"/>
                    </a:lnTo>
                    <a:lnTo>
                      <a:pt x="45760" y="4152"/>
                    </a:lnTo>
                    <a:lnTo>
                      <a:pt x="18948" y="80073"/>
                    </a:lnTo>
                    <a:close/>
                  </a:path>
                </a:pathLst>
              </a:custGeom>
              <a:solidFill>
                <a:srgbClr val="25203E"/>
              </a:solidFill>
            </p:spPr>
            <p:txBody>
              <a:bodyPr wrap="square" lIns="0" tIns="0" rIns="0" bIns="0" rtlCol="0"/>
              <a:lstStyle/>
              <a:p>
                <a:endParaRPr dirty="0"/>
              </a:p>
            </p:txBody>
          </p:sp>
        </p:grpSp>
        <p:sp>
          <p:nvSpPr>
            <p:cNvPr id="34" name="object 105">
              <a:extLst>
                <a:ext uri="{FF2B5EF4-FFF2-40B4-BE49-F238E27FC236}">
                  <a16:creationId xmlns:a16="http://schemas.microsoft.com/office/drawing/2014/main" id="{46BFF997-01FC-6C46-92D7-CC936FFFED90}"/>
                </a:ext>
              </a:extLst>
            </p:cNvPr>
            <p:cNvSpPr/>
            <p:nvPr/>
          </p:nvSpPr>
          <p:spPr>
            <a:xfrm>
              <a:off x="7479971" y="3764906"/>
              <a:ext cx="26034" cy="80645"/>
            </a:xfrm>
            <a:custGeom>
              <a:avLst/>
              <a:gdLst/>
              <a:ahLst/>
              <a:cxnLst/>
              <a:rect l="l" t="t" r="r" b="b"/>
              <a:pathLst>
                <a:path w="26034" h="80645">
                  <a:moveTo>
                    <a:pt x="5459" y="80073"/>
                  </a:moveTo>
                  <a:lnTo>
                    <a:pt x="0" y="4152"/>
                  </a:lnTo>
                  <a:lnTo>
                    <a:pt x="20116" y="0"/>
                  </a:lnTo>
                  <a:lnTo>
                    <a:pt x="25575" y="75920"/>
                  </a:lnTo>
                  <a:lnTo>
                    <a:pt x="5459" y="80073"/>
                  </a:lnTo>
                  <a:close/>
                </a:path>
              </a:pathLst>
            </a:custGeom>
            <a:solidFill>
              <a:srgbClr val="25203E"/>
            </a:solidFill>
          </p:spPr>
          <p:txBody>
            <a:bodyPr wrap="square" lIns="0" tIns="0" rIns="0" bIns="0" rtlCol="0"/>
            <a:lstStyle/>
            <a:p>
              <a:endParaRPr dirty="0"/>
            </a:p>
          </p:txBody>
        </p:sp>
        <p:pic>
          <p:nvPicPr>
            <p:cNvPr id="35" name="object 106">
              <a:extLst>
                <a:ext uri="{FF2B5EF4-FFF2-40B4-BE49-F238E27FC236}">
                  <a16:creationId xmlns:a16="http://schemas.microsoft.com/office/drawing/2014/main" id="{01DB444B-BF58-4E4D-9423-910238B94DBB}"/>
                </a:ext>
              </a:extLst>
            </p:cNvPr>
            <p:cNvPicPr/>
            <p:nvPr/>
          </p:nvPicPr>
          <p:blipFill>
            <a:blip r:embed="rId3" cstate="print"/>
            <a:stretch>
              <a:fillRect/>
            </a:stretch>
          </p:blipFill>
          <p:spPr>
            <a:xfrm>
              <a:off x="7562386" y="3662069"/>
              <a:ext cx="141621" cy="139527"/>
            </a:xfrm>
            <a:prstGeom prst="rect">
              <a:avLst/>
            </a:prstGeom>
          </p:spPr>
        </p:pic>
        <p:sp>
          <p:nvSpPr>
            <p:cNvPr id="36" name="object 107">
              <a:extLst>
                <a:ext uri="{FF2B5EF4-FFF2-40B4-BE49-F238E27FC236}">
                  <a16:creationId xmlns:a16="http://schemas.microsoft.com/office/drawing/2014/main" id="{22311FEA-6F63-4846-A952-A2C8E0B92531}"/>
                </a:ext>
              </a:extLst>
            </p:cNvPr>
            <p:cNvSpPr/>
            <p:nvPr/>
          </p:nvSpPr>
          <p:spPr>
            <a:xfrm>
              <a:off x="7670670" y="3581172"/>
              <a:ext cx="81280" cy="28575"/>
            </a:xfrm>
            <a:custGeom>
              <a:avLst/>
              <a:gdLst/>
              <a:ahLst/>
              <a:cxnLst/>
              <a:rect l="l" t="t" r="r" b="b"/>
              <a:pathLst>
                <a:path w="81279" h="28575">
                  <a:moveTo>
                    <a:pt x="76037" y="27978"/>
                  </a:moveTo>
                  <a:lnTo>
                    <a:pt x="0" y="19862"/>
                  </a:lnTo>
                  <a:lnTo>
                    <a:pt x="4874" y="0"/>
                  </a:lnTo>
                  <a:lnTo>
                    <a:pt x="80911" y="8115"/>
                  </a:lnTo>
                  <a:lnTo>
                    <a:pt x="76037" y="27978"/>
                  </a:lnTo>
                  <a:close/>
                </a:path>
              </a:pathLst>
            </a:custGeom>
            <a:solidFill>
              <a:srgbClr val="25203E"/>
            </a:solidFill>
          </p:spPr>
          <p:txBody>
            <a:bodyPr wrap="square" lIns="0" tIns="0" rIns="0" bIns="0" rtlCol="0"/>
            <a:lstStyle/>
            <a:p>
              <a:endParaRPr dirty="0"/>
            </a:p>
          </p:txBody>
        </p:sp>
        <p:grpSp>
          <p:nvGrpSpPr>
            <p:cNvPr id="37" name="object 108">
              <a:extLst>
                <a:ext uri="{FF2B5EF4-FFF2-40B4-BE49-F238E27FC236}">
                  <a16:creationId xmlns:a16="http://schemas.microsoft.com/office/drawing/2014/main" id="{00D17977-12F9-714E-9AFF-B7CAEBD2B0AC}"/>
                </a:ext>
              </a:extLst>
            </p:cNvPr>
            <p:cNvGrpSpPr/>
            <p:nvPr/>
          </p:nvGrpSpPr>
          <p:grpSpPr>
            <a:xfrm>
              <a:off x="7575030" y="3311179"/>
              <a:ext cx="180340" cy="206375"/>
              <a:chOff x="7575030" y="3311179"/>
              <a:chExt cx="180340" cy="206375"/>
            </a:xfrm>
          </p:grpSpPr>
          <p:sp>
            <p:nvSpPr>
              <p:cNvPr id="38" name="object 109">
                <a:extLst>
                  <a:ext uri="{FF2B5EF4-FFF2-40B4-BE49-F238E27FC236}">
                    <a16:creationId xmlns:a16="http://schemas.microsoft.com/office/drawing/2014/main" id="{F6DDBCD4-C5D6-6F4E-96FD-DE85070C437B}"/>
                  </a:ext>
                </a:extLst>
              </p:cNvPr>
              <p:cNvSpPr/>
              <p:nvPr/>
            </p:nvSpPr>
            <p:spPr>
              <a:xfrm>
                <a:off x="7674300" y="3474370"/>
                <a:ext cx="81280" cy="43180"/>
              </a:xfrm>
              <a:custGeom>
                <a:avLst/>
                <a:gdLst/>
                <a:ahLst/>
                <a:cxnLst/>
                <a:rect l="l" t="t" r="r" b="b"/>
                <a:pathLst>
                  <a:path w="81279" h="43179">
                    <a:moveTo>
                      <a:pt x="3502" y="42976"/>
                    </a:moveTo>
                    <a:lnTo>
                      <a:pt x="0" y="23977"/>
                    </a:lnTo>
                    <a:lnTo>
                      <a:pt x="77182" y="0"/>
                    </a:lnTo>
                    <a:lnTo>
                      <a:pt x="80684" y="18999"/>
                    </a:lnTo>
                    <a:lnTo>
                      <a:pt x="3502" y="42976"/>
                    </a:lnTo>
                    <a:close/>
                  </a:path>
                </a:pathLst>
              </a:custGeom>
              <a:solidFill>
                <a:srgbClr val="25203E"/>
              </a:solidFill>
            </p:spPr>
            <p:txBody>
              <a:bodyPr wrap="square" lIns="0" tIns="0" rIns="0" bIns="0" rtlCol="0"/>
              <a:lstStyle/>
              <a:p>
                <a:endParaRPr dirty="0"/>
              </a:p>
            </p:txBody>
          </p:sp>
          <p:pic>
            <p:nvPicPr>
              <p:cNvPr id="39" name="object 110">
                <a:extLst>
                  <a:ext uri="{FF2B5EF4-FFF2-40B4-BE49-F238E27FC236}">
                    <a16:creationId xmlns:a16="http://schemas.microsoft.com/office/drawing/2014/main" id="{6E617412-2FB1-3941-817E-5802AE97B282}"/>
                  </a:ext>
                </a:extLst>
              </p:cNvPr>
              <p:cNvPicPr/>
              <p:nvPr/>
            </p:nvPicPr>
            <p:blipFill>
              <a:blip r:embed="rId4" cstate="print"/>
              <a:stretch>
                <a:fillRect/>
              </a:stretch>
            </p:blipFill>
            <p:spPr>
              <a:xfrm>
                <a:off x="7575030" y="3311179"/>
                <a:ext cx="139970" cy="131593"/>
              </a:xfrm>
              <a:prstGeom prst="rect">
                <a:avLst/>
              </a:prstGeom>
            </p:spPr>
          </p:pic>
        </p:grpSp>
      </p:grpSp>
    </p:spTree>
    <p:extLst>
      <p:ext uri="{BB962C8B-B14F-4D97-AF65-F5344CB8AC3E}">
        <p14:creationId xmlns:p14="http://schemas.microsoft.com/office/powerpoint/2010/main" val="4069179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715964" y="2567254"/>
            <a:ext cx="17337086" cy="6155532"/>
          </a:xfrm>
        </p:spPr>
        <p:txBody>
          <a:bodyPr/>
          <a:lstStyle/>
          <a:p>
            <a:pPr marL="1143000" indent="-1143000">
              <a:buFont typeface="Arial" panose="020B0604020202020204" pitchFamily="34" charset="0"/>
              <a:buChar char="•"/>
            </a:pPr>
            <a:r>
              <a:rPr lang="en-US" sz="4000" dirty="0"/>
              <a:t>Research local products</a:t>
            </a:r>
          </a:p>
          <a:p>
            <a:pPr marL="1143000" indent="-1143000">
              <a:buFont typeface="Arial" panose="020B0604020202020204" pitchFamily="34" charset="0"/>
              <a:buChar char="•"/>
            </a:pPr>
            <a:r>
              <a:rPr lang="en-US" sz="4000" dirty="0"/>
              <a:t>Research what “organic” really means </a:t>
            </a:r>
          </a:p>
          <a:p>
            <a:pPr marL="1143000" indent="-1143000">
              <a:buFont typeface="Arial" panose="020B0604020202020204" pitchFamily="34" charset="0"/>
              <a:buChar char="•"/>
            </a:pPr>
            <a:r>
              <a:rPr lang="en-US" sz="4000" dirty="0"/>
              <a:t>Look at what packaging food comes in to see if you can recycle it, or if it biodegrades</a:t>
            </a:r>
          </a:p>
          <a:p>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8"/>
            <a:ext cx="17535803" cy="549274"/>
          </a:xfrm>
        </p:spPr>
        <p:txBody>
          <a:bodyPr/>
          <a:lstStyle/>
          <a:p>
            <a:r>
              <a:rPr lang="en-US" dirty="0"/>
              <a:t>What can we think about when we buy or make food?</a:t>
            </a:r>
          </a:p>
          <a:p>
            <a:endParaRPr lang="en-US" dirty="0"/>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pic>
        <p:nvPicPr>
          <p:cNvPr id="2" name="Picture 1">
            <a:extLst>
              <a:ext uri="{FF2B5EF4-FFF2-40B4-BE49-F238E27FC236}">
                <a16:creationId xmlns:a16="http://schemas.microsoft.com/office/drawing/2014/main" id="{AE926BF0-0C2B-658D-D49B-446904301AD6}"/>
              </a:ext>
            </a:extLst>
          </p:cNvPr>
          <p:cNvPicPr>
            <a:picLocks noChangeAspect="1"/>
          </p:cNvPicPr>
          <p:nvPr/>
        </p:nvPicPr>
        <p:blipFill>
          <a:blip r:embed="rId2"/>
          <a:stretch>
            <a:fillRect/>
          </a:stretch>
        </p:blipFill>
        <p:spPr>
          <a:xfrm>
            <a:off x="13781584" y="7635874"/>
            <a:ext cx="2676359" cy="2897605"/>
          </a:xfrm>
          <a:prstGeom prst="rect">
            <a:avLst/>
          </a:prstGeom>
        </p:spPr>
      </p:pic>
    </p:spTree>
    <p:extLst>
      <p:ext uri="{BB962C8B-B14F-4D97-AF65-F5344CB8AC3E}">
        <p14:creationId xmlns:p14="http://schemas.microsoft.com/office/powerpoint/2010/main" val="4047101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p:txBody>
          <a:bodyPr/>
          <a:lstStyle/>
          <a:p>
            <a:r>
              <a:rPr lang="en-GB" dirty="0"/>
              <a:t>Does it have a </a:t>
            </a:r>
            <a:r>
              <a:rPr lang="en-GB" dirty="0">
                <a:solidFill>
                  <a:schemeClr val="tx1"/>
                </a:solidFill>
              </a:rPr>
              <a:t>“Fairtrade” </a:t>
            </a:r>
            <a:r>
              <a:rPr lang="en-GB" dirty="0"/>
              <a:t>sign to make sure the local community and workers that grow it are supported?</a:t>
            </a:r>
          </a:p>
          <a:p>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8"/>
            <a:ext cx="17535803" cy="549274"/>
          </a:xfrm>
        </p:spPr>
        <p:txBody>
          <a:bodyPr/>
          <a:lstStyle/>
          <a:p>
            <a:r>
              <a:rPr lang="en-US" dirty="0"/>
              <a:t>What else is important?</a:t>
            </a:r>
          </a:p>
          <a:p>
            <a:endParaRPr lang="en-US" dirty="0"/>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dirty="0"/>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dirty="0"/>
            </a:p>
          </p:txBody>
        </p:sp>
      </p:grpSp>
      <p:pic>
        <p:nvPicPr>
          <p:cNvPr id="2" name="Picture 1">
            <a:extLst>
              <a:ext uri="{FF2B5EF4-FFF2-40B4-BE49-F238E27FC236}">
                <a16:creationId xmlns:a16="http://schemas.microsoft.com/office/drawing/2014/main" id="{AE926BF0-0C2B-658D-D49B-446904301AD6}"/>
              </a:ext>
            </a:extLst>
          </p:cNvPr>
          <p:cNvPicPr>
            <a:picLocks noChangeAspect="1"/>
          </p:cNvPicPr>
          <p:nvPr/>
        </p:nvPicPr>
        <p:blipFill>
          <a:blip r:embed="rId2"/>
          <a:stretch>
            <a:fillRect/>
          </a:stretch>
        </p:blipFill>
        <p:spPr>
          <a:xfrm>
            <a:off x="15717313" y="7635873"/>
            <a:ext cx="2676359" cy="2897605"/>
          </a:xfrm>
          <a:prstGeom prst="rect">
            <a:avLst/>
          </a:prstGeom>
        </p:spPr>
      </p:pic>
      <p:pic>
        <p:nvPicPr>
          <p:cNvPr id="4" name="logo" descr="logo">
            <a:hlinkClick r:id="rId3"/>
            <a:extLst>
              <a:ext uri="{FF2B5EF4-FFF2-40B4-BE49-F238E27FC236}">
                <a16:creationId xmlns:a16="http://schemas.microsoft.com/office/drawing/2014/main" id="{FD90CCFD-BECD-2D55-D9EC-C2F73A7C7781}"/>
              </a:ext>
            </a:extLst>
          </p:cNvPr>
          <p:cNvPicPr>
            <a:picLocks noChangeAspect="1"/>
          </p:cNvPicPr>
          <p:nvPr/>
        </p:nvPicPr>
        <p:blipFill>
          <a:blip r:embed="rId4"/>
          <a:stretch>
            <a:fillRect/>
          </a:stretch>
        </p:blipFill>
        <p:spPr>
          <a:xfrm>
            <a:off x="15717243" y="3337308"/>
            <a:ext cx="2298753" cy="2600449"/>
          </a:xfrm>
          <a:prstGeom prst="rect">
            <a:avLst/>
          </a:prstGeom>
          <a:ln w="12700">
            <a:miter lim="400000"/>
          </a:ln>
        </p:spPr>
      </p:pic>
    </p:spTree>
    <p:extLst>
      <p:ext uri="{BB962C8B-B14F-4D97-AF65-F5344CB8AC3E}">
        <p14:creationId xmlns:p14="http://schemas.microsoft.com/office/powerpoint/2010/main" val="55067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9380A69-9B41-CC4A-B536-CE02DC22073D}"/>
              </a:ext>
            </a:extLst>
          </p:cNvPr>
          <p:cNvSpPr>
            <a:spLocks noGrp="1"/>
          </p:cNvSpPr>
          <p:nvPr>
            <p:ph type="body" sz="quarter" idx="11"/>
          </p:nvPr>
        </p:nvSpPr>
        <p:spPr>
          <a:xfrm>
            <a:off x="744972" y="3444875"/>
            <a:ext cx="8773678" cy="5257800"/>
          </a:xfrm>
        </p:spPr>
        <p:txBody>
          <a:bodyPr/>
          <a:lstStyle/>
          <a:p>
            <a:r>
              <a:rPr lang="en-GB" sz="2800" dirty="0"/>
              <a:t>You will choose ONE thing to change in the recipe or method – your independent variable. </a:t>
            </a:r>
          </a:p>
          <a:p>
            <a:endParaRPr lang="en-US" sz="2800" dirty="0"/>
          </a:p>
          <a:p>
            <a:pPr marL="685800" indent="-685800">
              <a:buFont typeface="Arial" panose="020B0604020202020204" pitchFamily="34" charset="0"/>
              <a:buChar char="•"/>
            </a:pPr>
            <a:r>
              <a:rPr lang="en-US" sz="2800" dirty="0"/>
              <a:t>Independent Variable</a:t>
            </a:r>
          </a:p>
          <a:p>
            <a:pPr marL="685800" indent="-685800">
              <a:buFont typeface="Arial" panose="020B0604020202020204" pitchFamily="34" charset="0"/>
              <a:buChar char="•"/>
            </a:pPr>
            <a:r>
              <a:rPr lang="en-US" sz="2800" dirty="0"/>
              <a:t>Dependent Variable</a:t>
            </a:r>
          </a:p>
          <a:p>
            <a:pPr marL="685800" indent="-685800">
              <a:buFont typeface="Arial" panose="020B0604020202020204" pitchFamily="34" charset="0"/>
              <a:buChar char="•"/>
            </a:pPr>
            <a:r>
              <a:rPr lang="en-US" sz="2800" dirty="0"/>
              <a:t>Control Variable</a:t>
            </a:r>
          </a:p>
          <a:p>
            <a:endParaRPr lang="en-US" dirty="0"/>
          </a:p>
        </p:txBody>
      </p:sp>
      <p:sp>
        <p:nvSpPr>
          <p:cNvPr id="20" name="Text Placeholder 19">
            <a:extLst>
              <a:ext uri="{FF2B5EF4-FFF2-40B4-BE49-F238E27FC236}">
                <a16:creationId xmlns:a16="http://schemas.microsoft.com/office/drawing/2014/main" id="{70456E63-5776-9644-89DC-B0B7663306F5}"/>
              </a:ext>
            </a:extLst>
          </p:cNvPr>
          <p:cNvSpPr>
            <a:spLocks noGrp="1"/>
          </p:cNvSpPr>
          <p:nvPr>
            <p:ph type="body" sz="quarter" idx="15"/>
          </p:nvPr>
        </p:nvSpPr>
        <p:spPr/>
        <p:txBody>
          <a:bodyPr/>
          <a:lstStyle/>
          <a:p>
            <a:r>
              <a:rPr lang="en-GB" sz="4800" dirty="0"/>
              <a:t>Your experiment is…..a cookie recipe!</a:t>
            </a:r>
          </a:p>
        </p:txBody>
      </p:sp>
      <p:pic>
        <p:nvPicPr>
          <p:cNvPr id="25" name="Picture Placeholder 24">
            <a:extLst>
              <a:ext uri="{FF2B5EF4-FFF2-40B4-BE49-F238E27FC236}">
                <a16:creationId xmlns:a16="http://schemas.microsoft.com/office/drawing/2014/main" id="{545E0104-85C8-6445-8B9B-5D906615413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497" r="20497"/>
          <a:stretch>
            <a:fillRect/>
          </a:stretch>
        </p:blipFill>
        <p:spPr/>
      </p:pic>
      <p:pic>
        <p:nvPicPr>
          <p:cNvPr id="4" name="Picture Placeholder 6" descr="A picture containing bird&#10;&#10;Description automatically generated">
            <a:extLst>
              <a:ext uri="{FF2B5EF4-FFF2-40B4-BE49-F238E27FC236}">
                <a16:creationId xmlns:a16="http://schemas.microsoft.com/office/drawing/2014/main" id="{A97EFCE2-D714-785E-A89A-9904A6480B19}"/>
              </a:ext>
            </a:extLst>
          </p:cNvPr>
          <p:cNvPicPr>
            <a:picLocks noChangeAspect="1"/>
          </p:cNvPicPr>
          <p:nvPr/>
        </p:nvPicPr>
        <p:blipFill>
          <a:blip r:embed="rId4">
            <a:extLst>
              <a:ext uri="{28A0092B-C50C-407E-A947-70E740481C1C}">
                <a14:useLocalDpi xmlns:a14="http://schemas.microsoft.com/office/drawing/2010/main" val="0"/>
              </a:ext>
            </a:extLst>
          </a:blip>
          <a:srcRect l="18028" r="18028"/>
          <a:stretch>
            <a:fillRect/>
          </a:stretch>
        </p:blipFill>
        <p:spPr>
          <a:xfrm>
            <a:off x="10052050" y="-8994"/>
            <a:ext cx="10052050" cy="10476000"/>
          </a:xfrm>
          <a:prstGeom prst="rect">
            <a:avLst/>
          </a:prstGeom>
        </p:spPr>
      </p:pic>
      <p:pic>
        <p:nvPicPr>
          <p:cNvPr id="2" name="Picture Placeholder 24">
            <a:extLst>
              <a:ext uri="{FF2B5EF4-FFF2-40B4-BE49-F238E27FC236}">
                <a16:creationId xmlns:a16="http://schemas.microsoft.com/office/drawing/2014/main" id="{D4B567AD-F3A5-BAFC-7853-A66B5C1289ED}"/>
              </a:ext>
            </a:extLst>
          </p:cNvPr>
          <p:cNvPicPr>
            <a:picLocks noChangeAspect="1"/>
          </p:cNvPicPr>
          <p:nvPr/>
        </p:nvPicPr>
        <p:blipFill>
          <a:blip r:embed="rId5">
            <a:extLst>
              <a:ext uri="{28A0092B-C50C-407E-A947-70E740481C1C}">
                <a14:useLocalDpi xmlns:a14="http://schemas.microsoft.com/office/drawing/2010/main" val="0"/>
              </a:ext>
            </a:extLst>
          </a:blip>
          <a:srcRect l="17991" r="17991"/>
          <a:stretch/>
        </p:blipFill>
        <p:spPr>
          <a:xfrm>
            <a:off x="10052050" y="8992"/>
            <a:ext cx="10052050" cy="10476000"/>
          </a:xfrm>
          <a:prstGeom prst="rect">
            <a:avLst/>
          </a:prstGeom>
        </p:spPr>
      </p:pic>
    </p:spTree>
    <p:extLst>
      <p:ext uri="{BB962C8B-B14F-4D97-AF65-F5344CB8AC3E}">
        <p14:creationId xmlns:p14="http://schemas.microsoft.com/office/powerpoint/2010/main" val="4119234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E5325804-80CD-6644-BA16-FFE503A5C4DD}"/>
              </a:ext>
            </a:extLst>
          </p:cNvPr>
          <p:cNvSpPr>
            <a:spLocks noGrp="1"/>
          </p:cNvSpPr>
          <p:nvPr>
            <p:ph type="body" sz="quarter" idx="15"/>
          </p:nvPr>
        </p:nvSpPr>
        <p:spPr/>
        <p:txBody>
          <a:bodyPr/>
          <a:lstStyle/>
          <a:p>
            <a:r>
              <a:rPr lang="en-US" dirty="0"/>
              <a:t>Recipe</a:t>
            </a:r>
          </a:p>
        </p:txBody>
      </p:sp>
      <p:sp>
        <p:nvSpPr>
          <p:cNvPr id="67" name="Text Placeholder 66">
            <a:extLst>
              <a:ext uri="{FF2B5EF4-FFF2-40B4-BE49-F238E27FC236}">
                <a16:creationId xmlns:a16="http://schemas.microsoft.com/office/drawing/2014/main" id="{7091F713-9801-6F43-8F6A-18718447A1B9}"/>
              </a:ext>
            </a:extLst>
          </p:cNvPr>
          <p:cNvSpPr>
            <a:spLocks noGrp="1"/>
          </p:cNvSpPr>
          <p:nvPr>
            <p:ph type="body" sz="quarter" idx="11"/>
          </p:nvPr>
        </p:nvSpPr>
        <p:spPr>
          <a:xfrm>
            <a:off x="2531998" y="2748056"/>
            <a:ext cx="8686800" cy="6155532"/>
          </a:xfrm>
        </p:spPr>
        <p:txBody>
          <a:bodyPr/>
          <a:lstStyle/>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200g (1 cup) caster sugar ​</a:t>
            </a:r>
            <a:endParaRPr lang="en-US" sz="3600" dirty="0">
              <a:solidFill>
                <a:schemeClr val="dk1"/>
              </a:solidFill>
              <a:latin typeface="Poppins" panose="020B0604020202020204" charset="0"/>
              <a:ea typeface="Times New Roman"/>
              <a:cs typeface="Poppins" panose="020B0604020202020204" charset="0"/>
              <a:sym typeface="Times New Roman"/>
            </a:endParaRP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 300g (2 cups) plain flour (sifted)</a:t>
            </a:r>
            <a:r>
              <a:rPr lang="en-US" sz="3600" dirty="0">
                <a:solidFill>
                  <a:schemeClr val="dk1"/>
                </a:solidFill>
                <a:latin typeface="Poppins" panose="020B0604020202020204" charset="0"/>
                <a:ea typeface="Calibri"/>
                <a:cs typeface="Poppins" panose="020B060402020202020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 ​</a:t>
            </a:r>
            <a:endParaRPr lang="en-US" sz="3600" dirty="0">
              <a:solidFill>
                <a:schemeClr val="dk1"/>
              </a:solidFill>
              <a:latin typeface="Poppins" panose="020B0604020202020204" charset="0"/>
              <a:ea typeface="Times New Roman"/>
              <a:cs typeface="Poppins" panose="020B0604020202020204" charset="0"/>
              <a:sym typeface="Times New Roman"/>
            </a:endParaRP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 200g (1 cup) of butter melted ​</a:t>
            </a:r>
            <a:endParaRPr lang="en-US" sz="3600" dirty="0">
              <a:solidFill>
                <a:schemeClr val="dk1"/>
              </a:solidFill>
              <a:latin typeface="Poppins" panose="020B0604020202020204" charset="0"/>
              <a:ea typeface="Times New Roman"/>
              <a:cs typeface="Poppins" panose="020B0604020202020204" charset="0"/>
              <a:sym typeface="Times New Roman"/>
            </a:endParaRP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 1 tsp of baking powder ​</a:t>
            </a:r>
            <a:endParaRPr lang="en-US" sz="3600" dirty="0">
              <a:solidFill>
                <a:schemeClr val="dk1"/>
              </a:solidFill>
              <a:latin typeface="Poppins" panose="020B0604020202020204" charset="0"/>
              <a:ea typeface="Times New Roman"/>
              <a:cs typeface="Poppins" panose="020B0604020202020204" charset="0"/>
              <a:sym typeface="Times New Roman"/>
            </a:endParaRP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 1 egg ​</a:t>
            </a:r>
            <a:endParaRPr lang="en-US" sz="3600" dirty="0">
              <a:solidFill>
                <a:schemeClr val="dk1"/>
              </a:solidFill>
              <a:latin typeface="Poppins" panose="020B0604020202020204" charset="0"/>
              <a:ea typeface="Calibri"/>
              <a:cs typeface="Poppins" panose="020B0604020202020204" charset="0"/>
              <a:sym typeface="Times New Roman"/>
            </a:endParaRP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 100g chocolate or chocolate </a:t>
            </a:r>
          </a:p>
          <a:p>
            <a:pPr marL="0" lvl="0" indent="0" algn="just" rtl="0">
              <a:spcBef>
                <a:spcPts val="0"/>
              </a:spcBef>
              <a:spcAft>
                <a:spcPts val="0"/>
              </a:spcAft>
              <a:buClr>
                <a:schemeClr val="dk1"/>
              </a:buClr>
              <a:buSzPts val="1100"/>
              <a:buFont typeface="Arial"/>
              <a:buNone/>
            </a:pPr>
            <a:r>
              <a:rPr lang="en-US" sz="3600" dirty="0">
                <a:solidFill>
                  <a:schemeClr val="dk1"/>
                </a:solidFill>
                <a:latin typeface="Poppins" panose="020B0604020202020204" charset="0"/>
                <a:ea typeface="Calibri"/>
                <a:cs typeface="Poppins" panose="020B0604020202020204" charset="0"/>
                <a:sym typeface="Calibri"/>
              </a:rPr>
              <a:t>chips </a:t>
            </a:r>
            <a:endParaRPr lang="en-US" sz="3600" dirty="0">
              <a:latin typeface="Poppins" panose="020B0604020202020204" charset="0"/>
              <a:cs typeface="Poppins" panose="020B0604020202020204" charset="0"/>
            </a:endParaRPr>
          </a:p>
        </p:txBody>
      </p:sp>
      <p:grpSp>
        <p:nvGrpSpPr>
          <p:cNvPr id="29" name="Group 28">
            <a:extLst>
              <a:ext uri="{FF2B5EF4-FFF2-40B4-BE49-F238E27FC236}">
                <a16:creationId xmlns:a16="http://schemas.microsoft.com/office/drawing/2014/main" id="{D6CF3A3F-7C1F-3842-AF72-325E264756C1}"/>
              </a:ext>
            </a:extLst>
          </p:cNvPr>
          <p:cNvGrpSpPr/>
          <p:nvPr/>
        </p:nvGrpSpPr>
        <p:grpSpPr>
          <a:xfrm>
            <a:off x="17976850" y="2759075"/>
            <a:ext cx="1414862" cy="1397401"/>
            <a:chOff x="7193989" y="3291131"/>
            <a:chExt cx="561381" cy="554453"/>
          </a:xfrm>
        </p:grpSpPr>
        <p:sp>
          <p:nvSpPr>
            <p:cNvPr id="30" name="object 99">
              <a:extLst>
                <a:ext uri="{FF2B5EF4-FFF2-40B4-BE49-F238E27FC236}">
                  <a16:creationId xmlns:a16="http://schemas.microsoft.com/office/drawing/2014/main" id="{34288963-7924-6C48-A8DA-6F11F3C000FD}"/>
                </a:ext>
              </a:extLst>
            </p:cNvPr>
            <p:cNvSpPr/>
            <p:nvPr/>
          </p:nvSpPr>
          <p:spPr>
            <a:xfrm>
              <a:off x="7494155" y="3291131"/>
              <a:ext cx="31115" cy="78105"/>
            </a:xfrm>
            <a:custGeom>
              <a:avLst/>
              <a:gdLst/>
              <a:ahLst/>
              <a:cxnLst/>
              <a:rect l="l" t="t" r="r" b="b"/>
              <a:pathLst>
                <a:path w="31115" h="78104">
                  <a:moveTo>
                    <a:pt x="19964" y="77609"/>
                  </a:moveTo>
                  <a:lnTo>
                    <a:pt x="0" y="77609"/>
                  </a:lnTo>
                  <a:lnTo>
                    <a:pt x="10907" y="0"/>
                  </a:lnTo>
                  <a:lnTo>
                    <a:pt x="30871" y="0"/>
                  </a:lnTo>
                  <a:lnTo>
                    <a:pt x="19964" y="77609"/>
                  </a:lnTo>
                  <a:close/>
                </a:path>
              </a:pathLst>
            </a:custGeom>
            <a:solidFill>
              <a:srgbClr val="25203E"/>
            </a:solidFill>
          </p:spPr>
          <p:txBody>
            <a:bodyPr wrap="square" lIns="0" tIns="0" rIns="0" bIns="0" rtlCol="0"/>
            <a:lstStyle/>
            <a:p>
              <a:endParaRPr dirty="0"/>
            </a:p>
          </p:txBody>
        </p:sp>
        <p:sp>
          <p:nvSpPr>
            <p:cNvPr id="31" name="object 100">
              <a:extLst>
                <a:ext uri="{FF2B5EF4-FFF2-40B4-BE49-F238E27FC236}">
                  <a16:creationId xmlns:a16="http://schemas.microsoft.com/office/drawing/2014/main" id="{25DE94A7-DC49-2F41-A1F2-6A6711BD192B}"/>
                </a:ext>
              </a:extLst>
            </p:cNvPr>
            <p:cNvSpPr/>
            <p:nvPr/>
          </p:nvSpPr>
          <p:spPr>
            <a:xfrm>
              <a:off x="7218248" y="3311181"/>
              <a:ext cx="211454" cy="206375"/>
            </a:xfrm>
            <a:custGeom>
              <a:avLst/>
              <a:gdLst/>
              <a:ahLst/>
              <a:cxnLst/>
              <a:rect l="l" t="t" r="r" b="b"/>
              <a:pathLst>
                <a:path w="211454" h="206375">
                  <a:moveTo>
                    <a:pt x="79286" y="187172"/>
                  </a:moveTo>
                  <a:lnTo>
                    <a:pt x="8839" y="163195"/>
                  </a:lnTo>
                  <a:lnTo>
                    <a:pt x="0" y="182194"/>
                  </a:lnTo>
                  <a:lnTo>
                    <a:pt x="70446" y="206171"/>
                  </a:lnTo>
                  <a:lnTo>
                    <a:pt x="79286" y="187172"/>
                  </a:lnTo>
                  <a:close/>
                </a:path>
                <a:path w="211454" h="206375">
                  <a:moveTo>
                    <a:pt x="134632" y="116751"/>
                  </a:moveTo>
                  <a:lnTo>
                    <a:pt x="84251" y="64820"/>
                  </a:lnTo>
                  <a:lnTo>
                    <a:pt x="68808" y="79667"/>
                  </a:lnTo>
                  <a:lnTo>
                    <a:pt x="119189" y="131597"/>
                  </a:lnTo>
                  <a:lnTo>
                    <a:pt x="134632" y="116751"/>
                  </a:lnTo>
                  <a:close/>
                </a:path>
                <a:path w="211454" h="206375">
                  <a:moveTo>
                    <a:pt x="211239" y="70916"/>
                  </a:moveTo>
                  <a:lnTo>
                    <a:pt x="189649" y="0"/>
                  </a:lnTo>
                  <a:lnTo>
                    <a:pt x="170256" y="8128"/>
                  </a:lnTo>
                  <a:lnTo>
                    <a:pt x="191858" y="79032"/>
                  </a:lnTo>
                  <a:lnTo>
                    <a:pt x="211239" y="70916"/>
                  </a:lnTo>
                  <a:close/>
                </a:path>
              </a:pathLst>
            </a:custGeom>
            <a:solidFill>
              <a:srgbClr val="25203E"/>
            </a:solidFill>
          </p:spPr>
          <p:txBody>
            <a:bodyPr wrap="square" lIns="0" tIns="0" rIns="0" bIns="0" rtlCol="0"/>
            <a:lstStyle/>
            <a:p>
              <a:endParaRPr dirty="0"/>
            </a:p>
          </p:txBody>
        </p:sp>
        <p:sp>
          <p:nvSpPr>
            <p:cNvPr id="32" name="object 101">
              <a:extLst>
                <a:ext uri="{FF2B5EF4-FFF2-40B4-BE49-F238E27FC236}">
                  <a16:creationId xmlns:a16="http://schemas.microsoft.com/office/drawing/2014/main" id="{8C1ADA07-ECBF-C748-866F-98347CE254B1}"/>
                </a:ext>
              </a:extLst>
            </p:cNvPr>
            <p:cNvSpPr/>
            <p:nvPr/>
          </p:nvSpPr>
          <p:spPr>
            <a:xfrm>
              <a:off x="7193989" y="3581172"/>
              <a:ext cx="79375" cy="28575"/>
            </a:xfrm>
            <a:custGeom>
              <a:avLst/>
              <a:gdLst/>
              <a:ahLst/>
              <a:cxnLst/>
              <a:rect l="l" t="t" r="r" b="b"/>
              <a:pathLst>
                <a:path w="79375" h="28575">
                  <a:moveTo>
                    <a:pt x="0" y="27978"/>
                  </a:moveTo>
                  <a:lnTo>
                    <a:pt x="708" y="8115"/>
                  </a:lnTo>
                  <a:lnTo>
                    <a:pt x="79039" y="0"/>
                  </a:lnTo>
                  <a:lnTo>
                    <a:pt x="78331" y="19862"/>
                  </a:lnTo>
                  <a:lnTo>
                    <a:pt x="0" y="27978"/>
                  </a:lnTo>
                  <a:close/>
                </a:path>
              </a:pathLst>
            </a:custGeom>
            <a:solidFill>
              <a:srgbClr val="25203E"/>
            </a:solidFill>
          </p:spPr>
          <p:txBody>
            <a:bodyPr wrap="square" lIns="0" tIns="0" rIns="0" bIns="0" rtlCol="0"/>
            <a:lstStyle/>
            <a:p>
              <a:endParaRPr dirty="0"/>
            </a:p>
          </p:txBody>
        </p:sp>
        <p:grpSp>
          <p:nvGrpSpPr>
            <p:cNvPr id="33" name="object 102">
              <a:extLst>
                <a:ext uri="{FF2B5EF4-FFF2-40B4-BE49-F238E27FC236}">
                  <a16:creationId xmlns:a16="http://schemas.microsoft.com/office/drawing/2014/main" id="{0F5B3346-D3BA-C74F-BFB6-6CC80EE0B359}"/>
                </a:ext>
              </a:extLst>
            </p:cNvPr>
            <p:cNvGrpSpPr/>
            <p:nvPr/>
          </p:nvGrpSpPr>
          <p:grpSpPr>
            <a:xfrm>
              <a:off x="7210906" y="3662069"/>
              <a:ext cx="205104" cy="183515"/>
              <a:chOff x="7210906" y="3662069"/>
              <a:chExt cx="205104" cy="183515"/>
            </a:xfrm>
          </p:grpSpPr>
          <p:pic>
            <p:nvPicPr>
              <p:cNvPr id="40" name="object 103">
                <a:extLst>
                  <a:ext uri="{FF2B5EF4-FFF2-40B4-BE49-F238E27FC236}">
                    <a16:creationId xmlns:a16="http://schemas.microsoft.com/office/drawing/2014/main" id="{B456A2D5-54C6-B048-93DA-C2AF88DD34EF}"/>
                  </a:ext>
                </a:extLst>
              </p:cNvPr>
              <p:cNvPicPr/>
              <p:nvPr/>
            </p:nvPicPr>
            <p:blipFill>
              <a:blip r:embed="rId3" cstate="print"/>
              <a:stretch>
                <a:fillRect/>
              </a:stretch>
            </p:blipFill>
            <p:spPr>
              <a:xfrm>
                <a:off x="7210906" y="3662069"/>
                <a:ext cx="130969" cy="139527"/>
              </a:xfrm>
              <a:prstGeom prst="rect">
                <a:avLst/>
              </a:prstGeom>
            </p:spPr>
          </p:pic>
          <p:sp>
            <p:nvSpPr>
              <p:cNvPr id="41" name="object 104">
                <a:extLst>
                  <a:ext uri="{FF2B5EF4-FFF2-40B4-BE49-F238E27FC236}">
                    <a16:creationId xmlns:a16="http://schemas.microsoft.com/office/drawing/2014/main" id="{07F126AA-AA1B-374C-9BE0-73B895CF8D54}"/>
                  </a:ext>
                </a:extLst>
              </p:cNvPr>
              <p:cNvSpPr/>
              <p:nvPr/>
            </p:nvSpPr>
            <p:spPr>
              <a:xfrm>
                <a:off x="7370026" y="3764906"/>
                <a:ext cx="46355" cy="80645"/>
              </a:xfrm>
              <a:custGeom>
                <a:avLst/>
                <a:gdLst/>
                <a:ahLst/>
                <a:cxnLst/>
                <a:rect l="l" t="t" r="r" b="b"/>
                <a:pathLst>
                  <a:path w="46354" h="80645">
                    <a:moveTo>
                      <a:pt x="18948" y="80073"/>
                    </a:moveTo>
                    <a:lnTo>
                      <a:pt x="0" y="75920"/>
                    </a:lnTo>
                    <a:lnTo>
                      <a:pt x="26811" y="0"/>
                    </a:lnTo>
                    <a:lnTo>
                      <a:pt x="45760" y="4152"/>
                    </a:lnTo>
                    <a:lnTo>
                      <a:pt x="18948" y="80073"/>
                    </a:lnTo>
                    <a:close/>
                  </a:path>
                </a:pathLst>
              </a:custGeom>
              <a:solidFill>
                <a:srgbClr val="25203E"/>
              </a:solidFill>
            </p:spPr>
            <p:txBody>
              <a:bodyPr wrap="square" lIns="0" tIns="0" rIns="0" bIns="0" rtlCol="0"/>
              <a:lstStyle/>
              <a:p>
                <a:endParaRPr dirty="0"/>
              </a:p>
            </p:txBody>
          </p:sp>
        </p:grpSp>
        <p:sp>
          <p:nvSpPr>
            <p:cNvPr id="34" name="object 105">
              <a:extLst>
                <a:ext uri="{FF2B5EF4-FFF2-40B4-BE49-F238E27FC236}">
                  <a16:creationId xmlns:a16="http://schemas.microsoft.com/office/drawing/2014/main" id="{46BFF997-01FC-6C46-92D7-CC936FFFED90}"/>
                </a:ext>
              </a:extLst>
            </p:cNvPr>
            <p:cNvSpPr/>
            <p:nvPr/>
          </p:nvSpPr>
          <p:spPr>
            <a:xfrm>
              <a:off x="7479971" y="3764906"/>
              <a:ext cx="26034" cy="80645"/>
            </a:xfrm>
            <a:custGeom>
              <a:avLst/>
              <a:gdLst/>
              <a:ahLst/>
              <a:cxnLst/>
              <a:rect l="l" t="t" r="r" b="b"/>
              <a:pathLst>
                <a:path w="26034" h="80645">
                  <a:moveTo>
                    <a:pt x="5459" y="80073"/>
                  </a:moveTo>
                  <a:lnTo>
                    <a:pt x="0" y="4152"/>
                  </a:lnTo>
                  <a:lnTo>
                    <a:pt x="20116" y="0"/>
                  </a:lnTo>
                  <a:lnTo>
                    <a:pt x="25575" y="75920"/>
                  </a:lnTo>
                  <a:lnTo>
                    <a:pt x="5459" y="80073"/>
                  </a:lnTo>
                  <a:close/>
                </a:path>
              </a:pathLst>
            </a:custGeom>
            <a:solidFill>
              <a:srgbClr val="25203E"/>
            </a:solidFill>
          </p:spPr>
          <p:txBody>
            <a:bodyPr wrap="square" lIns="0" tIns="0" rIns="0" bIns="0" rtlCol="0"/>
            <a:lstStyle/>
            <a:p>
              <a:endParaRPr dirty="0"/>
            </a:p>
          </p:txBody>
        </p:sp>
        <p:pic>
          <p:nvPicPr>
            <p:cNvPr id="35" name="object 106">
              <a:extLst>
                <a:ext uri="{FF2B5EF4-FFF2-40B4-BE49-F238E27FC236}">
                  <a16:creationId xmlns:a16="http://schemas.microsoft.com/office/drawing/2014/main" id="{01DB444B-BF58-4E4D-9423-910238B94DBB}"/>
                </a:ext>
              </a:extLst>
            </p:cNvPr>
            <p:cNvPicPr/>
            <p:nvPr/>
          </p:nvPicPr>
          <p:blipFill>
            <a:blip r:embed="rId4" cstate="print"/>
            <a:stretch>
              <a:fillRect/>
            </a:stretch>
          </p:blipFill>
          <p:spPr>
            <a:xfrm>
              <a:off x="7562386" y="3662069"/>
              <a:ext cx="141621" cy="139527"/>
            </a:xfrm>
            <a:prstGeom prst="rect">
              <a:avLst/>
            </a:prstGeom>
          </p:spPr>
        </p:pic>
        <p:sp>
          <p:nvSpPr>
            <p:cNvPr id="36" name="object 107">
              <a:extLst>
                <a:ext uri="{FF2B5EF4-FFF2-40B4-BE49-F238E27FC236}">
                  <a16:creationId xmlns:a16="http://schemas.microsoft.com/office/drawing/2014/main" id="{22311FEA-6F63-4846-A952-A2C8E0B92531}"/>
                </a:ext>
              </a:extLst>
            </p:cNvPr>
            <p:cNvSpPr/>
            <p:nvPr/>
          </p:nvSpPr>
          <p:spPr>
            <a:xfrm>
              <a:off x="7670670" y="3581172"/>
              <a:ext cx="81280" cy="28575"/>
            </a:xfrm>
            <a:custGeom>
              <a:avLst/>
              <a:gdLst/>
              <a:ahLst/>
              <a:cxnLst/>
              <a:rect l="l" t="t" r="r" b="b"/>
              <a:pathLst>
                <a:path w="81279" h="28575">
                  <a:moveTo>
                    <a:pt x="76037" y="27978"/>
                  </a:moveTo>
                  <a:lnTo>
                    <a:pt x="0" y="19862"/>
                  </a:lnTo>
                  <a:lnTo>
                    <a:pt x="4874" y="0"/>
                  </a:lnTo>
                  <a:lnTo>
                    <a:pt x="80911" y="8115"/>
                  </a:lnTo>
                  <a:lnTo>
                    <a:pt x="76037" y="27978"/>
                  </a:lnTo>
                  <a:close/>
                </a:path>
              </a:pathLst>
            </a:custGeom>
            <a:solidFill>
              <a:srgbClr val="25203E"/>
            </a:solidFill>
          </p:spPr>
          <p:txBody>
            <a:bodyPr wrap="square" lIns="0" tIns="0" rIns="0" bIns="0" rtlCol="0"/>
            <a:lstStyle/>
            <a:p>
              <a:endParaRPr dirty="0"/>
            </a:p>
          </p:txBody>
        </p:sp>
        <p:grpSp>
          <p:nvGrpSpPr>
            <p:cNvPr id="37" name="object 108">
              <a:extLst>
                <a:ext uri="{FF2B5EF4-FFF2-40B4-BE49-F238E27FC236}">
                  <a16:creationId xmlns:a16="http://schemas.microsoft.com/office/drawing/2014/main" id="{00D17977-12F9-714E-9AFF-B7CAEBD2B0AC}"/>
                </a:ext>
              </a:extLst>
            </p:cNvPr>
            <p:cNvGrpSpPr/>
            <p:nvPr/>
          </p:nvGrpSpPr>
          <p:grpSpPr>
            <a:xfrm>
              <a:off x="7575030" y="3311179"/>
              <a:ext cx="180340" cy="206375"/>
              <a:chOff x="7575030" y="3311179"/>
              <a:chExt cx="180340" cy="206375"/>
            </a:xfrm>
          </p:grpSpPr>
          <p:sp>
            <p:nvSpPr>
              <p:cNvPr id="38" name="object 109">
                <a:extLst>
                  <a:ext uri="{FF2B5EF4-FFF2-40B4-BE49-F238E27FC236}">
                    <a16:creationId xmlns:a16="http://schemas.microsoft.com/office/drawing/2014/main" id="{F6DDBCD4-C5D6-6F4E-96FD-DE85070C437B}"/>
                  </a:ext>
                </a:extLst>
              </p:cNvPr>
              <p:cNvSpPr/>
              <p:nvPr/>
            </p:nvSpPr>
            <p:spPr>
              <a:xfrm>
                <a:off x="7674300" y="3474370"/>
                <a:ext cx="81280" cy="43180"/>
              </a:xfrm>
              <a:custGeom>
                <a:avLst/>
                <a:gdLst/>
                <a:ahLst/>
                <a:cxnLst/>
                <a:rect l="l" t="t" r="r" b="b"/>
                <a:pathLst>
                  <a:path w="81279" h="43179">
                    <a:moveTo>
                      <a:pt x="3502" y="42976"/>
                    </a:moveTo>
                    <a:lnTo>
                      <a:pt x="0" y="23977"/>
                    </a:lnTo>
                    <a:lnTo>
                      <a:pt x="77182" y="0"/>
                    </a:lnTo>
                    <a:lnTo>
                      <a:pt x="80684" y="18999"/>
                    </a:lnTo>
                    <a:lnTo>
                      <a:pt x="3502" y="42976"/>
                    </a:lnTo>
                    <a:close/>
                  </a:path>
                </a:pathLst>
              </a:custGeom>
              <a:solidFill>
                <a:srgbClr val="25203E"/>
              </a:solidFill>
            </p:spPr>
            <p:txBody>
              <a:bodyPr wrap="square" lIns="0" tIns="0" rIns="0" bIns="0" rtlCol="0"/>
              <a:lstStyle/>
              <a:p>
                <a:endParaRPr dirty="0"/>
              </a:p>
            </p:txBody>
          </p:sp>
          <p:pic>
            <p:nvPicPr>
              <p:cNvPr id="39" name="object 110">
                <a:extLst>
                  <a:ext uri="{FF2B5EF4-FFF2-40B4-BE49-F238E27FC236}">
                    <a16:creationId xmlns:a16="http://schemas.microsoft.com/office/drawing/2014/main" id="{6E617412-2FB1-3941-817E-5802AE97B282}"/>
                  </a:ext>
                </a:extLst>
              </p:cNvPr>
              <p:cNvPicPr/>
              <p:nvPr/>
            </p:nvPicPr>
            <p:blipFill>
              <a:blip r:embed="rId5" cstate="print"/>
              <a:stretch>
                <a:fillRect/>
              </a:stretch>
            </p:blipFill>
            <p:spPr>
              <a:xfrm>
                <a:off x="7575030" y="3311179"/>
                <a:ext cx="139970" cy="131593"/>
              </a:xfrm>
              <a:prstGeom prst="rect">
                <a:avLst/>
              </a:prstGeom>
            </p:spPr>
          </p:pic>
        </p:grpSp>
      </p:grpSp>
    </p:spTree>
    <p:extLst>
      <p:ext uri="{BB962C8B-B14F-4D97-AF65-F5344CB8AC3E}">
        <p14:creationId xmlns:p14="http://schemas.microsoft.com/office/powerpoint/2010/main" val="3566124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p:txBody>
          <a:bodyPr/>
          <a:lstStyle/>
          <a:p>
            <a:pPr>
              <a:lnSpc>
                <a:spcPct val="150000"/>
              </a:lnSpc>
            </a:pPr>
            <a:r>
              <a:rPr lang="en-US" sz="3600" dirty="0">
                <a:solidFill>
                  <a:schemeClr val="dk1"/>
                </a:solidFill>
                <a:latin typeface="Poppins" panose="020B0604020202020204" charset="0"/>
                <a:cs typeface="Poppins" panose="020B0604020202020204" charset="0"/>
              </a:rPr>
              <a:t>Every time you change your independent variable and begin a test it should be under the same conditions as the original.</a:t>
            </a:r>
          </a:p>
          <a:p>
            <a:pPr>
              <a:lnSpc>
                <a:spcPct val="150000"/>
              </a:lnSpc>
            </a:pPr>
            <a:r>
              <a:rPr lang="en-US" sz="3600" dirty="0">
                <a:solidFill>
                  <a:schemeClr val="dk1"/>
                </a:solidFill>
                <a:latin typeface="Poppins" panose="020B0604020202020204" charset="0"/>
                <a:cs typeface="Poppins" panose="020B0604020202020204" charset="0"/>
              </a:rPr>
              <a:t>You should only alter one thing per test.</a:t>
            </a:r>
          </a:p>
          <a:p>
            <a:pPr>
              <a:lnSpc>
                <a:spcPct val="150000"/>
              </a:lnSpc>
            </a:pPr>
            <a:r>
              <a:rPr lang="en-US" sz="3600" dirty="0">
                <a:solidFill>
                  <a:schemeClr val="dk1"/>
                </a:solidFill>
                <a:latin typeface="Poppins" panose="020B0604020202020204" charset="0"/>
                <a:cs typeface="Poppins" panose="020B0604020202020204" charset="0"/>
              </a:rPr>
              <a:t>We call these conditions the control variables and it is your job to make sure they are controlled properly!</a:t>
            </a:r>
          </a:p>
          <a:p>
            <a:endParaRPr lang="en-US" sz="10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A Fair Test:</a:t>
            </a:r>
          </a:p>
          <a:p>
            <a:endParaRPr lang="en-US" dirty="0"/>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dirty="0"/>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dirty="0"/>
            </a:p>
          </p:txBody>
        </p:sp>
      </p:grpSp>
      <p:pic>
        <p:nvPicPr>
          <p:cNvPr id="4" name="Picture 3">
            <a:extLst>
              <a:ext uri="{FF2B5EF4-FFF2-40B4-BE49-F238E27FC236}">
                <a16:creationId xmlns:a16="http://schemas.microsoft.com/office/drawing/2014/main" id="{22CC22E9-357D-62AB-1D37-34405688A983}"/>
              </a:ext>
            </a:extLst>
          </p:cNvPr>
          <p:cNvPicPr>
            <a:picLocks noChangeAspect="1"/>
          </p:cNvPicPr>
          <p:nvPr/>
        </p:nvPicPr>
        <p:blipFill>
          <a:blip r:embed="rId3"/>
          <a:stretch>
            <a:fillRect/>
          </a:stretch>
        </p:blipFill>
        <p:spPr>
          <a:xfrm>
            <a:off x="14484159" y="5426075"/>
            <a:ext cx="4506284" cy="4878804"/>
          </a:xfrm>
          <a:prstGeom prst="rect">
            <a:avLst/>
          </a:prstGeom>
        </p:spPr>
      </p:pic>
    </p:spTree>
    <p:extLst>
      <p:ext uri="{BB962C8B-B14F-4D97-AF65-F5344CB8AC3E}">
        <p14:creationId xmlns:p14="http://schemas.microsoft.com/office/powerpoint/2010/main" val="1235032358"/>
      </p:ext>
    </p:extLst>
  </p:cSld>
  <p:clrMapOvr>
    <a:masterClrMapping/>
  </p:clrMapOvr>
</p:sld>
</file>

<file path=ppt/theme/theme1.xml><?xml version="1.0" encoding="utf-8"?>
<a:theme xmlns:a="http://schemas.openxmlformats.org/drawingml/2006/main" name="Office Theme">
  <a:themeElements>
    <a:clrScheme name="Custom 1">
      <a:dk1>
        <a:srgbClr val="000A2B"/>
      </a:dk1>
      <a:lt1>
        <a:srgbClr val="FFFFFF"/>
      </a:lt1>
      <a:dk2>
        <a:srgbClr val="494949"/>
      </a:dk2>
      <a:lt2>
        <a:srgbClr val="E7E6E6"/>
      </a:lt2>
      <a:accent1>
        <a:srgbClr val="8DBF2A"/>
      </a:accent1>
      <a:accent2>
        <a:srgbClr val="4C576E"/>
      </a:accent2>
      <a:accent3>
        <a:srgbClr val="33B793"/>
      </a:accent3>
      <a:accent4>
        <a:srgbClr val="005EB8"/>
      </a:accent4>
      <a:accent5>
        <a:srgbClr val="767776"/>
      </a:accent5>
      <a:accent6>
        <a:srgbClr val="33B734"/>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1982</TotalTime>
  <Words>1477</Words>
  <Application>Microsoft Office PowerPoint</Application>
  <PresentationFormat>Custom</PresentationFormat>
  <Paragraphs>133</Paragraphs>
  <Slides>12</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Segoe UI</vt:lpstr>
      <vt:lpstr>Poppins SemiBold</vt:lpstr>
      <vt:lpstr>Poppins</vt:lpstr>
      <vt:lpstr>Calibri</vt:lpstr>
      <vt:lpstr>Poppins Light</vt:lpstr>
      <vt:lpstr>Proxima Nova Semibold</vt:lpstr>
      <vt:lpstr>Gotham-Light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Jenny Karlsson</dc:creator>
  <cp:keywords/>
  <dc:description/>
  <cp:lastModifiedBy>Chloe Slevin</cp:lastModifiedBy>
  <cp:revision>648</cp:revision>
  <dcterms:created xsi:type="dcterms:W3CDTF">2020-11-12T11:18:59Z</dcterms:created>
  <dcterms:modified xsi:type="dcterms:W3CDTF">2022-10-26T15:45:41Z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2020-11-12T10:00:00Z</vt:filetime>
  </property>
  <property fmtid="{D5CDD505-2E9C-101B-9397-08002B2CF9AE}" pid="3" name="Creator">
    <vt:lpwstr>Adobe InDesign 16.0 (Macintosh)</vt:lpwstr>
  </property>
  <property fmtid="{D5CDD505-2E9C-101B-9397-08002B2CF9AE}" pid="4" name="LastSaved">
    <vt:filetime>2020-11-12T10:00:00Z</vt:filetime>
  </property>
</Properties>
</file>