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handoutMasterIdLst>
    <p:handoutMasterId r:id="rId15"/>
  </p:handoutMasterIdLst>
  <p:sldIdLst>
    <p:sldId id="279" r:id="rId5"/>
    <p:sldId id="391" r:id="rId6"/>
    <p:sldId id="390" r:id="rId7"/>
    <p:sldId id="384" r:id="rId8"/>
    <p:sldId id="395" r:id="rId9"/>
    <p:sldId id="393" r:id="rId10"/>
    <p:sldId id="383" r:id="rId11"/>
    <p:sldId id="392" r:id="rId12"/>
    <p:sldId id="394" r:id="rId13"/>
  </p:sldIdLst>
  <p:sldSz cx="20104100" cy="11309350"/>
  <p:notesSz cx="20104100" cy="11309350"/>
  <p:embeddedFontLst>
    <p:embeddedFont>
      <p:font typeface="Poppins" panose="00000500000000000000" pitchFamily="2" charset="0"/>
      <p:regular r:id="rId16"/>
      <p:bold r:id="rId17"/>
      <p:italic r:id="rId18"/>
      <p:boldItalic r:id="rId19"/>
    </p:embeddedFont>
    <p:embeddedFont>
      <p:font typeface="Poppins Light" panose="00000400000000000000" pitchFamily="2" charset="0"/>
      <p:regular r:id="rId20"/>
      <p:italic r:id="rId21"/>
    </p:embeddedFont>
    <p:embeddedFont>
      <p:font typeface="Poppins SemiBold" panose="00000700000000000000" pitchFamily="2" charset="0"/>
      <p:regular r:id="rId22"/>
      <p:bold r:id="rId23"/>
      <p:italic r:id="rId24"/>
      <p:boldItalic r:id="rId25"/>
    </p:embeddedFont>
    <p:embeddedFont>
      <p:font typeface="Proxima Nova Semibold" panose="020B0604020202020204" charset="0"/>
      <p:regular r:id="rId26"/>
      <p:bold r:id="rId27"/>
    </p:embeddedFont>
  </p:embeddedFontLst>
  <p:defaultTextStyle>
    <a:defPPr>
      <a:defRPr lang="en-US"/>
    </a:defPPr>
    <a:lvl1pPr marL="0" algn="l" defTabSz="914357" rtl="0" eaLnBrk="1" latinLnBrk="0" hangingPunct="1">
      <a:defRPr sz="1801" kern="1200">
        <a:solidFill>
          <a:schemeClr val="tx1"/>
        </a:solidFill>
        <a:latin typeface="+mn-lt"/>
        <a:ea typeface="+mn-ea"/>
        <a:cs typeface="+mn-cs"/>
      </a:defRPr>
    </a:lvl1pPr>
    <a:lvl2pPr marL="457179" algn="l" defTabSz="914357" rtl="0" eaLnBrk="1" latinLnBrk="0" hangingPunct="1">
      <a:defRPr sz="1801" kern="1200">
        <a:solidFill>
          <a:schemeClr val="tx1"/>
        </a:solidFill>
        <a:latin typeface="+mn-lt"/>
        <a:ea typeface="+mn-ea"/>
        <a:cs typeface="+mn-cs"/>
      </a:defRPr>
    </a:lvl2pPr>
    <a:lvl3pPr marL="914357" algn="l" defTabSz="914357" rtl="0" eaLnBrk="1" latinLnBrk="0" hangingPunct="1">
      <a:defRPr sz="1801" kern="1200">
        <a:solidFill>
          <a:schemeClr val="tx1"/>
        </a:solidFill>
        <a:latin typeface="+mn-lt"/>
        <a:ea typeface="+mn-ea"/>
        <a:cs typeface="+mn-cs"/>
      </a:defRPr>
    </a:lvl3pPr>
    <a:lvl4pPr marL="1371536" algn="l" defTabSz="914357" rtl="0" eaLnBrk="1" latinLnBrk="0" hangingPunct="1">
      <a:defRPr sz="1801" kern="1200">
        <a:solidFill>
          <a:schemeClr val="tx1"/>
        </a:solidFill>
        <a:latin typeface="+mn-lt"/>
        <a:ea typeface="+mn-ea"/>
        <a:cs typeface="+mn-cs"/>
      </a:defRPr>
    </a:lvl4pPr>
    <a:lvl5pPr marL="1828715" algn="l" defTabSz="914357" rtl="0" eaLnBrk="1" latinLnBrk="0" hangingPunct="1">
      <a:defRPr sz="1801" kern="1200">
        <a:solidFill>
          <a:schemeClr val="tx1"/>
        </a:solidFill>
        <a:latin typeface="+mn-lt"/>
        <a:ea typeface="+mn-ea"/>
        <a:cs typeface="+mn-cs"/>
      </a:defRPr>
    </a:lvl5pPr>
    <a:lvl6pPr marL="2285893" algn="l" defTabSz="914357" rtl="0" eaLnBrk="1" latinLnBrk="0" hangingPunct="1">
      <a:defRPr sz="1801" kern="1200">
        <a:solidFill>
          <a:schemeClr val="tx1"/>
        </a:solidFill>
        <a:latin typeface="+mn-lt"/>
        <a:ea typeface="+mn-ea"/>
        <a:cs typeface="+mn-cs"/>
      </a:defRPr>
    </a:lvl6pPr>
    <a:lvl7pPr marL="2743072" algn="l" defTabSz="914357" rtl="0" eaLnBrk="1" latinLnBrk="0" hangingPunct="1">
      <a:defRPr sz="1801" kern="1200">
        <a:solidFill>
          <a:schemeClr val="tx1"/>
        </a:solidFill>
        <a:latin typeface="+mn-lt"/>
        <a:ea typeface="+mn-ea"/>
        <a:cs typeface="+mn-cs"/>
      </a:defRPr>
    </a:lvl7pPr>
    <a:lvl8pPr marL="3200252" algn="l" defTabSz="914357" rtl="0" eaLnBrk="1" latinLnBrk="0" hangingPunct="1">
      <a:defRPr sz="1801" kern="1200">
        <a:solidFill>
          <a:schemeClr val="tx1"/>
        </a:solidFill>
        <a:latin typeface="+mn-lt"/>
        <a:ea typeface="+mn-ea"/>
        <a:cs typeface="+mn-cs"/>
      </a:defRPr>
    </a:lvl8pPr>
    <a:lvl9pPr marL="3657431" algn="l" defTabSz="914357"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83A829-0E1C-E6B1-A051-53A8457766F9}" name="Charlie Cantwell" initials="CC" userId="S::ccantwell@engineeringuk.com::35a22c02-ddbf-4c3a-8953-586e3a0c6d4c" providerId="AD"/>
  <p188:author id="{B5C1C456-0DA7-EC6A-660F-13B2376CC1FD}" name="Amy Lawrence" initials="AL" userId="S::alawrence@engineeringuk.com::d733c718-e329-4733-a2fd-65bcd7e8f2ec" providerId="AD"/>
  <p188:author id="{EC2A50B2-5A96-650F-F6CD-DC5D5913527C}" name="Phillip McShane" initials="PM" userId="S::PMcShane@engineeringuk.com::2701afd7-c085-47c0-8ca3-d0957263d7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13F"/>
    <a:srgbClr val="14ED99"/>
    <a:srgbClr val="F70059"/>
    <a:srgbClr val="3DF9F4"/>
    <a:srgbClr val="FEC700"/>
    <a:srgbClr val="C114C6"/>
    <a:srgbClr val="27203E"/>
    <a:srgbClr val="E20014"/>
    <a:srgbClr val="F7003D"/>
    <a:srgbClr val="121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2720A-0A8D-2603-861C-D4B1C53F3116}" v="57" dt="2024-10-24T13:12:40.6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29" autoAdjust="0"/>
  </p:normalViewPr>
  <p:slideViewPr>
    <p:cSldViewPr>
      <p:cViewPr varScale="1">
        <p:scale>
          <a:sx n="43" d="100"/>
          <a:sy n="43" d="100"/>
        </p:scale>
        <p:origin x="326" y="53"/>
      </p:cViewPr>
      <p:guideLst/>
    </p:cSldViewPr>
  </p:slideViewPr>
  <p:notesTextViewPr>
    <p:cViewPr>
      <p:scale>
        <a:sx n="1" d="1"/>
        <a:sy n="1" d="1"/>
      </p:scale>
      <p:origin x="0" y="0"/>
    </p:cViewPr>
  </p:notesTextViewPr>
  <p:notesViewPr>
    <p:cSldViewPr>
      <p:cViewPr varScale="1">
        <p:scale>
          <a:sx n="39" d="100"/>
          <a:sy n="39" d="100"/>
        </p:scale>
        <p:origin x="1328" y="24"/>
      </p:cViewPr>
      <p:guideLst/>
    </p:cSldViewPr>
  </p:notes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0C7811-7C8F-9333-52D6-B1C7C8648FBA}"/>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ECF7148-4FDC-BF25-C4A2-F5A2E5D4DEA3}"/>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1C66BB6C-8020-40C3-A8B9-4DC288D629F1}" type="datetimeFigureOut">
              <a:rPr lang="en-GB" smtClean="0"/>
              <a:t>28/10/2024</a:t>
            </a:fld>
            <a:endParaRPr lang="en-GB"/>
          </a:p>
        </p:txBody>
      </p:sp>
      <p:sp>
        <p:nvSpPr>
          <p:cNvPr id="4" name="Footer Placeholder 3">
            <a:extLst>
              <a:ext uri="{FF2B5EF4-FFF2-40B4-BE49-F238E27FC236}">
                <a16:creationId xmlns:a16="http://schemas.microsoft.com/office/drawing/2014/main" id="{6930B945-B56B-9A84-5A58-3E32D4997843}"/>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9053EA4-E56D-4A95-71AE-A532ED90484F}"/>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1D7C8986-DD73-484A-BC8F-AB874F081744}" type="slidenum">
              <a:rPr lang="en-GB" smtClean="0"/>
              <a:t>‹#›</a:t>
            </a:fld>
            <a:endParaRPr lang="en-GB"/>
          </a:p>
        </p:txBody>
      </p:sp>
    </p:spTree>
    <p:extLst>
      <p:ext uri="{BB962C8B-B14F-4D97-AF65-F5344CB8AC3E}">
        <p14:creationId xmlns:p14="http://schemas.microsoft.com/office/powerpoint/2010/main" val="108509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Poppins Light" pitchFamily="2" charset="77"/>
              </a:defRPr>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Poppins Light" pitchFamily="2" charset="77"/>
              </a:defRPr>
            </a:lvl1pPr>
          </a:lstStyle>
          <a:p>
            <a:fld id="{F49D8397-BAE7-8C41-B51B-46E6286A9C08}" type="datetimeFigureOut">
              <a:rPr lang="en-US" smtClean="0"/>
              <a:pPr/>
              <a:t>10/28/2024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Poppins Light" pitchFamily="2" charset="77"/>
              </a:defRPr>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Poppins Light" pitchFamily="2" charset="77"/>
              </a:defRPr>
            </a:lvl1pPr>
          </a:lstStyle>
          <a:p>
            <a:fld id="{B0F6247D-5FE6-DE41-92C7-B7BE717BF38F}" type="slidenum">
              <a:rPr lang="en-US" smtClean="0"/>
              <a:pPr/>
              <a:t>‹#›</a:t>
            </a:fld>
            <a:endParaRPr lang="en-US"/>
          </a:p>
        </p:txBody>
      </p:sp>
    </p:spTree>
    <p:extLst>
      <p:ext uri="{BB962C8B-B14F-4D97-AF65-F5344CB8AC3E}">
        <p14:creationId xmlns:p14="http://schemas.microsoft.com/office/powerpoint/2010/main" val="3293966806"/>
      </p:ext>
    </p:extLst>
  </p:cSld>
  <p:clrMap bg1="lt1" tx1="dk1" bg2="lt2" tx2="dk2" accent1="accent1" accent2="accent2" accent3="accent3" accent4="accent4" accent5="accent5" accent6="accent6" hlink="hlink" folHlink="folHlink"/>
  <p:notesStyle>
    <a:lvl1pPr marL="0" algn="l" defTabSz="914357" rtl="0" eaLnBrk="1" latinLnBrk="0" hangingPunct="1">
      <a:defRPr sz="1200" b="0" i="0" kern="1200">
        <a:solidFill>
          <a:schemeClr val="tx1"/>
        </a:solidFill>
        <a:latin typeface="Poppins Light" pitchFamily="2" charset="77"/>
        <a:ea typeface="+mn-ea"/>
        <a:cs typeface="+mn-cs"/>
      </a:defRPr>
    </a:lvl1pPr>
    <a:lvl2pPr marL="457179" algn="l" defTabSz="914357" rtl="0" eaLnBrk="1" latinLnBrk="0" hangingPunct="1">
      <a:defRPr sz="1200" b="0" i="0" kern="1200">
        <a:solidFill>
          <a:schemeClr val="tx1"/>
        </a:solidFill>
        <a:latin typeface="Poppins Light" pitchFamily="2" charset="77"/>
        <a:ea typeface="+mn-ea"/>
        <a:cs typeface="+mn-cs"/>
      </a:defRPr>
    </a:lvl2pPr>
    <a:lvl3pPr marL="914357" algn="l" defTabSz="914357" rtl="0" eaLnBrk="1" latinLnBrk="0" hangingPunct="1">
      <a:defRPr sz="1200" b="0" i="0" kern="1200">
        <a:solidFill>
          <a:schemeClr val="tx1"/>
        </a:solidFill>
        <a:latin typeface="Poppins Light" pitchFamily="2" charset="77"/>
        <a:ea typeface="+mn-ea"/>
        <a:cs typeface="+mn-cs"/>
      </a:defRPr>
    </a:lvl3pPr>
    <a:lvl4pPr marL="1371536" algn="l" defTabSz="914357" rtl="0" eaLnBrk="1" latinLnBrk="0" hangingPunct="1">
      <a:defRPr sz="1200" b="0" i="0" kern="1200">
        <a:solidFill>
          <a:schemeClr val="tx1"/>
        </a:solidFill>
        <a:latin typeface="Poppins Light" pitchFamily="2" charset="77"/>
        <a:ea typeface="+mn-ea"/>
        <a:cs typeface="+mn-cs"/>
      </a:defRPr>
    </a:lvl4pPr>
    <a:lvl5pPr marL="1828715" algn="l" defTabSz="914357" rtl="0" eaLnBrk="1" latinLnBrk="0" hangingPunct="1">
      <a:defRPr sz="1200" b="0" i="0" kern="1200">
        <a:solidFill>
          <a:schemeClr val="tx1"/>
        </a:solidFill>
        <a:latin typeface="Poppins Light" pitchFamily="2" charset="77"/>
        <a:ea typeface="+mn-ea"/>
        <a:cs typeface="+mn-cs"/>
      </a:defRPr>
    </a:lvl5pPr>
    <a:lvl6pPr marL="2285893" algn="l" defTabSz="914357" rtl="0" eaLnBrk="1" latinLnBrk="0" hangingPunct="1">
      <a:defRPr sz="1200" kern="1200">
        <a:solidFill>
          <a:schemeClr val="tx1"/>
        </a:solidFill>
        <a:latin typeface="+mn-lt"/>
        <a:ea typeface="+mn-ea"/>
        <a:cs typeface="+mn-cs"/>
      </a:defRPr>
    </a:lvl6pPr>
    <a:lvl7pPr marL="2743072" algn="l" defTabSz="914357" rtl="0" eaLnBrk="1" latinLnBrk="0" hangingPunct="1">
      <a:defRPr sz="1200" kern="1200">
        <a:solidFill>
          <a:schemeClr val="tx1"/>
        </a:solidFill>
        <a:latin typeface="+mn-lt"/>
        <a:ea typeface="+mn-ea"/>
        <a:cs typeface="+mn-cs"/>
      </a:defRPr>
    </a:lvl7pPr>
    <a:lvl8pPr marL="3200252" algn="l" defTabSz="914357" rtl="0" eaLnBrk="1" latinLnBrk="0" hangingPunct="1">
      <a:defRPr sz="1200" kern="1200">
        <a:solidFill>
          <a:schemeClr val="tx1"/>
        </a:solidFill>
        <a:latin typeface="+mn-lt"/>
        <a:ea typeface="+mn-ea"/>
        <a:cs typeface="+mn-cs"/>
      </a:defRPr>
    </a:lvl8pPr>
    <a:lvl9pPr marL="3657431"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link is here https://www.youtube.com/watch?v=vrWE4jmWzJg </a:t>
            </a:r>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3</a:t>
            </a:fld>
            <a:endParaRPr lang="en-US"/>
          </a:p>
        </p:txBody>
      </p:sp>
    </p:spTree>
    <p:extLst>
      <p:ext uri="{BB962C8B-B14F-4D97-AF65-F5344CB8AC3E}">
        <p14:creationId xmlns:p14="http://schemas.microsoft.com/office/powerpoint/2010/main" val="402387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a:t>
            </a:r>
          </a:p>
          <a:p>
            <a:r>
              <a:rPr lang="en-US"/>
              <a:t>Encourage students to see that they already have a lot of these skills already in their daily lives, and these are very transferable to STEM. Further short definitions and where they are applicable to both their lives and in STEM are below to support this discussion.</a:t>
            </a:r>
          </a:p>
          <a:p>
            <a:r>
              <a:rPr lang="en-US"/>
              <a:t>You can also do the pre and post skills reflection piece before and after the day to support with this slide. </a:t>
            </a:r>
          </a:p>
          <a:p>
            <a:endParaRPr lang="en-US"/>
          </a:p>
          <a:p>
            <a:r>
              <a:rPr lang="en-US"/>
              <a:t>Examples are below for each skill:</a:t>
            </a:r>
          </a:p>
          <a:p>
            <a:r>
              <a:rPr lang="en-US" b="1" u="sng"/>
              <a:t>Communicating ideas: speaking, listening, writing, drawing.</a:t>
            </a:r>
          </a:p>
          <a:p>
            <a:r>
              <a:rPr lang="en-US"/>
              <a:t>Everyday examples – they are good at drama, they are the captain of a team, they are a good listener to their friends</a:t>
            </a:r>
          </a:p>
          <a:p>
            <a:r>
              <a:rPr lang="en-US"/>
              <a:t>STEM example - When engineers have to present their solution to a problem to encourage others to support it.</a:t>
            </a:r>
          </a:p>
          <a:p>
            <a:endParaRPr lang="en-US"/>
          </a:p>
          <a:p>
            <a:r>
              <a:rPr lang="en-US" b="1" u="sng"/>
              <a:t>Creativity: using their imagination</a:t>
            </a:r>
          </a:p>
          <a:p>
            <a:r>
              <a:rPr lang="en-US"/>
              <a:t>Everyday examples – they create art, they write stories, they use to play pretend a lot when they were younger.</a:t>
            </a:r>
          </a:p>
          <a:p>
            <a:r>
              <a:rPr lang="en-US"/>
              <a:t>STEM example – When engineers have to imagine what a future problem will be to consider that into their solution.</a:t>
            </a:r>
          </a:p>
          <a:p>
            <a:endParaRPr lang="en-US"/>
          </a:p>
          <a:p>
            <a:r>
              <a:rPr lang="en-US" b="1" u="sng"/>
              <a:t>Determination: not giving up</a:t>
            </a:r>
          </a:p>
          <a:p>
            <a:r>
              <a:rPr lang="en-US"/>
              <a:t>Everyday examples – if they are losing a game or match they carry on playing, if they retake a test or redo a piece of work.</a:t>
            </a:r>
          </a:p>
          <a:p>
            <a:r>
              <a:rPr lang="en-US"/>
              <a:t>STEM example – when scientists do tests and something doesn’t go to plan. They try it again and learn what to do differently next time.</a:t>
            </a:r>
          </a:p>
          <a:p>
            <a:endParaRPr lang="en-US"/>
          </a:p>
          <a:p>
            <a:r>
              <a:rPr lang="en-US" b="1" u="sng"/>
              <a:t>Innovation: doing things differently</a:t>
            </a:r>
          </a:p>
          <a:p>
            <a:r>
              <a:rPr lang="en-US"/>
              <a:t>Everyday examples – trying a different route, path or journey on a game, exploring different ways to learn or revise to see what is best for them.</a:t>
            </a:r>
          </a:p>
          <a:p>
            <a:r>
              <a:rPr lang="en-US"/>
              <a:t>STEM example – when technologists think of completely new products, such as AI or the smartphone.</a:t>
            </a:r>
          </a:p>
          <a:p>
            <a:endParaRPr lang="en-US"/>
          </a:p>
          <a:p>
            <a:r>
              <a:rPr lang="en-US" b="1" u="sng"/>
              <a:t>Open-mindedness: trying something new</a:t>
            </a:r>
          </a:p>
          <a:p>
            <a:r>
              <a:rPr lang="en-US"/>
              <a:t>Everyday examples – learning a new subject or topic, trying a new recipe, learning a new skill like rock climbing.</a:t>
            </a:r>
          </a:p>
          <a:p>
            <a:r>
              <a:rPr lang="en-US"/>
              <a:t>STEM example – when engineers test their prototypes and are open-minded that they can try something new and learn from any failures.</a:t>
            </a:r>
          </a:p>
          <a:p>
            <a:endParaRPr lang="en-US"/>
          </a:p>
          <a:p>
            <a:r>
              <a:rPr lang="en-US" b="1" u="sng"/>
              <a:t>Problem finding and solving: finding the root of the problem and creating the best solution</a:t>
            </a:r>
          </a:p>
          <a:p>
            <a:r>
              <a:rPr lang="en-US"/>
              <a:t>Everyday examples – when to complete homework to fit in with life outside of school, the best route using public transport to get somewhere.</a:t>
            </a:r>
          </a:p>
          <a:p>
            <a:r>
              <a:rPr lang="en-US"/>
              <a:t>STEM example – engineers really investigate the root of the problem thoroughly before moving onto the best solution for that problem.</a:t>
            </a:r>
          </a:p>
          <a:p>
            <a:endParaRPr lang="en-US"/>
          </a:p>
          <a:p>
            <a:r>
              <a:rPr lang="en-US" b="1" u="sng"/>
              <a:t>Social conscious: caring about the impact of your actions</a:t>
            </a:r>
          </a:p>
          <a:p>
            <a:r>
              <a:rPr lang="en-US"/>
              <a:t>Everyday examples – changing your language according to your audience, changing </a:t>
            </a:r>
            <a:r>
              <a:rPr lang="en-US" err="1"/>
              <a:t>behaviour</a:t>
            </a:r>
            <a:r>
              <a:rPr lang="en-US"/>
              <a:t> to help the planet.</a:t>
            </a:r>
          </a:p>
          <a:p>
            <a:r>
              <a:rPr lang="en-US"/>
              <a:t>STEM example – engineers and technicians think about how a person will use their solution and make sure that they have a positive outcome.</a:t>
            </a:r>
          </a:p>
          <a:p>
            <a:endParaRPr lang="en-US"/>
          </a:p>
          <a:p>
            <a:r>
              <a:rPr lang="en-US" b="1" u="sng"/>
              <a:t>Teamwork: working well with others</a:t>
            </a:r>
          </a:p>
          <a:p>
            <a:r>
              <a:rPr lang="en-US"/>
              <a:t>Everyday examples – playing a team sport, cooking with others, groupwork at school</a:t>
            </a:r>
          </a:p>
          <a:p>
            <a:r>
              <a:rPr lang="en-US"/>
              <a:t>STEM example – engineers and technicians work together to create and test a solution. Engineers create it, then technicians build and test it and report back to the engineers. </a:t>
            </a:r>
            <a:endParaRPr lang="en-GB"/>
          </a:p>
        </p:txBody>
      </p:sp>
      <p:sp>
        <p:nvSpPr>
          <p:cNvPr id="4" name="Slide Number Placeholder 3"/>
          <p:cNvSpPr>
            <a:spLocks noGrp="1"/>
          </p:cNvSpPr>
          <p:nvPr>
            <p:ph type="sldNum" sz="quarter" idx="5"/>
          </p:nvPr>
        </p:nvSpPr>
        <p:spPr/>
        <p:txBody>
          <a:bodyPr/>
          <a:lstStyle/>
          <a:p>
            <a:fld id="{B0F6247D-5FE6-DE41-92C7-B7BE717BF38F}" type="slidenum">
              <a:rPr lang="en-US" smtClean="0"/>
              <a:pPr/>
              <a:t>6</a:t>
            </a:fld>
            <a:endParaRPr lang="en-US"/>
          </a:p>
        </p:txBody>
      </p:sp>
    </p:spTree>
    <p:extLst>
      <p:ext uri="{BB962C8B-B14F-4D97-AF65-F5344CB8AC3E}">
        <p14:creationId xmlns:p14="http://schemas.microsoft.com/office/powerpoint/2010/main" val="129651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pPr marL="171450" indent="-171450">
              <a:buFont typeface="Courier New" panose="02070309020205020404" pitchFamily="49" charset="0"/>
              <a:buChar char="o"/>
            </a:pPr>
            <a:r>
              <a:rPr lang="en-US" dirty="0"/>
              <a:t>The opening statement is about jobs in STEM and can be used to start a discussion around what jobs do they already know in STEM. </a:t>
            </a:r>
          </a:p>
          <a:p>
            <a:pPr marL="171450" indent="-171450">
              <a:buFont typeface="Courier New" panose="02070309020205020404" pitchFamily="49" charset="0"/>
              <a:buChar char="o"/>
            </a:pPr>
            <a:r>
              <a:rPr lang="en-US" dirty="0"/>
              <a:t>The facts in text boxes are to help myth bust about engineering and jobs in it. By introducing these at the start of your event we hope that students will then enter the day knowing that there is something for them and that they would be valued in a future in it. </a:t>
            </a:r>
            <a:endParaRPr lang="en-GB" dirty="0"/>
          </a:p>
        </p:txBody>
      </p:sp>
      <p:sp>
        <p:nvSpPr>
          <p:cNvPr id="4" name="Slide Number Placeholder 3"/>
          <p:cNvSpPr>
            <a:spLocks noGrp="1"/>
          </p:cNvSpPr>
          <p:nvPr>
            <p:ph type="sldNum" sz="quarter" idx="5"/>
          </p:nvPr>
        </p:nvSpPr>
        <p:spPr/>
        <p:txBody>
          <a:bodyPr/>
          <a:lstStyle/>
          <a:p>
            <a:fld id="{B0F6247D-5FE6-DE41-92C7-B7BE717BF38F}" type="slidenum">
              <a:rPr lang="en-US" smtClean="0"/>
              <a:pPr/>
              <a:t>7</a:t>
            </a:fld>
            <a:endParaRPr lang="en-US"/>
          </a:p>
        </p:txBody>
      </p:sp>
    </p:spTree>
    <p:extLst>
      <p:ext uri="{BB962C8B-B14F-4D97-AF65-F5344CB8AC3E}">
        <p14:creationId xmlns:p14="http://schemas.microsoft.com/office/powerpoint/2010/main" val="417244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pPr marL="285771" marR="0" lvl="0" indent="-285750" algn="l" defTabSz="914357"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800" dirty="0"/>
              <a:t>This slide is included to support awareness and understanding of what an engineer is, does and the impact they make. </a:t>
            </a:r>
          </a:p>
          <a:p>
            <a:pPr marL="285771" lvl="0" indent="-285750">
              <a:lnSpc>
                <a:spcPct val="107000"/>
              </a:lnSpc>
              <a:buFont typeface="Courier New" panose="02070309020205020404" pitchFamily="49" charset="0"/>
              <a:buChar char="o"/>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can draw out the difference between engineers and technicians here as well. Put simply - engineers design, and technicians build and test those designs. </a:t>
            </a:r>
          </a:p>
          <a:p>
            <a:pPr marL="285771" lvl="0" indent="-285750">
              <a:lnSpc>
                <a:spcPct val="107000"/>
              </a:lnSpc>
              <a:buFont typeface="Courier New" panose="02070309020205020404" pitchFamily="49" charset="0"/>
              <a:buChar char="o"/>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can mention how engineers and technicians use their skills to create more exciting, impactful, inclusive and sustainable ways for us to make the most of our free time, health and future. </a:t>
            </a:r>
          </a:p>
          <a:p>
            <a:pPr marL="285771" lvl="0" indent="-285750">
              <a:lnSpc>
                <a:spcPct val="107000"/>
              </a:lnSpc>
              <a:buFont typeface="Courier New" panose="02070309020205020404" pitchFamily="49" charset="0"/>
              <a:buChar char="o"/>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Engineers are also future thinking, so think of future problems that might occur to help create solutions that will be long-lasting.</a:t>
            </a:r>
          </a:p>
          <a:p>
            <a:pPr marL="285771" lvl="0" indent="-285750">
              <a:lnSpc>
                <a:spcPct val="107000"/>
              </a:lnSpc>
              <a:spcAft>
                <a:spcPts val="800"/>
              </a:spcAft>
              <a:buFont typeface="Courier New" panose="02070309020205020404" pitchFamily="49" charset="0"/>
              <a:buChar char="o"/>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can also mention the Sustainable Development Goals and ask young people what types of challenges engineers and technicians are working on. </a:t>
            </a:r>
          </a:p>
          <a:p>
            <a:endParaRPr lang="en-US" dirty="0"/>
          </a:p>
          <a:p>
            <a:r>
              <a:rPr lang="en-US" dirty="0"/>
              <a:t>More information on each individual case study can be found here:</a:t>
            </a:r>
          </a:p>
          <a:p>
            <a:endParaRPr lang="en-US" dirty="0"/>
          </a:p>
          <a:p>
            <a:r>
              <a:rPr lang="en-US" dirty="0"/>
              <a:t>Daniela Paredes-Fuentes: https://thisisengineering.org.uk/people/daniela-paredes-fuentes/</a:t>
            </a:r>
          </a:p>
          <a:p>
            <a:r>
              <a:rPr lang="en-US" dirty="0"/>
              <a:t>George </a:t>
            </a:r>
            <a:r>
              <a:rPr lang="en-US" dirty="0" err="1"/>
              <a:t>Imafidon</a:t>
            </a:r>
            <a:r>
              <a:rPr lang="en-US" dirty="0"/>
              <a:t>: https://thisisengineering.org.uk/people/george-imafidon/</a:t>
            </a:r>
          </a:p>
          <a:p>
            <a:r>
              <a:rPr lang="en-US" dirty="0"/>
              <a:t>Other examples are:</a:t>
            </a:r>
          </a:p>
          <a:p>
            <a:r>
              <a:rPr lang="en-US" dirty="0"/>
              <a:t>Mimi-Isabella: https://neonfutures.org.uk/case-study/civil-engineer-mimi-isabella-nwosu/ </a:t>
            </a:r>
          </a:p>
          <a:p>
            <a:r>
              <a:rPr lang="en-US" dirty="0"/>
              <a:t>Joshua Firmin: https://neonfutures.org.uk/case-study/electrical-engineer-joshua-firmin/</a:t>
            </a:r>
          </a:p>
          <a:p>
            <a:r>
              <a:rPr lang="en-US" dirty="0"/>
              <a:t>Patty Srinath: https://neonfutures.org.uk/case-study/sports-engineer-patty-srinath/</a:t>
            </a:r>
          </a:p>
          <a:p>
            <a:endParaRPr lang="en-US" dirty="0"/>
          </a:p>
          <a:p>
            <a:r>
              <a:rPr lang="en-US" dirty="0"/>
              <a:t>Other case studies can be found here https://neonfutures.org.uk/case-study/</a:t>
            </a:r>
          </a:p>
          <a:p>
            <a:endParaRPr lang="en-GB" dirty="0"/>
          </a:p>
        </p:txBody>
      </p:sp>
      <p:sp>
        <p:nvSpPr>
          <p:cNvPr id="4" name="Slide Number Placeholder 3"/>
          <p:cNvSpPr>
            <a:spLocks noGrp="1"/>
          </p:cNvSpPr>
          <p:nvPr>
            <p:ph type="sldNum" sz="quarter" idx="5"/>
          </p:nvPr>
        </p:nvSpPr>
        <p:spPr/>
        <p:txBody>
          <a:bodyPr/>
          <a:lstStyle/>
          <a:p>
            <a:fld id="{B0F6247D-5FE6-DE41-92C7-B7BE717BF38F}" type="slidenum">
              <a:rPr lang="en-US" smtClean="0"/>
              <a:pPr/>
              <a:t>8</a:t>
            </a:fld>
            <a:endParaRPr lang="en-US"/>
          </a:p>
        </p:txBody>
      </p:sp>
    </p:spTree>
    <p:extLst>
      <p:ext uri="{BB962C8B-B14F-4D97-AF65-F5344CB8AC3E}">
        <p14:creationId xmlns:p14="http://schemas.microsoft.com/office/powerpoint/2010/main" val="246281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We recommend time for reflection to help to embed the meaning of the day for each student. One of our tasks include a pre task to do anytime before the day, and for them to come back to after the event to see the impact of it. You may then wish to do that pre task here.</a:t>
            </a:r>
            <a:endParaRPr lang="en-GB" dirty="0"/>
          </a:p>
        </p:txBody>
      </p:sp>
      <p:sp>
        <p:nvSpPr>
          <p:cNvPr id="4" name="Slide Number Placeholder 3"/>
          <p:cNvSpPr>
            <a:spLocks noGrp="1"/>
          </p:cNvSpPr>
          <p:nvPr>
            <p:ph type="sldNum" sz="quarter" idx="5"/>
          </p:nvPr>
        </p:nvSpPr>
        <p:spPr/>
        <p:txBody>
          <a:bodyPr/>
          <a:lstStyle/>
          <a:p>
            <a:fld id="{B0F6247D-5FE6-DE41-92C7-B7BE717BF38F}" type="slidenum">
              <a:rPr lang="en-US" smtClean="0"/>
              <a:pPr/>
              <a:t>9</a:t>
            </a:fld>
            <a:endParaRPr lang="en-US"/>
          </a:p>
        </p:txBody>
      </p:sp>
    </p:spTree>
    <p:extLst>
      <p:ext uri="{BB962C8B-B14F-4D97-AF65-F5344CB8AC3E}">
        <p14:creationId xmlns:p14="http://schemas.microsoft.com/office/powerpoint/2010/main" val="2388980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7694D5E7-2521-BE46-B2CE-BB2D45749C9F}"/>
              </a:ext>
            </a:extLst>
          </p:cNvPr>
          <p:cNvSpPr/>
          <p:nvPr userDrawn="1"/>
        </p:nvSpPr>
        <p:spPr>
          <a:xfrm>
            <a:off x="-18587" y="-14737"/>
            <a:ext cx="20104100" cy="113093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p:spPr>
        <p:txBody>
          <a:bodyPr wrap="square" lIns="0" tIns="0" rIns="0" bIns="0" rtlCol="0"/>
          <a:lstStyle/>
          <a:p>
            <a:endParaRPr sz="1092" b="0" i="0">
              <a:latin typeface="Poppins Light" pitchFamily="2" charset="77"/>
            </a:endParaRPr>
          </a:p>
        </p:txBody>
      </p:sp>
      <p:grpSp>
        <p:nvGrpSpPr>
          <p:cNvPr id="13" name="Group 12">
            <a:extLst>
              <a:ext uri="{FF2B5EF4-FFF2-40B4-BE49-F238E27FC236}">
                <a16:creationId xmlns:a16="http://schemas.microsoft.com/office/drawing/2014/main" id="{3ECAA09B-9AF0-464F-AC87-59F5B7FF3AF5}"/>
              </a:ext>
            </a:extLst>
          </p:cNvPr>
          <p:cNvGrpSpPr/>
          <p:nvPr userDrawn="1"/>
        </p:nvGrpSpPr>
        <p:grpSpPr>
          <a:xfrm>
            <a:off x="1517650" y="0"/>
            <a:ext cx="7108886" cy="549273"/>
            <a:chOff x="691727" y="2"/>
            <a:chExt cx="4881727" cy="377190"/>
          </a:xfrm>
        </p:grpSpPr>
        <p:sp>
          <p:nvSpPr>
            <p:cNvPr id="14" name="object 22">
              <a:extLst>
                <a:ext uri="{FF2B5EF4-FFF2-40B4-BE49-F238E27FC236}">
                  <a16:creationId xmlns:a16="http://schemas.microsoft.com/office/drawing/2014/main" id="{6CFDD2E2-6C1C-8C47-88C6-50ED1A439BDB}"/>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5" name="object 23">
              <a:extLst>
                <a:ext uri="{FF2B5EF4-FFF2-40B4-BE49-F238E27FC236}">
                  <a16:creationId xmlns:a16="http://schemas.microsoft.com/office/drawing/2014/main" id="{03B6A0E2-CD20-584E-8B78-B26782B05F38}"/>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6" name="object 24">
              <a:extLst>
                <a:ext uri="{FF2B5EF4-FFF2-40B4-BE49-F238E27FC236}">
                  <a16:creationId xmlns:a16="http://schemas.microsoft.com/office/drawing/2014/main" id="{1D18BD79-4F92-9B48-90B5-3C9B41FAEF2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7" name="object 25">
              <a:extLst>
                <a:ext uri="{FF2B5EF4-FFF2-40B4-BE49-F238E27FC236}">
                  <a16:creationId xmlns:a16="http://schemas.microsoft.com/office/drawing/2014/main" id="{93D72D18-0EAF-FD4C-A6C2-074A2D5E1523}"/>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18" name="object 26">
              <a:extLst>
                <a:ext uri="{FF2B5EF4-FFF2-40B4-BE49-F238E27FC236}">
                  <a16:creationId xmlns:a16="http://schemas.microsoft.com/office/drawing/2014/main" id="{763BCF64-91B2-BA4B-AF8E-A8ACC51E26DB}"/>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19" name="object 27">
              <a:extLst>
                <a:ext uri="{FF2B5EF4-FFF2-40B4-BE49-F238E27FC236}">
                  <a16:creationId xmlns:a16="http://schemas.microsoft.com/office/drawing/2014/main" id="{8055253C-64A5-F94E-A595-2AB36DA3D76B}"/>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FFFFFF"/>
            </a:solidFill>
          </p:spPr>
          <p:txBody>
            <a:bodyPr wrap="square" lIns="0" tIns="0" rIns="0" bIns="0" rtlCol="0"/>
            <a:lstStyle/>
            <a:p>
              <a:endParaRPr/>
            </a:p>
          </p:txBody>
        </p:sp>
        <p:sp>
          <p:nvSpPr>
            <p:cNvPr id="20" name="object 28">
              <a:extLst>
                <a:ext uri="{FF2B5EF4-FFF2-40B4-BE49-F238E27FC236}">
                  <a16:creationId xmlns:a16="http://schemas.microsoft.com/office/drawing/2014/main" id="{383BF279-73FF-CF4B-B70D-326E7669410D}"/>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sp>
          <p:nvSpPr>
            <p:cNvPr id="21" name="object 29">
              <a:extLst>
                <a:ext uri="{FF2B5EF4-FFF2-40B4-BE49-F238E27FC236}">
                  <a16:creationId xmlns:a16="http://schemas.microsoft.com/office/drawing/2014/main" id="{D1D5E53A-3AC3-FE46-9F75-BBDF56E835A7}"/>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14ED99"/>
            </a:solidFill>
          </p:spPr>
          <p:txBody>
            <a:bodyPr wrap="square" lIns="0" tIns="0" rIns="0" bIns="0" rtlCol="0"/>
            <a:lstStyle/>
            <a:p>
              <a:endParaRPr/>
            </a:p>
          </p:txBody>
        </p:sp>
        <p:sp>
          <p:nvSpPr>
            <p:cNvPr id="22" name="object 30">
              <a:extLst>
                <a:ext uri="{FF2B5EF4-FFF2-40B4-BE49-F238E27FC236}">
                  <a16:creationId xmlns:a16="http://schemas.microsoft.com/office/drawing/2014/main" id="{82214430-0A9E-A64D-BED0-EBD8F6E1FA08}"/>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FFFFFF"/>
            </a:solidFill>
          </p:spPr>
          <p:txBody>
            <a:bodyPr wrap="square" lIns="0" tIns="0" rIns="0" bIns="0" rtlCol="0"/>
            <a:lstStyle/>
            <a:p>
              <a:endParaRPr/>
            </a:p>
          </p:txBody>
        </p:sp>
      </p:grpSp>
      <p:sp>
        <p:nvSpPr>
          <p:cNvPr id="23" name="object 21">
            <a:extLst>
              <a:ext uri="{FF2B5EF4-FFF2-40B4-BE49-F238E27FC236}">
                <a16:creationId xmlns:a16="http://schemas.microsoft.com/office/drawing/2014/main" id="{8F3A5CE6-EAF3-5C45-84B9-FFE0374117CB}"/>
              </a:ext>
            </a:extLst>
          </p:cNvPr>
          <p:cNvSpPr/>
          <p:nvPr userDrawn="1"/>
        </p:nvSpPr>
        <p:spPr>
          <a:xfrm>
            <a:off x="4815917" y="2487679"/>
            <a:ext cx="735942" cy="648051"/>
          </a:xfrm>
          <a:custGeom>
            <a:avLst/>
            <a:gdLst/>
            <a:ahLst/>
            <a:cxnLst/>
            <a:rect l="l" t="t" r="r" b="b"/>
            <a:pathLst>
              <a:path w="398780" h="351155">
                <a:moveTo>
                  <a:pt x="398691" y="350926"/>
                </a:moveTo>
                <a:lnTo>
                  <a:pt x="0" y="350926"/>
                </a:lnTo>
                <a:lnTo>
                  <a:pt x="248671" y="0"/>
                </a:lnTo>
                <a:lnTo>
                  <a:pt x="263389" y="34429"/>
                </a:lnTo>
                <a:lnTo>
                  <a:pt x="243832" y="34429"/>
                </a:lnTo>
                <a:lnTo>
                  <a:pt x="31610" y="333933"/>
                </a:lnTo>
                <a:lnTo>
                  <a:pt x="391426" y="333933"/>
                </a:lnTo>
                <a:lnTo>
                  <a:pt x="398691" y="350926"/>
                </a:lnTo>
                <a:close/>
              </a:path>
              <a:path w="398780" h="351155">
                <a:moveTo>
                  <a:pt x="391426" y="333933"/>
                </a:moveTo>
                <a:lnTo>
                  <a:pt x="371869" y="333933"/>
                </a:lnTo>
                <a:lnTo>
                  <a:pt x="243832" y="34429"/>
                </a:lnTo>
                <a:lnTo>
                  <a:pt x="263389" y="34429"/>
                </a:lnTo>
                <a:lnTo>
                  <a:pt x="391426" y="333933"/>
                </a:lnTo>
                <a:close/>
              </a:path>
            </a:pathLst>
          </a:custGeom>
          <a:solidFill>
            <a:srgbClr val="FFFFFF"/>
          </a:solidFill>
        </p:spPr>
        <p:txBody>
          <a:bodyPr wrap="square" lIns="0" tIns="0" rIns="0" bIns="0" rtlCol="0"/>
          <a:lstStyle/>
          <a:p>
            <a:endParaRPr/>
          </a:p>
        </p:txBody>
      </p:sp>
      <p:grpSp>
        <p:nvGrpSpPr>
          <p:cNvPr id="24" name="Group 23">
            <a:extLst>
              <a:ext uri="{FF2B5EF4-FFF2-40B4-BE49-F238E27FC236}">
                <a16:creationId xmlns:a16="http://schemas.microsoft.com/office/drawing/2014/main" id="{F8B409C5-B042-5A43-81AF-4886C24E3412}"/>
              </a:ext>
            </a:extLst>
          </p:cNvPr>
          <p:cNvGrpSpPr/>
          <p:nvPr userDrawn="1"/>
        </p:nvGrpSpPr>
        <p:grpSpPr>
          <a:xfrm>
            <a:off x="13785850" y="5658670"/>
            <a:ext cx="2080359" cy="2027433"/>
            <a:chOff x="8063789" y="4064012"/>
            <a:chExt cx="983373" cy="958355"/>
          </a:xfrm>
        </p:grpSpPr>
        <p:sp>
          <p:nvSpPr>
            <p:cNvPr id="25" name="object 5">
              <a:extLst>
                <a:ext uri="{FF2B5EF4-FFF2-40B4-BE49-F238E27FC236}">
                  <a16:creationId xmlns:a16="http://schemas.microsoft.com/office/drawing/2014/main" id="{1CEE404C-06BD-7742-8892-24AAA1D58F90}"/>
                </a:ext>
              </a:extLst>
            </p:cNvPr>
            <p:cNvSpPr/>
            <p:nvPr/>
          </p:nvSpPr>
          <p:spPr>
            <a:xfrm>
              <a:off x="8753386" y="4848377"/>
              <a:ext cx="179070" cy="173990"/>
            </a:xfrm>
            <a:custGeom>
              <a:avLst/>
              <a:gdLst/>
              <a:ahLst/>
              <a:cxnLst/>
              <a:rect l="l" t="t" r="r" b="b"/>
              <a:pathLst>
                <a:path w="179070" h="173989">
                  <a:moveTo>
                    <a:pt x="178676" y="68973"/>
                  </a:moveTo>
                  <a:lnTo>
                    <a:pt x="110464" y="68529"/>
                  </a:lnTo>
                  <a:lnTo>
                    <a:pt x="120510" y="254"/>
                  </a:lnTo>
                  <a:lnTo>
                    <a:pt x="83667" y="0"/>
                  </a:lnTo>
                  <a:lnTo>
                    <a:pt x="73621" y="68287"/>
                  </a:lnTo>
                  <a:lnTo>
                    <a:pt x="5422" y="67830"/>
                  </a:lnTo>
                  <a:lnTo>
                    <a:pt x="0" y="104698"/>
                  </a:lnTo>
                  <a:lnTo>
                    <a:pt x="68199" y="105156"/>
                  </a:lnTo>
                  <a:lnTo>
                    <a:pt x="58166" y="173418"/>
                  </a:lnTo>
                  <a:lnTo>
                    <a:pt x="94996" y="173659"/>
                  </a:lnTo>
                  <a:lnTo>
                    <a:pt x="105029" y="105397"/>
                  </a:lnTo>
                  <a:lnTo>
                    <a:pt x="173253" y="105841"/>
                  </a:lnTo>
                  <a:lnTo>
                    <a:pt x="178676" y="68973"/>
                  </a:lnTo>
                  <a:close/>
                </a:path>
              </a:pathLst>
            </a:custGeom>
            <a:solidFill>
              <a:srgbClr val="FFFFFF"/>
            </a:solidFill>
          </p:spPr>
          <p:txBody>
            <a:bodyPr wrap="square" lIns="0" tIns="0" rIns="0" bIns="0" rtlCol="0"/>
            <a:lstStyle/>
            <a:p>
              <a:endParaRPr/>
            </a:p>
          </p:txBody>
        </p:sp>
        <p:sp>
          <p:nvSpPr>
            <p:cNvPr id="26" name="object 6">
              <a:extLst>
                <a:ext uri="{FF2B5EF4-FFF2-40B4-BE49-F238E27FC236}">
                  <a16:creationId xmlns:a16="http://schemas.microsoft.com/office/drawing/2014/main" id="{E1216D34-0BDB-D947-BEC9-8B2F7AB078D7}"/>
                </a:ext>
              </a:extLst>
            </p:cNvPr>
            <p:cNvSpPr/>
            <p:nvPr/>
          </p:nvSpPr>
          <p:spPr>
            <a:xfrm>
              <a:off x="8791613" y="4588433"/>
              <a:ext cx="179070" cy="173990"/>
            </a:xfrm>
            <a:custGeom>
              <a:avLst/>
              <a:gdLst/>
              <a:ahLst/>
              <a:cxnLst/>
              <a:rect l="l" t="t" r="r" b="b"/>
              <a:pathLst>
                <a:path w="179070" h="173989">
                  <a:moveTo>
                    <a:pt x="178689" y="68961"/>
                  </a:moveTo>
                  <a:lnTo>
                    <a:pt x="110477" y="68516"/>
                  </a:lnTo>
                  <a:lnTo>
                    <a:pt x="120523" y="241"/>
                  </a:lnTo>
                  <a:lnTo>
                    <a:pt x="83680" y="0"/>
                  </a:lnTo>
                  <a:lnTo>
                    <a:pt x="73634" y="68287"/>
                  </a:lnTo>
                  <a:lnTo>
                    <a:pt x="5435" y="67830"/>
                  </a:lnTo>
                  <a:lnTo>
                    <a:pt x="0" y="104686"/>
                  </a:lnTo>
                  <a:lnTo>
                    <a:pt x="68211" y="105143"/>
                  </a:lnTo>
                  <a:lnTo>
                    <a:pt x="58178" y="173405"/>
                  </a:lnTo>
                  <a:lnTo>
                    <a:pt x="95008" y="173659"/>
                  </a:lnTo>
                  <a:lnTo>
                    <a:pt x="105054" y="105371"/>
                  </a:lnTo>
                  <a:lnTo>
                    <a:pt x="173266" y="105816"/>
                  </a:lnTo>
                  <a:lnTo>
                    <a:pt x="178689" y="68961"/>
                  </a:lnTo>
                  <a:close/>
                </a:path>
              </a:pathLst>
            </a:custGeom>
            <a:solidFill>
              <a:srgbClr val="FFFFFF"/>
            </a:solidFill>
          </p:spPr>
          <p:txBody>
            <a:bodyPr wrap="square" lIns="0" tIns="0" rIns="0" bIns="0" rtlCol="0"/>
            <a:lstStyle/>
            <a:p>
              <a:endParaRPr/>
            </a:p>
          </p:txBody>
        </p:sp>
        <p:sp>
          <p:nvSpPr>
            <p:cNvPr id="27" name="object 7">
              <a:extLst>
                <a:ext uri="{FF2B5EF4-FFF2-40B4-BE49-F238E27FC236}">
                  <a16:creationId xmlns:a16="http://schemas.microsoft.com/office/drawing/2014/main" id="{4962E3D5-7FC9-FA4C-8BCE-2A6FCB2C5596}"/>
                </a:ext>
              </a:extLst>
            </p:cNvPr>
            <p:cNvSpPr/>
            <p:nvPr/>
          </p:nvSpPr>
          <p:spPr>
            <a:xfrm>
              <a:off x="8829853" y="4328477"/>
              <a:ext cx="179070" cy="173990"/>
            </a:xfrm>
            <a:custGeom>
              <a:avLst/>
              <a:gdLst/>
              <a:ahLst/>
              <a:cxnLst/>
              <a:rect l="l" t="t" r="r" b="b"/>
              <a:pathLst>
                <a:path w="179070" h="173989">
                  <a:moveTo>
                    <a:pt x="178663" y="68961"/>
                  </a:moveTo>
                  <a:lnTo>
                    <a:pt x="110451" y="68516"/>
                  </a:lnTo>
                  <a:lnTo>
                    <a:pt x="120497" y="241"/>
                  </a:lnTo>
                  <a:lnTo>
                    <a:pt x="83680" y="0"/>
                  </a:lnTo>
                  <a:lnTo>
                    <a:pt x="73621" y="68287"/>
                  </a:lnTo>
                  <a:lnTo>
                    <a:pt x="5422" y="67830"/>
                  </a:lnTo>
                  <a:lnTo>
                    <a:pt x="0" y="104686"/>
                  </a:lnTo>
                  <a:lnTo>
                    <a:pt x="68199" y="105143"/>
                  </a:lnTo>
                  <a:lnTo>
                    <a:pt x="58166" y="173405"/>
                  </a:lnTo>
                  <a:lnTo>
                    <a:pt x="94996" y="173647"/>
                  </a:lnTo>
                  <a:lnTo>
                    <a:pt x="105029" y="105371"/>
                  </a:lnTo>
                  <a:lnTo>
                    <a:pt x="173253" y="105816"/>
                  </a:lnTo>
                  <a:lnTo>
                    <a:pt x="178663" y="68961"/>
                  </a:lnTo>
                  <a:close/>
                </a:path>
              </a:pathLst>
            </a:custGeom>
            <a:solidFill>
              <a:srgbClr val="FFFFFF"/>
            </a:solidFill>
          </p:spPr>
          <p:txBody>
            <a:bodyPr wrap="square" lIns="0" tIns="0" rIns="0" bIns="0" rtlCol="0"/>
            <a:lstStyle/>
            <a:p>
              <a:endParaRPr/>
            </a:p>
          </p:txBody>
        </p:sp>
        <p:sp>
          <p:nvSpPr>
            <p:cNvPr id="28" name="object 8">
              <a:extLst>
                <a:ext uri="{FF2B5EF4-FFF2-40B4-BE49-F238E27FC236}">
                  <a16:creationId xmlns:a16="http://schemas.microsoft.com/office/drawing/2014/main" id="{F2F0E853-F386-B048-B986-9D906D02443E}"/>
                </a:ext>
              </a:extLst>
            </p:cNvPr>
            <p:cNvSpPr/>
            <p:nvPr/>
          </p:nvSpPr>
          <p:spPr>
            <a:xfrm>
              <a:off x="8868092" y="4068521"/>
              <a:ext cx="179070" cy="173990"/>
            </a:xfrm>
            <a:custGeom>
              <a:avLst/>
              <a:gdLst/>
              <a:ahLst/>
              <a:cxnLst/>
              <a:rect l="l" t="t" r="r" b="b"/>
              <a:pathLst>
                <a:path w="179070" h="173989">
                  <a:moveTo>
                    <a:pt x="178663" y="68973"/>
                  </a:moveTo>
                  <a:lnTo>
                    <a:pt x="110439" y="68529"/>
                  </a:lnTo>
                  <a:lnTo>
                    <a:pt x="120497" y="241"/>
                  </a:lnTo>
                  <a:lnTo>
                    <a:pt x="83667" y="0"/>
                  </a:lnTo>
                  <a:lnTo>
                    <a:pt x="73621" y="68300"/>
                  </a:lnTo>
                  <a:lnTo>
                    <a:pt x="5422" y="67843"/>
                  </a:lnTo>
                  <a:lnTo>
                    <a:pt x="0" y="104698"/>
                  </a:lnTo>
                  <a:lnTo>
                    <a:pt x="68199" y="105156"/>
                  </a:lnTo>
                  <a:lnTo>
                    <a:pt x="58166" y="173405"/>
                  </a:lnTo>
                  <a:lnTo>
                    <a:pt x="94983" y="173647"/>
                  </a:lnTo>
                  <a:lnTo>
                    <a:pt x="105016" y="105384"/>
                  </a:lnTo>
                  <a:lnTo>
                    <a:pt x="173240" y="105829"/>
                  </a:lnTo>
                  <a:lnTo>
                    <a:pt x="178663" y="68973"/>
                  </a:lnTo>
                  <a:close/>
                </a:path>
              </a:pathLst>
            </a:custGeom>
            <a:solidFill>
              <a:srgbClr val="FFFFFF"/>
            </a:solidFill>
          </p:spPr>
          <p:txBody>
            <a:bodyPr wrap="square" lIns="0" tIns="0" rIns="0" bIns="0" rtlCol="0"/>
            <a:lstStyle/>
            <a:p>
              <a:endParaRPr/>
            </a:p>
          </p:txBody>
        </p:sp>
        <p:sp>
          <p:nvSpPr>
            <p:cNvPr id="29" name="object 9">
              <a:extLst>
                <a:ext uri="{FF2B5EF4-FFF2-40B4-BE49-F238E27FC236}">
                  <a16:creationId xmlns:a16="http://schemas.microsoft.com/office/drawing/2014/main" id="{F1A24B4F-A086-2C48-9754-CF42040EEDDD}"/>
                </a:ext>
              </a:extLst>
            </p:cNvPr>
            <p:cNvSpPr/>
            <p:nvPr/>
          </p:nvSpPr>
          <p:spPr>
            <a:xfrm>
              <a:off x="8523529" y="4846891"/>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30" name="object 10">
              <a:extLst>
                <a:ext uri="{FF2B5EF4-FFF2-40B4-BE49-F238E27FC236}">
                  <a16:creationId xmlns:a16="http://schemas.microsoft.com/office/drawing/2014/main" id="{8376C262-446A-CA44-9D05-05A2B86052D1}"/>
                </a:ext>
              </a:extLst>
            </p:cNvPr>
            <p:cNvSpPr/>
            <p:nvPr/>
          </p:nvSpPr>
          <p:spPr>
            <a:xfrm>
              <a:off x="8561756" y="4586935"/>
              <a:ext cx="179070" cy="173990"/>
            </a:xfrm>
            <a:custGeom>
              <a:avLst/>
              <a:gdLst/>
              <a:ahLst/>
              <a:cxnLst/>
              <a:rect l="l" t="t" r="r" b="b"/>
              <a:pathLst>
                <a:path w="179070" h="173989">
                  <a:moveTo>
                    <a:pt x="178676" y="68961"/>
                  </a:moveTo>
                  <a:lnTo>
                    <a:pt x="110464" y="68516"/>
                  </a:lnTo>
                  <a:lnTo>
                    <a:pt x="120510" y="241"/>
                  </a:lnTo>
                  <a:lnTo>
                    <a:pt x="83680" y="0"/>
                  </a:lnTo>
                  <a:lnTo>
                    <a:pt x="73634" y="68287"/>
                  </a:lnTo>
                  <a:lnTo>
                    <a:pt x="5422" y="67830"/>
                  </a:lnTo>
                  <a:lnTo>
                    <a:pt x="0" y="104686"/>
                  </a:lnTo>
                  <a:lnTo>
                    <a:pt x="68211" y="105143"/>
                  </a:lnTo>
                  <a:lnTo>
                    <a:pt x="58178"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1" name="object 11">
              <a:extLst>
                <a:ext uri="{FF2B5EF4-FFF2-40B4-BE49-F238E27FC236}">
                  <a16:creationId xmlns:a16="http://schemas.microsoft.com/office/drawing/2014/main" id="{79DD1826-5B33-C544-A3E1-CE2DC3A62D1D}"/>
                </a:ext>
              </a:extLst>
            </p:cNvPr>
            <p:cNvSpPr/>
            <p:nvPr/>
          </p:nvSpPr>
          <p:spPr>
            <a:xfrm>
              <a:off x="8599995" y="4326966"/>
              <a:ext cx="179070" cy="173990"/>
            </a:xfrm>
            <a:custGeom>
              <a:avLst/>
              <a:gdLst/>
              <a:ahLst/>
              <a:cxnLst/>
              <a:rect l="l" t="t" r="r" b="b"/>
              <a:pathLst>
                <a:path w="179070" h="173989">
                  <a:moveTo>
                    <a:pt x="178663" y="68961"/>
                  </a:moveTo>
                  <a:lnTo>
                    <a:pt x="110451" y="68516"/>
                  </a:lnTo>
                  <a:lnTo>
                    <a:pt x="120497" y="254"/>
                  </a:lnTo>
                  <a:lnTo>
                    <a:pt x="83667" y="0"/>
                  </a:lnTo>
                  <a:lnTo>
                    <a:pt x="73621" y="68287"/>
                  </a:lnTo>
                  <a:lnTo>
                    <a:pt x="5410" y="67830"/>
                  </a:lnTo>
                  <a:lnTo>
                    <a:pt x="0" y="104686"/>
                  </a:lnTo>
                  <a:lnTo>
                    <a:pt x="68199" y="105143"/>
                  </a:lnTo>
                  <a:lnTo>
                    <a:pt x="58166" y="173418"/>
                  </a:lnTo>
                  <a:lnTo>
                    <a:pt x="94983" y="173659"/>
                  </a:lnTo>
                  <a:lnTo>
                    <a:pt x="105029" y="105384"/>
                  </a:lnTo>
                  <a:lnTo>
                    <a:pt x="173240" y="105829"/>
                  </a:lnTo>
                  <a:lnTo>
                    <a:pt x="178663" y="68961"/>
                  </a:lnTo>
                  <a:close/>
                </a:path>
              </a:pathLst>
            </a:custGeom>
            <a:solidFill>
              <a:srgbClr val="FFFFFF"/>
            </a:solidFill>
          </p:spPr>
          <p:txBody>
            <a:bodyPr wrap="square" lIns="0" tIns="0" rIns="0" bIns="0" rtlCol="0"/>
            <a:lstStyle/>
            <a:p>
              <a:endParaRPr/>
            </a:p>
          </p:txBody>
        </p:sp>
        <p:sp>
          <p:nvSpPr>
            <p:cNvPr id="32" name="object 12">
              <a:extLst>
                <a:ext uri="{FF2B5EF4-FFF2-40B4-BE49-F238E27FC236}">
                  <a16:creationId xmlns:a16="http://schemas.microsoft.com/office/drawing/2014/main" id="{DF33C178-5CCB-A543-8698-E5DBE7FBB974}"/>
                </a:ext>
              </a:extLst>
            </p:cNvPr>
            <p:cNvSpPr/>
            <p:nvPr/>
          </p:nvSpPr>
          <p:spPr>
            <a:xfrm>
              <a:off x="8638223" y="4067009"/>
              <a:ext cx="179070" cy="173990"/>
            </a:xfrm>
            <a:custGeom>
              <a:avLst/>
              <a:gdLst/>
              <a:ahLst/>
              <a:cxnLst/>
              <a:rect l="l" t="t" r="r" b="b"/>
              <a:pathLst>
                <a:path w="179070" h="173989">
                  <a:moveTo>
                    <a:pt x="178676" y="68973"/>
                  </a:moveTo>
                  <a:lnTo>
                    <a:pt x="110451" y="68529"/>
                  </a:lnTo>
                  <a:lnTo>
                    <a:pt x="120510" y="241"/>
                  </a:lnTo>
                  <a:lnTo>
                    <a:pt x="83680" y="0"/>
                  </a:lnTo>
                  <a:lnTo>
                    <a:pt x="73621" y="68287"/>
                  </a:lnTo>
                  <a:lnTo>
                    <a:pt x="5422" y="67830"/>
                  </a:lnTo>
                  <a:lnTo>
                    <a:pt x="0" y="104698"/>
                  </a:lnTo>
                  <a:lnTo>
                    <a:pt x="68199" y="105156"/>
                  </a:lnTo>
                  <a:lnTo>
                    <a:pt x="58166" y="173418"/>
                  </a:lnTo>
                  <a:lnTo>
                    <a:pt x="94996" y="173659"/>
                  </a:lnTo>
                  <a:lnTo>
                    <a:pt x="105029" y="105384"/>
                  </a:lnTo>
                  <a:lnTo>
                    <a:pt x="173253" y="105829"/>
                  </a:lnTo>
                  <a:lnTo>
                    <a:pt x="178676" y="68973"/>
                  </a:lnTo>
                  <a:close/>
                </a:path>
              </a:pathLst>
            </a:custGeom>
            <a:solidFill>
              <a:srgbClr val="FFFFFF"/>
            </a:solidFill>
          </p:spPr>
          <p:txBody>
            <a:bodyPr wrap="square" lIns="0" tIns="0" rIns="0" bIns="0" rtlCol="0"/>
            <a:lstStyle/>
            <a:p>
              <a:endParaRPr/>
            </a:p>
          </p:txBody>
        </p:sp>
        <p:sp>
          <p:nvSpPr>
            <p:cNvPr id="33" name="object 13">
              <a:extLst>
                <a:ext uri="{FF2B5EF4-FFF2-40B4-BE49-F238E27FC236}">
                  <a16:creationId xmlns:a16="http://schemas.microsoft.com/office/drawing/2014/main" id="{C379421C-A88F-A54B-9F3B-E2487D93B01D}"/>
                </a:ext>
              </a:extLst>
            </p:cNvPr>
            <p:cNvSpPr/>
            <p:nvPr/>
          </p:nvSpPr>
          <p:spPr>
            <a:xfrm>
              <a:off x="8293658" y="4845380"/>
              <a:ext cx="179070" cy="173990"/>
            </a:xfrm>
            <a:custGeom>
              <a:avLst/>
              <a:gdLst/>
              <a:ahLst/>
              <a:cxnLst/>
              <a:rect l="l" t="t" r="r" b="b"/>
              <a:pathLst>
                <a:path w="179070" h="173989">
                  <a:moveTo>
                    <a:pt x="178676" y="68961"/>
                  </a:moveTo>
                  <a:lnTo>
                    <a:pt x="110464" y="68516"/>
                  </a:lnTo>
                  <a:lnTo>
                    <a:pt x="120510" y="241"/>
                  </a:lnTo>
                  <a:lnTo>
                    <a:pt x="83680" y="0"/>
                  </a:lnTo>
                  <a:lnTo>
                    <a:pt x="73634" y="68287"/>
                  </a:lnTo>
                  <a:lnTo>
                    <a:pt x="5422" y="67830"/>
                  </a:lnTo>
                  <a:lnTo>
                    <a:pt x="0" y="104686"/>
                  </a:lnTo>
                  <a:lnTo>
                    <a:pt x="68211" y="105143"/>
                  </a:lnTo>
                  <a:lnTo>
                    <a:pt x="58178"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4" name="object 14">
              <a:extLst>
                <a:ext uri="{FF2B5EF4-FFF2-40B4-BE49-F238E27FC236}">
                  <a16:creationId xmlns:a16="http://schemas.microsoft.com/office/drawing/2014/main" id="{595D6160-CE8B-254F-9BD7-3C833EB425AD}"/>
                </a:ext>
              </a:extLst>
            </p:cNvPr>
            <p:cNvSpPr/>
            <p:nvPr/>
          </p:nvSpPr>
          <p:spPr>
            <a:xfrm>
              <a:off x="8331886" y="4585423"/>
              <a:ext cx="179070" cy="173990"/>
            </a:xfrm>
            <a:custGeom>
              <a:avLst/>
              <a:gdLst/>
              <a:ahLst/>
              <a:cxnLst/>
              <a:rect l="l" t="t" r="r" b="b"/>
              <a:pathLst>
                <a:path w="179070" h="173989">
                  <a:moveTo>
                    <a:pt x="178676" y="68961"/>
                  </a:moveTo>
                  <a:lnTo>
                    <a:pt x="110464" y="68516"/>
                  </a:lnTo>
                  <a:lnTo>
                    <a:pt x="120510" y="241"/>
                  </a:lnTo>
                  <a:lnTo>
                    <a:pt x="83680" y="0"/>
                  </a:lnTo>
                  <a:lnTo>
                    <a:pt x="73621" y="68287"/>
                  </a:lnTo>
                  <a:lnTo>
                    <a:pt x="5422" y="67830"/>
                  </a:lnTo>
                  <a:lnTo>
                    <a:pt x="0" y="104686"/>
                  </a:lnTo>
                  <a:lnTo>
                    <a:pt x="68199" y="105143"/>
                  </a:lnTo>
                  <a:lnTo>
                    <a:pt x="58166" y="173405"/>
                  </a:lnTo>
                  <a:lnTo>
                    <a:pt x="94996" y="173647"/>
                  </a:lnTo>
                  <a:lnTo>
                    <a:pt x="105041" y="105371"/>
                  </a:lnTo>
                  <a:lnTo>
                    <a:pt x="173253" y="105816"/>
                  </a:lnTo>
                  <a:lnTo>
                    <a:pt x="178676" y="68961"/>
                  </a:lnTo>
                  <a:close/>
                </a:path>
              </a:pathLst>
            </a:custGeom>
            <a:solidFill>
              <a:srgbClr val="FFFFFF"/>
            </a:solidFill>
          </p:spPr>
          <p:txBody>
            <a:bodyPr wrap="square" lIns="0" tIns="0" rIns="0" bIns="0" rtlCol="0"/>
            <a:lstStyle/>
            <a:p>
              <a:endParaRPr/>
            </a:p>
          </p:txBody>
        </p:sp>
        <p:sp>
          <p:nvSpPr>
            <p:cNvPr id="35" name="object 15">
              <a:extLst>
                <a:ext uri="{FF2B5EF4-FFF2-40B4-BE49-F238E27FC236}">
                  <a16:creationId xmlns:a16="http://schemas.microsoft.com/office/drawing/2014/main" id="{E03960CE-AC58-0B43-8E03-DFBB13654FFF}"/>
                </a:ext>
              </a:extLst>
            </p:cNvPr>
            <p:cNvSpPr/>
            <p:nvPr/>
          </p:nvSpPr>
          <p:spPr>
            <a:xfrm>
              <a:off x="8370125" y="4325467"/>
              <a:ext cx="179070" cy="173990"/>
            </a:xfrm>
            <a:custGeom>
              <a:avLst/>
              <a:gdLst/>
              <a:ahLst/>
              <a:cxnLst/>
              <a:rect l="l" t="t" r="r" b="b"/>
              <a:pathLst>
                <a:path w="179070" h="173989">
                  <a:moveTo>
                    <a:pt x="178663" y="68973"/>
                  </a:moveTo>
                  <a:lnTo>
                    <a:pt x="110451" y="68529"/>
                  </a:lnTo>
                  <a:lnTo>
                    <a:pt x="120510" y="241"/>
                  </a:lnTo>
                  <a:lnTo>
                    <a:pt x="83667" y="0"/>
                  </a:lnTo>
                  <a:lnTo>
                    <a:pt x="73621" y="68287"/>
                  </a:lnTo>
                  <a:lnTo>
                    <a:pt x="5422" y="67830"/>
                  </a:lnTo>
                  <a:lnTo>
                    <a:pt x="0" y="104698"/>
                  </a:lnTo>
                  <a:lnTo>
                    <a:pt x="68199" y="105156"/>
                  </a:lnTo>
                  <a:lnTo>
                    <a:pt x="58166" y="173405"/>
                  </a:lnTo>
                  <a:lnTo>
                    <a:pt x="94996" y="173647"/>
                  </a:lnTo>
                  <a:lnTo>
                    <a:pt x="105029" y="105384"/>
                  </a:lnTo>
                  <a:lnTo>
                    <a:pt x="173253" y="105829"/>
                  </a:lnTo>
                  <a:lnTo>
                    <a:pt x="178663" y="68973"/>
                  </a:lnTo>
                  <a:close/>
                </a:path>
              </a:pathLst>
            </a:custGeom>
            <a:solidFill>
              <a:srgbClr val="FFFFFF"/>
            </a:solidFill>
          </p:spPr>
          <p:txBody>
            <a:bodyPr wrap="square" lIns="0" tIns="0" rIns="0" bIns="0" rtlCol="0"/>
            <a:lstStyle/>
            <a:p>
              <a:endParaRPr/>
            </a:p>
          </p:txBody>
        </p:sp>
        <p:sp>
          <p:nvSpPr>
            <p:cNvPr id="36" name="object 16">
              <a:extLst>
                <a:ext uri="{FF2B5EF4-FFF2-40B4-BE49-F238E27FC236}">
                  <a16:creationId xmlns:a16="http://schemas.microsoft.com/office/drawing/2014/main" id="{A04F2B01-03E4-C944-A4F3-1993F9BB658E}"/>
                </a:ext>
              </a:extLst>
            </p:cNvPr>
            <p:cNvSpPr/>
            <p:nvPr/>
          </p:nvSpPr>
          <p:spPr>
            <a:xfrm>
              <a:off x="8408365" y="4065523"/>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37" name="object 17">
              <a:extLst>
                <a:ext uri="{FF2B5EF4-FFF2-40B4-BE49-F238E27FC236}">
                  <a16:creationId xmlns:a16="http://schemas.microsoft.com/office/drawing/2014/main" id="{730071CA-C2C0-DC4A-B233-6AC72B7D2D28}"/>
                </a:ext>
              </a:extLst>
            </p:cNvPr>
            <p:cNvSpPr/>
            <p:nvPr/>
          </p:nvSpPr>
          <p:spPr>
            <a:xfrm>
              <a:off x="8063789" y="4843868"/>
              <a:ext cx="179070" cy="173990"/>
            </a:xfrm>
            <a:custGeom>
              <a:avLst/>
              <a:gdLst/>
              <a:ahLst/>
              <a:cxnLst/>
              <a:rect l="l" t="t" r="r" b="b"/>
              <a:pathLst>
                <a:path w="179070" h="173989">
                  <a:moveTo>
                    <a:pt x="178676" y="68961"/>
                  </a:moveTo>
                  <a:lnTo>
                    <a:pt x="110464" y="68516"/>
                  </a:lnTo>
                  <a:lnTo>
                    <a:pt x="120510" y="254"/>
                  </a:lnTo>
                  <a:lnTo>
                    <a:pt x="83680" y="0"/>
                  </a:lnTo>
                  <a:lnTo>
                    <a:pt x="73634" y="68287"/>
                  </a:lnTo>
                  <a:lnTo>
                    <a:pt x="5422" y="67830"/>
                  </a:lnTo>
                  <a:lnTo>
                    <a:pt x="0" y="104686"/>
                  </a:lnTo>
                  <a:lnTo>
                    <a:pt x="68211" y="105143"/>
                  </a:lnTo>
                  <a:lnTo>
                    <a:pt x="58166" y="173418"/>
                  </a:lnTo>
                  <a:lnTo>
                    <a:pt x="95008" y="173659"/>
                  </a:lnTo>
                  <a:lnTo>
                    <a:pt x="105041" y="105384"/>
                  </a:lnTo>
                  <a:lnTo>
                    <a:pt x="173240" y="105829"/>
                  </a:lnTo>
                  <a:lnTo>
                    <a:pt x="178676" y="68961"/>
                  </a:lnTo>
                  <a:close/>
                </a:path>
              </a:pathLst>
            </a:custGeom>
            <a:solidFill>
              <a:srgbClr val="FFFFFF"/>
            </a:solidFill>
          </p:spPr>
          <p:txBody>
            <a:bodyPr wrap="square" lIns="0" tIns="0" rIns="0" bIns="0" rtlCol="0"/>
            <a:lstStyle/>
            <a:p>
              <a:endParaRPr/>
            </a:p>
          </p:txBody>
        </p:sp>
        <p:sp>
          <p:nvSpPr>
            <p:cNvPr id="38" name="object 18">
              <a:extLst>
                <a:ext uri="{FF2B5EF4-FFF2-40B4-BE49-F238E27FC236}">
                  <a16:creationId xmlns:a16="http://schemas.microsoft.com/office/drawing/2014/main" id="{C2B18BEB-B56E-6242-946B-691AB60FC1D6}"/>
                </a:ext>
              </a:extLst>
            </p:cNvPr>
            <p:cNvSpPr/>
            <p:nvPr/>
          </p:nvSpPr>
          <p:spPr>
            <a:xfrm>
              <a:off x="8102028" y="4583912"/>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18"/>
                  </a:lnTo>
                  <a:lnTo>
                    <a:pt x="94983" y="173659"/>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40" name="object 19">
              <a:extLst>
                <a:ext uri="{FF2B5EF4-FFF2-40B4-BE49-F238E27FC236}">
                  <a16:creationId xmlns:a16="http://schemas.microsoft.com/office/drawing/2014/main" id="{7230347C-1007-464F-B45D-B0131F56B693}"/>
                </a:ext>
              </a:extLst>
            </p:cNvPr>
            <p:cNvSpPr/>
            <p:nvPr/>
          </p:nvSpPr>
          <p:spPr>
            <a:xfrm>
              <a:off x="8140268" y="4323969"/>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22"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sp>
          <p:nvSpPr>
            <p:cNvPr id="41" name="object 20">
              <a:extLst>
                <a:ext uri="{FF2B5EF4-FFF2-40B4-BE49-F238E27FC236}">
                  <a16:creationId xmlns:a16="http://schemas.microsoft.com/office/drawing/2014/main" id="{3CD98227-D6B6-4643-A9A3-DDE6A8127DED}"/>
                </a:ext>
              </a:extLst>
            </p:cNvPr>
            <p:cNvSpPr/>
            <p:nvPr/>
          </p:nvSpPr>
          <p:spPr>
            <a:xfrm>
              <a:off x="8178508" y="4064012"/>
              <a:ext cx="179070" cy="173990"/>
            </a:xfrm>
            <a:custGeom>
              <a:avLst/>
              <a:gdLst/>
              <a:ahLst/>
              <a:cxnLst/>
              <a:rect l="l" t="t" r="r" b="b"/>
              <a:pathLst>
                <a:path w="179070" h="173989">
                  <a:moveTo>
                    <a:pt x="178663" y="68961"/>
                  </a:moveTo>
                  <a:lnTo>
                    <a:pt x="110451" y="68516"/>
                  </a:lnTo>
                  <a:lnTo>
                    <a:pt x="120497" y="241"/>
                  </a:lnTo>
                  <a:lnTo>
                    <a:pt x="83667" y="0"/>
                  </a:lnTo>
                  <a:lnTo>
                    <a:pt x="73621" y="68287"/>
                  </a:lnTo>
                  <a:lnTo>
                    <a:pt x="5410" y="67830"/>
                  </a:lnTo>
                  <a:lnTo>
                    <a:pt x="0" y="104686"/>
                  </a:lnTo>
                  <a:lnTo>
                    <a:pt x="68199" y="105143"/>
                  </a:lnTo>
                  <a:lnTo>
                    <a:pt x="58166" y="173405"/>
                  </a:lnTo>
                  <a:lnTo>
                    <a:pt x="94983" y="173647"/>
                  </a:lnTo>
                  <a:lnTo>
                    <a:pt x="105029" y="105371"/>
                  </a:lnTo>
                  <a:lnTo>
                    <a:pt x="173240" y="105816"/>
                  </a:lnTo>
                  <a:lnTo>
                    <a:pt x="178663" y="68961"/>
                  </a:lnTo>
                  <a:close/>
                </a:path>
              </a:pathLst>
            </a:custGeom>
            <a:solidFill>
              <a:srgbClr val="FFFFFF"/>
            </a:solidFill>
          </p:spPr>
          <p:txBody>
            <a:bodyPr wrap="square" lIns="0" tIns="0" rIns="0" bIns="0" rtlCol="0"/>
            <a:lstStyle/>
            <a:p>
              <a:endParaRPr/>
            </a:p>
          </p:txBody>
        </p:sp>
      </p:grpSp>
      <p:grpSp>
        <p:nvGrpSpPr>
          <p:cNvPr id="42" name="object 31">
            <a:extLst>
              <a:ext uri="{FF2B5EF4-FFF2-40B4-BE49-F238E27FC236}">
                <a16:creationId xmlns:a16="http://schemas.microsoft.com/office/drawing/2014/main" id="{520EBA6D-D4AA-F341-9B0E-EAF5274260E8}"/>
              </a:ext>
            </a:extLst>
          </p:cNvPr>
          <p:cNvGrpSpPr/>
          <p:nvPr userDrawn="1"/>
        </p:nvGrpSpPr>
        <p:grpSpPr>
          <a:xfrm>
            <a:off x="0" y="8259512"/>
            <a:ext cx="3557709" cy="3049838"/>
            <a:chOff x="0" y="6069449"/>
            <a:chExt cx="1739264" cy="1490980"/>
          </a:xfrm>
        </p:grpSpPr>
        <p:sp>
          <p:nvSpPr>
            <p:cNvPr id="43" name="object 32">
              <a:extLst>
                <a:ext uri="{FF2B5EF4-FFF2-40B4-BE49-F238E27FC236}">
                  <a16:creationId xmlns:a16="http://schemas.microsoft.com/office/drawing/2014/main" id="{6ED24C70-7D01-B244-AF6B-494E570C9489}"/>
                </a:ext>
              </a:extLst>
            </p:cNvPr>
            <p:cNvSpPr/>
            <p:nvPr/>
          </p:nvSpPr>
          <p:spPr>
            <a:xfrm>
              <a:off x="0" y="6069456"/>
              <a:ext cx="1739264" cy="1490980"/>
            </a:xfrm>
            <a:custGeom>
              <a:avLst/>
              <a:gdLst/>
              <a:ahLst/>
              <a:cxnLst/>
              <a:rect l="l" t="t" r="r" b="b"/>
              <a:pathLst>
                <a:path w="1739264" h="1490979">
                  <a:moveTo>
                    <a:pt x="348361" y="1490548"/>
                  </a:moveTo>
                  <a:lnTo>
                    <a:pt x="0" y="1142199"/>
                  </a:lnTo>
                  <a:lnTo>
                    <a:pt x="0" y="1174038"/>
                  </a:lnTo>
                  <a:lnTo>
                    <a:pt x="316522" y="1490548"/>
                  </a:lnTo>
                  <a:lnTo>
                    <a:pt x="348361" y="1490548"/>
                  </a:lnTo>
                  <a:close/>
                </a:path>
                <a:path w="1739264" h="1490979">
                  <a:moveTo>
                    <a:pt x="513892" y="1490548"/>
                  </a:moveTo>
                  <a:lnTo>
                    <a:pt x="0" y="976668"/>
                  </a:lnTo>
                  <a:lnTo>
                    <a:pt x="0" y="1008519"/>
                  </a:lnTo>
                  <a:lnTo>
                    <a:pt x="482041" y="1490548"/>
                  </a:lnTo>
                  <a:lnTo>
                    <a:pt x="513892" y="1490548"/>
                  </a:lnTo>
                  <a:close/>
                </a:path>
                <a:path w="1739264" h="1490979">
                  <a:moveTo>
                    <a:pt x="679411" y="1490548"/>
                  </a:moveTo>
                  <a:lnTo>
                    <a:pt x="0" y="811149"/>
                  </a:lnTo>
                  <a:lnTo>
                    <a:pt x="0" y="843013"/>
                  </a:lnTo>
                  <a:lnTo>
                    <a:pt x="647547" y="1490548"/>
                  </a:lnTo>
                  <a:lnTo>
                    <a:pt x="679411" y="1490548"/>
                  </a:lnTo>
                  <a:close/>
                </a:path>
                <a:path w="1739264" h="1490979">
                  <a:moveTo>
                    <a:pt x="844931" y="1490548"/>
                  </a:moveTo>
                  <a:lnTo>
                    <a:pt x="0" y="645642"/>
                  </a:lnTo>
                  <a:lnTo>
                    <a:pt x="0" y="677481"/>
                  </a:lnTo>
                  <a:lnTo>
                    <a:pt x="813079" y="1490548"/>
                  </a:lnTo>
                  <a:lnTo>
                    <a:pt x="844931" y="1490548"/>
                  </a:lnTo>
                  <a:close/>
                </a:path>
                <a:path w="1739264" h="1490979">
                  <a:moveTo>
                    <a:pt x="1010450" y="1490548"/>
                  </a:moveTo>
                  <a:lnTo>
                    <a:pt x="0" y="480110"/>
                  </a:lnTo>
                  <a:lnTo>
                    <a:pt x="0" y="511975"/>
                  </a:lnTo>
                  <a:lnTo>
                    <a:pt x="978585" y="1490548"/>
                  </a:lnTo>
                  <a:lnTo>
                    <a:pt x="1010450" y="1490548"/>
                  </a:lnTo>
                  <a:close/>
                </a:path>
                <a:path w="1739264" h="1490979">
                  <a:moveTo>
                    <a:pt x="1175969" y="1490548"/>
                  </a:moveTo>
                  <a:lnTo>
                    <a:pt x="0" y="314591"/>
                  </a:lnTo>
                  <a:lnTo>
                    <a:pt x="0" y="346443"/>
                  </a:lnTo>
                  <a:lnTo>
                    <a:pt x="1144104" y="1490548"/>
                  </a:lnTo>
                  <a:lnTo>
                    <a:pt x="1175969" y="1490548"/>
                  </a:lnTo>
                  <a:close/>
                </a:path>
                <a:path w="1739264" h="1490979">
                  <a:moveTo>
                    <a:pt x="1341475" y="1490548"/>
                  </a:moveTo>
                  <a:lnTo>
                    <a:pt x="0" y="149085"/>
                  </a:lnTo>
                  <a:lnTo>
                    <a:pt x="0" y="180924"/>
                  </a:lnTo>
                  <a:lnTo>
                    <a:pt x="1309624" y="1490548"/>
                  </a:lnTo>
                  <a:lnTo>
                    <a:pt x="1341475" y="1490548"/>
                  </a:lnTo>
                  <a:close/>
                </a:path>
                <a:path w="1739264" h="1490979">
                  <a:moveTo>
                    <a:pt x="1506982" y="1490548"/>
                  </a:moveTo>
                  <a:lnTo>
                    <a:pt x="101752" y="85305"/>
                  </a:lnTo>
                  <a:lnTo>
                    <a:pt x="85826" y="101231"/>
                  </a:lnTo>
                  <a:lnTo>
                    <a:pt x="1475143" y="1490548"/>
                  </a:lnTo>
                  <a:lnTo>
                    <a:pt x="1506982" y="1490548"/>
                  </a:lnTo>
                  <a:close/>
                </a:path>
                <a:path w="1739264" h="1490979">
                  <a:moveTo>
                    <a:pt x="1672501" y="1490548"/>
                  </a:moveTo>
                  <a:lnTo>
                    <a:pt x="225399" y="43446"/>
                  </a:lnTo>
                  <a:lnTo>
                    <a:pt x="209473" y="59372"/>
                  </a:lnTo>
                  <a:lnTo>
                    <a:pt x="1640662" y="1490548"/>
                  </a:lnTo>
                  <a:lnTo>
                    <a:pt x="1672501" y="1490548"/>
                  </a:lnTo>
                  <a:close/>
                </a:path>
                <a:path w="1739264" h="1490979">
                  <a:moveTo>
                    <a:pt x="1687804" y="843788"/>
                  </a:moveTo>
                  <a:lnTo>
                    <a:pt x="895400" y="51384"/>
                  </a:lnTo>
                  <a:lnTo>
                    <a:pt x="879475" y="67310"/>
                  </a:lnTo>
                  <a:lnTo>
                    <a:pt x="1671878" y="859713"/>
                  </a:lnTo>
                  <a:lnTo>
                    <a:pt x="1687804" y="843788"/>
                  </a:lnTo>
                  <a:close/>
                </a:path>
                <a:path w="1739264" h="1490979">
                  <a:moveTo>
                    <a:pt x="1725231" y="1377759"/>
                  </a:moveTo>
                  <a:lnTo>
                    <a:pt x="361429" y="13957"/>
                  </a:lnTo>
                  <a:lnTo>
                    <a:pt x="345503" y="29883"/>
                  </a:lnTo>
                  <a:lnTo>
                    <a:pt x="1709305" y="1393685"/>
                  </a:lnTo>
                  <a:lnTo>
                    <a:pt x="1725231" y="1377759"/>
                  </a:lnTo>
                  <a:close/>
                </a:path>
                <a:path w="1739264" h="1490979">
                  <a:moveTo>
                    <a:pt x="1731568" y="1053058"/>
                  </a:moveTo>
                  <a:lnTo>
                    <a:pt x="686130" y="7632"/>
                  </a:lnTo>
                  <a:lnTo>
                    <a:pt x="670204" y="23558"/>
                  </a:lnTo>
                  <a:lnTo>
                    <a:pt x="1715643" y="1068984"/>
                  </a:lnTo>
                  <a:lnTo>
                    <a:pt x="1731568" y="1053058"/>
                  </a:lnTo>
                  <a:close/>
                </a:path>
                <a:path w="1739264" h="1490979">
                  <a:moveTo>
                    <a:pt x="1739188" y="1226210"/>
                  </a:moveTo>
                  <a:lnTo>
                    <a:pt x="512978" y="0"/>
                  </a:lnTo>
                  <a:lnTo>
                    <a:pt x="497052" y="15925"/>
                  </a:lnTo>
                  <a:lnTo>
                    <a:pt x="1723263" y="1242136"/>
                  </a:lnTo>
                  <a:lnTo>
                    <a:pt x="1739188" y="1226210"/>
                  </a:lnTo>
                  <a:close/>
                </a:path>
              </a:pathLst>
            </a:custGeom>
            <a:solidFill>
              <a:srgbClr val="FFFFFF"/>
            </a:solidFill>
          </p:spPr>
          <p:txBody>
            <a:bodyPr wrap="square" lIns="0" tIns="0" rIns="0" bIns="0" rtlCol="0"/>
            <a:lstStyle/>
            <a:p>
              <a:endParaRPr/>
            </a:p>
          </p:txBody>
        </p:sp>
        <p:pic>
          <p:nvPicPr>
            <p:cNvPr id="44" name="object 33">
              <a:extLst>
                <a:ext uri="{FF2B5EF4-FFF2-40B4-BE49-F238E27FC236}">
                  <a16:creationId xmlns:a16="http://schemas.microsoft.com/office/drawing/2014/main" id="{4496A643-D7E9-C34C-87E6-5D2E1F121CF9}"/>
                </a:ext>
              </a:extLst>
            </p:cNvPr>
            <p:cNvPicPr/>
            <p:nvPr/>
          </p:nvPicPr>
          <p:blipFill>
            <a:blip r:embed="rId2" cstate="print"/>
            <a:stretch>
              <a:fillRect/>
            </a:stretch>
          </p:blipFill>
          <p:spPr>
            <a:xfrm>
              <a:off x="0" y="7377151"/>
              <a:ext cx="182854" cy="182854"/>
            </a:xfrm>
            <a:prstGeom prst="rect">
              <a:avLst/>
            </a:prstGeom>
          </p:spPr>
        </p:pic>
        <p:sp>
          <p:nvSpPr>
            <p:cNvPr id="45" name="object 34">
              <a:extLst>
                <a:ext uri="{FF2B5EF4-FFF2-40B4-BE49-F238E27FC236}">
                  <a16:creationId xmlns:a16="http://schemas.microsoft.com/office/drawing/2014/main" id="{3D59D0A6-A8C2-9B42-BB47-6DB24E419295}"/>
                </a:ext>
              </a:extLst>
            </p:cNvPr>
            <p:cNvSpPr/>
            <p:nvPr/>
          </p:nvSpPr>
          <p:spPr>
            <a:xfrm>
              <a:off x="1194642" y="6270476"/>
              <a:ext cx="343535" cy="343535"/>
            </a:xfrm>
            <a:custGeom>
              <a:avLst/>
              <a:gdLst/>
              <a:ahLst/>
              <a:cxnLst/>
              <a:rect l="l" t="t" r="r" b="b"/>
              <a:pathLst>
                <a:path w="343534" h="343534">
                  <a:moveTo>
                    <a:pt x="15925" y="0"/>
                  </a:moveTo>
                  <a:lnTo>
                    <a:pt x="0" y="15925"/>
                  </a:lnTo>
                  <a:lnTo>
                    <a:pt x="327609" y="343534"/>
                  </a:lnTo>
                  <a:lnTo>
                    <a:pt x="343534" y="327609"/>
                  </a:lnTo>
                  <a:lnTo>
                    <a:pt x="15925" y="0"/>
                  </a:lnTo>
                  <a:close/>
                </a:path>
              </a:pathLst>
            </a:custGeom>
            <a:solidFill>
              <a:srgbClr val="FFFFFF"/>
            </a:solidFill>
          </p:spPr>
          <p:txBody>
            <a:bodyPr wrap="square" lIns="0" tIns="0" rIns="0" bIns="0" rtlCol="0"/>
            <a:lstStyle/>
            <a:p>
              <a:endParaRPr/>
            </a:p>
          </p:txBody>
        </p:sp>
      </p:grpSp>
      <p:sp>
        <p:nvSpPr>
          <p:cNvPr id="47" name="Text Placeholder 4">
            <a:extLst>
              <a:ext uri="{FF2B5EF4-FFF2-40B4-BE49-F238E27FC236}">
                <a16:creationId xmlns:a16="http://schemas.microsoft.com/office/drawing/2014/main" id="{3F733A12-3C21-5F4F-AA98-7284FA5A9CD5}"/>
              </a:ext>
            </a:extLst>
          </p:cNvPr>
          <p:cNvSpPr>
            <a:spLocks noGrp="1"/>
          </p:cNvSpPr>
          <p:nvPr>
            <p:ph type="body" sz="quarter" idx="15" hasCustomPrompt="1"/>
          </p:nvPr>
        </p:nvSpPr>
        <p:spPr>
          <a:xfrm>
            <a:off x="11093955" y="9324653"/>
            <a:ext cx="8193087" cy="549273"/>
          </a:xfrm>
          <a:prstGeom prst="rect">
            <a:avLst/>
          </a:prstGeom>
        </p:spPr>
        <p:txBody>
          <a:bodyPr/>
          <a:lstStyle>
            <a:lvl1pPr algn="r">
              <a:defRPr sz="3000" b="1" i="0">
                <a:solidFill>
                  <a:srgbClr val="14ED99"/>
                </a:solidFill>
                <a:latin typeface="Poppins" pitchFamily="2" charset="77"/>
                <a:cs typeface="Poppins" pitchFamily="2" charset="77"/>
              </a:defRPr>
            </a:lvl1pPr>
          </a:lstStyle>
          <a:p>
            <a:r>
              <a:rPr lang="en-US"/>
              <a:t>THE BIG BANG AT SCHOOL</a:t>
            </a:r>
          </a:p>
        </p:txBody>
      </p:sp>
      <p:sp>
        <p:nvSpPr>
          <p:cNvPr id="48" name="Text Placeholder 4">
            <a:extLst>
              <a:ext uri="{FF2B5EF4-FFF2-40B4-BE49-F238E27FC236}">
                <a16:creationId xmlns:a16="http://schemas.microsoft.com/office/drawing/2014/main" id="{93D614ED-C7DE-9E43-AE62-E7788EC519E3}"/>
              </a:ext>
            </a:extLst>
          </p:cNvPr>
          <p:cNvSpPr>
            <a:spLocks noGrp="1"/>
          </p:cNvSpPr>
          <p:nvPr>
            <p:ph type="body" sz="quarter" idx="16" hasCustomPrompt="1"/>
          </p:nvPr>
        </p:nvSpPr>
        <p:spPr>
          <a:xfrm>
            <a:off x="11093955" y="9891581"/>
            <a:ext cx="8193087" cy="549273"/>
          </a:xfrm>
          <a:prstGeom prst="rect">
            <a:avLst/>
          </a:prstGeom>
        </p:spPr>
        <p:txBody>
          <a:bodyPr/>
          <a:lstStyle>
            <a:lvl1pPr algn="r">
              <a:defRPr sz="3000" b="0" i="0">
                <a:solidFill>
                  <a:schemeClr val="bg1"/>
                </a:solidFill>
                <a:latin typeface="Poppins" pitchFamily="2" charset="77"/>
                <a:cs typeface="Poppins" pitchFamily="2" charset="77"/>
              </a:defRPr>
            </a:lvl1pPr>
          </a:lstStyle>
          <a:p>
            <a:r>
              <a:rPr lang="en-US"/>
              <a:t>MARCH 2021</a:t>
            </a:r>
          </a:p>
        </p:txBody>
      </p:sp>
      <p:pic>
        <p:nvPicPr>
          <p:cNvPr id="2" name="Picture 1">
            <a:extLst>
              <a:ext uri="{FF2B5EF4-FFF2-40B4-BE49-F238E27FC236}">
                <a16:creationId xmlns:a16="http://schemas.microsoft.com/office/drawing/2014/main" id="{2E64F6B4-BB57-C5A7-8E18-3F8B29C914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791" t="1104" r="-112" b="51718"/>
          <a:stretch/>
        </p:blipFill>
        <p:spPr>
          <a:xfrm>
            <a:off x="6889128" y="3182822"/>
            <a:ext cx="5641200" cy="5500170"/>
          </a:xfrm>
          <a:prstGeom prst="rect">
            <a:avLst/>
          </a:prstGeom>
        </p:spPr>
      </p:pic>
    </p:spTree>
    <p:extLst>
      <p:ext uri="{BB962C8B-B14F-4D97-AF65-F5344CB8AC3E}">
        <p14:creationId xmlns:p14="http://schemas.microsoft.com/office/powerpoint/2010/main" val="293910602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_Overview">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9066CC-A2B5-F148-A10F-615D8F886B50}"/>
              </a:ext>
            </a:extLst>
          </p:cNvPr>
          <p:cNvGrpSpPr/>
          <p:nvPr userDrawn="1"/>
        </p:nvGrpSpPr>
        <p:grpSpPr>
          <a:xfrm>
            <a:off x="12338050" y="0"/>
            <a:ext cx="7108886" cy="549273"/>
            <a:chOff x="691727" y="2"/>
            <a:chExt cx="4881727" cy="377190"/>
          </a:xfrm>
        </p:grpSpPr>
        <p:sp>
          <p:nvSpPr>
            <p:cNvPr id="10" name="object 22">
              <a:extLst>
                <a:ext uri="{FF2B5EF4-FFF2-40B4-BE49-F238E27FC236}">
                  <a16:creationId xmlns:a16="http://schemas.microsoft.com/office/drawing/2014/main" id="{DF093042-3EEF-0347-983A-1F511B970FD9}"/>
                </a:ext>
              </a:extLst>
            </p:cNvPr>
            <p:cNvSpPr/>
            <p:nvPr/>
          </p:nvSpPr>
          <p:spPr>
            <a:xfrm>
              <a:off x="5332789"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1" name="object 23">
              <a:extLst>
                <a:ext uri="{FF2B5EF4-FFF2-40B4-BE49-F238E27FC236}">
                  <a16:creationId xmlns:a16="http://schemas.microsoft.com/office/drawing/2014/main" id="{F303342A-1990-8E4A-BE8C-E20B8A53648B}"/>
                </a:ext>
              </a:extLst>
            </p:cNvPr>
            <p:cNvSpPr/>
            <p:nvPr/>
          </p:nvSpPr>
          <p:spPr>
            <a:xfrm>
              <a:off x="475266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2" name="object 24">
              <a:extLst>
                <a:ext uri="{FF2B5EF4-FFF2-40B4-BE49-F238E27FC236}">
                  <a16:creationId xmlns:a16="http://schemas.microsoft.com/office/drawing/2014/main" id="{9B328076-A70C-DB4A-BCB7-B2A84C1E92D2}"/>
                </a:ext>
              </a:extLst>
            </p:cNvPr>
            <p:cNvSpPr/>
            <p:nvPr/>
          </p:nvSpPr>
          <p:spPr>
            <a:xfrm>
              <a:off x="4172517"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5" name="object 25">
              <a:extLst>
                <a:ext uri="{FF2B5EF4-FFF2-40B4-BE49-F238E27FC236}">
                  <a16:creationId xmlns:a16="http://schemas.microsoft.com/office/drawing/2014/main" id="{5D67A596-E8C1-C44B-8FB9-812AB5B3889F}"/>
                </a:ext>
              </a:extLst>
            </p:cNvPr>
            <p:cNvSpPr/>
            <p:nvPr/>
          </p:nvSpPr>
          <p:spPr>
            <a:xfrm>
              <a:off x="3592394"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6" name="object 26">
              <a:extLst>
                <a:ext uri="{FF2B5EF4-FFF2-40B4-BE49-F238E27FC236}">
                  <a16:creationId xmlns:a16="http://schemas.microsoft.com/office/drawing/2014/main" id="{A64A3534-DDE0-764C-98FD-CEE5508F8A9D}"/>
                </a:ext>
              </a:extLst>
            </p:cNvPr>
            <p:cNvSpPr/>
            <p:nvPr/>
          </p:nvSpPr>
          <p:spPr>
            <a:xfrm>
              <a:off x="3012245"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7" name="object 27">
              <a:extLst>
                <a:ext uri="{FF2B5EF4-FFF2-40B4-BE49-F238E27FC236}">
                  <a16:creationId xmlns:a16="http://schemas.microsoft.com/office/drawing/2014/main" id="{E4CA6F64-05FD-D948-A5A0-A104247E8F61}"/>
                </a:ext>
              </a:extLst>
            </p:cNvPr>
            <p:cNvSpPr/>
            <p:nvPr/>
          </p:nvSpPr>
          <p:spPr>
            <a:xfrm>
              <a:off x="2432122" y="2"/>
              <a:ext cx="240665" cy="377190"/>
            </a:xfrm>
            <a:custGeom>
              <a:avLst/>
              <a:gdLst/>
              <a:ahLst/>
              <a:cxnLst/>
              <a:rect l="l" t="t" r="r" b="b"/>
              <a:pathLst>
                <a:path w="240664" h="377190">
                  <a:moveTo>
                    <a:pt x="187731" y="376593"/>
                  </a:moveTo>
                  <a:lnTo>
                    <a:pt x="0" y="376593"/>
                  </a:lnTo>
                  <a:lnTo>
                    <a:pt x="52926" y="0"/>
                  </a:lnTo>
                  <a:lnTo>
                    <a:pt x="240658" y="0"/>
                  </a:lnTo>
                  <a:lnTo>
                    <a:pt x="187731" y="376593"/>
                  </a:lnTo>
                  <a:close/>
                </a:path>
              </a:pathLst>
            </a:custGeom>
            <a:solidFill>
              <a:srgbClr val="26213F"/>
            </a:solidFill>
          </p:spPr>
          <p:txBody>
            <a:bodyPr wrap="square" lIns="0" tIns="0" rIns="0" bIns="0" rtlCol="0"/>
            <a:lstStyle/>
            <a:p>
              <a:endParaRPr/>
            </a:p>
          </p:txBody>
        </p:sp>
        <p:sp>
          <p:nvSpPr>
            <p:cNvPr id="18" name="object 28">
              <a:extLst>
                <a:ext uri="{FF2B5EF4-FFF2-40B4-BE49-F238E27FC236}">
                  <a16:creationId xmlns:a16="http://schemas.microsoft.com/office/drawing/2014/main" id="{95E78ED5-43E7-CC42-A593-DC016315B170}"/>
                </a:ext>
              </a:extLst>
            </p:cNvPr>
            <p:cNvSpPr/>
            <p:nvPr/>
          </p:nvSpPr>
          <p:spPr>
            <a:xfrm>
              <a:off x="1851986" y="2"/>
              <a:ext cx="240665" cy="377190"/>
            </a:xfrm>
            <a:custGeom>
              <a:avLst/>
              <a:gdLst/>
              <a:ahLst/>
              <a:cxnLst/>
              <a:rect l="l" t="t" r="r" b="b"/>
              <a:pathLst>
                <a:path w="240664"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20" name="object 30">
              <a:extLst>
                <a:ext uri="{FF2B5EF4-FFF2-40B4-BE49-F238E27FC236}">
                  <a16:creationId xmlns:a16="http://schemas.microsoft.com/office/drawing/2014/main" id="{2431E518-0652-774D-BD25-3DB0A18BCAE7}"/>
                </a:ext>
              </a:extLst>
            </p:cNvPr>
            <p:cNvSpPr/>
            <p:nvPr/>
          </p:nvSpPr>
          <p:spPr>
            <a:xfrm>
              <a:off x="691727" y="2"/>
              <a:ext cx="240665" cy="377190"/>
            </a:xfrm>
            <a:custGeom>
              <a:avLst/>
              <a:gdLst/>
              <a:ahLst/>
              <a:cxnLst/>
              <a:rect l="l" t="t" r="r" b="b"/>
              <a:pathLst>
                <a:path w="240665" h="377190">
                  <a:moveTo>
                    <a:pt x="187718" y="376593"/>
                  </a:moveTo>
                  <a:lnTo>
                    <a:pt x="0" y="376593"/>
                  </a:lnTo>
                  <a:lnTo>
                    <a:pt x="52926" y="0"/>
                  </a:lnTo>
                  <a:lnTo>
                    <a:pt x="240645" y="0"/>
                  </a:lnTo>
                  <a:lnTo>
                    <a:pt x="187718" y="376593"/>
                  </a:lnTo>
                  <a:close/>
                </a:path>
              </a:pathLst>
            </a:custGeom>
            <a:solidFill>
              <a:srgbClr val="26213F"/>
            </a:solidFill>
          </p:spPr>
          <p:txBody>
            <a:bodyPr wrap="square" lIns="0" tIns="0" rIns="0" bIns="0" rtlCol="0"/>
            <a:lstStyle/>
            <a:p>
              <a:endParaRPr/>
            </a:p>
          </p:txBody>
        </p:sp>
        <p:sp>
          <p:nvSpPr>
            <p:cNvPr id="19" name="object 29">
              <a:extLst>
                <a:ext uri="{FF2B5EF4-FFF2-40B4-BE49-F238E27FC236}">
                  <a16:creationId xmlns:a16="http://schemas.microsoft.com/office/drawing/2014/main" id="{2A491E1A-3EFA-D846-B504-680FFBDAAC6B}"/>
                </a:ext>
              </a:extLst>
            </p:cNvPr>
            <p:cNvSpPr/>
            <p:nvPr/>
          </p:nvSpPr>
          <p:spPr>
            <a:xfrm>
              <a:off x="1271850" y="2"/>
              <a:ext cx="240665" cy="377190"/>
            </a:xfrm>
            <a:custGeom>
              <a:avLst/>
              <a:gdLst/>
              <a:ahLst/>
              <a:cxnLst/>
              <a:rect l="l" t="t" r="r" b="b"/>
              <a:pathLst>
                <a:path w="240665" h="377190">
                  <a:moveTo>
                    <a:pt x="187731" y="376593"/>
                  </a:moveTo>
                  <a:lnTo>
                    <a:pt x="0" y="376593"/>
                  </a:lnTo>
                  <a:lnTo>
                    <a:pt x="52926" y="0"/>
                  </a:lnTo>
                  <a:lnTo>
                    <a:pt x="240658" y="0"/>
                  </a:lnTo>
                  <a:lnTo>
                    <a:pt x="187731" y="376593"/>
                  </a:lnTo>
                  <a:close/>
                </a:path>
              </a:pathLst>
            </a:custGeom>
            <a:solidFill>
              <a:srgbClr val="14ED99"/>
            </a:solidFill>
          </p:spPr>
          <p:txBody>
            <a:bodyPr wrap="square" lIns="0" tIns="0" rIns="0" bIns="0" rtlCol="0"/>
            <a:lstStyle/>
            <a:p>
              <a:endParaRPr/>
            </a:p>
          </p:txBody>
        </p:sp>
      </p:grpSp>
      <p:pic>
        <p:nvPicPr>
          <p:cNvPr id="22" name="Picture 21">
            <a:extLst>
              <a:ext uri="{FF2B5EF4-FFF2-40B4-BE49-F238E27FC236}">
                <a16:creationId xmlns:a16="http://schemas.microsoft.com/office/drawing/2014/main" id="{154EDE50-E6CE-0E4E-AC2E-EE2D3F5B86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30"/>
          <a:stretch/>
        </p:blipFill>
        <p:spPr>
          <a:xfrm>
            <a:off x="11195050" y="1126893"/>
            <a:ext cx="8075741" cy="9349434"/>
          </a:xfrm>
          <a:prstGeom prst="rect">
            <a:avLst/>
          </a:prstGeom>
        </p:spPr>
      </p:pic>
      <p:sp>
        <p:nvSpPr>
          <p:cNvPr id="25" name="Text Placeholder 2">
            <a:extLst>
              <a:ext uri="{FF2B5EF4-FFF2-40B4-BE49-F238E27FC236}">
                <a16:creationId xmlns:a16="http://schemas.microsoft.com/office/drawing/2014/main" id="{A8A8BDF6-AF70-B74A-A48E-3148C49B3984}"/>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
        <p:nvSpPr>
          <p:cNvPr id="28" name="Text Placeholder 14">
            <a:extLst>
              <a:ext uri="{FF2B5EF4-FFF2-40B4-BE49-F238E27FC236}">
                <a16:creationId xmlns:a16="http://schemas.microsoft.com/office/drawing/2014/main" id="{829A1745-E225-8C43-AEC0-9D62EFF8CC0F}"/>
              </a:ext>
            </a:extLst>
          </p:cNvPr>
          <p:cNvSpPr>
            <a:spLocks noGrp="1"/>
          </p:cNvSpPr>
          <p:nvPr>
            <p:ph type="body" sz="quarter" idx="11" hasCustomPrompt="1"/>
          </p:nvPr>
        </p:nvSpPr>
        <p:spPr>
          <a:xfrm>
            <a:off x="2508250" y="2682875"/>
            <a:ext cx="8686800" cy="6155532"/>
          </a:xfrm>
          <a:prstGeom prst="rect">
            <a:avLst/>
          </a:prstGeom>
          <a:noFill/>
        </p:spPr>
        <p:txBody>
          <a:bodyPr/>
          <a:lstStyle>
            <a:lvl1pPr>
              <a:lnSpc>
                <a:spcPts val="8000"/>
              </a:lnSpc>
              <a:defRPr sz="7500" b="1" i="1" spc="-150">
                <a:solidFill>
                  <a:srgbClr val="14ED99"/>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sp>
        <p:nvSpPr>
          <p:cNvPr id="29" name="Text Placeholder 2">
            <a:extLst>
              <a:ext uri="{FF2B5EF4-FFF2-40B4-BE49-F238E27FC236}">
                <a16:creationId xmlns:a16="http://schemas.microsoft.com/office/drawing/2014/main" id="{A8F322BA-D943-B04E-91C9-C08F4BF24170}"/>
              </a:ext>
            </a:extLst>
          </p:cNvPr>
          <p:cNvSpPr>
            <a:spLocks noGrp="1"/>
          </p:cNvSpPr>
          <p:nvPr>
            <p:ph type="body" sz="quarter" idx="16" hasCustomPrompt="1"/>
          </p:nvPr>
        </p:nvSpPr>
        <p:spPr>
          <a:xfrm>
            <a:off x="2466966" y="8855075"/>
            <a:ext cx="8728084" cy="412529"/>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Name and title</a:t>
            </a:r>
          </a:p>
        </p:txBody>
      </p:sp>
      <p:sp>
        <p:nvSpPr>
          <p:cNvPr id="32" name="object 11">
            <a:extLst>
              <a:ext uri="{FF2B5EF4-FFF2-40B4-BE49-F238E27FC236}">
                <a16:creationId xmlns:a16="http://schemas.microsoft.com/office/drawing/2014/main" id="{3327CD78-9856-F149-8D20-A1634F635338}"/>
              </a:ext>
            </a:extLst>
          </p:cNvPr>
          <p:cNvSpPr/>
          <p:nvPr userDrawn="1"/>
        </p:nvSpPr>
        <p:spPr>
          <a:xfrm>
            <a:off x="709430" y="1920875"/>
            <a:ext cx="3240168" cy="260582"/>
          </a:xfrm>
          <a:custGeom>
            <a:avLst/>
            <a:gdLst/>
            <a:ahLst/>
            <a:cxnLst/>
            <a:rect l="l" t="t" r="r" b="b"/>
            <a:pathLst>
              <a:path w="1563370" h="125729">
                <a:moveTo>
                  <a:pt x="1551971" y="125437"/>
                </a:moveTo>
                <a:lnTo>
                  <a:pt x="1542650" y="125437"/>
                </a:lnTo>
                <a:lnTo>
                  <a:pt x="1506998" y="120870"/>
                </a:lnTo>
                <a:lnTo>
                  <a:pt x="1480145" y="109045"/>
                </a:lnTo>
                <a:lnTo>
                  <a:pt x="1459518" y="92776"/>
                </a:lnTo>
                <a:lnTo>
                  <a:pt x="1427707" y="59130"/>
                </a:lnTo>
                <a:lnTo>
                  <a:pt x="1411408" y="46016"/>
                </a:lnTo>
                <a:lnTo>
                  <a:pt x="1391157" y="37044"/>
                </a:lnTo>
                <a:lnTo>
                  <a:pt x="1364469" y="33718"/>
                </a:lnTo>
                <a:lnTo>
                  <a:pt x="1336869" y="37044"/>
                </a:lnTo>
                <a:lnTo>
                  <a:pt x="1314115" y="46016"/>
                </a:lnTo>
                <a:lnTo>
                  <a:pt x="1294146" y="59130"/>
                </a:lnTo>
                <a:lnTo>
                  <a:pt x="1252901" y="92776"/>
                </a:lnTo>
                <a:lnTo>
                  <a:pt x="1227717" y="109045"/>
                </a:lnTo>
                <a:lnTo>
                  <a:pt x="1197561" y="120870"/>
                </a:lnTo>
                <a:lnTo>
                  <a:pt x="1160646" y="125437"/>
                </a:lnTo>
                <a:lnTo>
                  <a:pt x="1125040" y="120870"/>
                </a:lnTo>
                <a:lnTo>
                  <a:pt x="1098226" y="109043"/>
                </a:lnTo>
                <a:lnTo>
                  <a:pt x="1077632" y="92771"/>
                </a:lnTo>
                <a:lnTo>
                  <a:pt x="1045881" y="59125"/>
                </a:lnTo>
                <a:lnTo>
                  <a:pt x="1029618" y="46015"/>
                </a:lnTo>
                <a:lnTo>
                  <a:pt x="1009408" y="37043"/>
                </a:lnTo>
                <a:lnTo>
                  <a:pt x="982770" y="33718"/>
                </a:lnTo>
                <a:lnTo>
                  <a:pt x="955180" y="37043"/>
                </a:lnTo>
                <a:lnTo>
                  <a:pt x="932434" y="46015"/>
                </a:lnTo>
                <a:lnTo>
                  <a:pt x="912471" y="59125"/>
                </a:lnTo>
                <a:lnTo>
                  <a:pt x="871236" y="92771"/>
                </a:lnTo>
                <a:lnTo>
                  <a:pt x="846057" y="109043"/>
                </a:lnTo>
                <a:lnTo>
                  <a:pt x="815906" y="120870"/>
                </a:lnTo>
                <a:lnTo>
                  <a:pt x="778999" y="125437"/>
                </a:lnTo>
                <a:lnTo>
                  <a:pt x="743384" y="120870"/>
                </a:lnTo>
                <a:lnTo>
                  <a:pt x="716568" y="109043"/>
                </a:lnTo>
                <a:lnTo>
                  <a:pt x="695972" y="92771"/>
                </a:lnTo>
                <a:lnTo>
                  <a:pt x="664209" y="59125"/>
                </a:lnTo>
                <a:lnTo>
                  <a:pt x="647934" y="46015"/>
                </a:lnTo>
                <a:lnTo>
                  <a:pt x="627714" y="37043"/>
                </a:lnTo>
                <a:lnTo>
                  <a:pt x="601072" y="33718"/>
                </a:lnTo>
                <a:lnTo>
                  <a:pt x="573496" y="37043"/>
                </a:lnTo>
                <a:lnTo>
                  <a:pt x="550758" y="46015"/>
                </a:lnTo>
                <a:lnTo>
                  <a:pt x="530798" y="59125"/>
                </a:lnTo>
                <a:lnTo>
                  <a:pt x="489578" y="92771"/>
                </a:lnTo>
                <a:lnTo>
                  <a:pt x="464408" y="109043"/>
                </a:lnTo>
                <a:lnTo>
                  <a:pt x="434264" y="120870"/>
                </a:lnTo>
                <a:lnTo>
                  <a:pt x="397364" y="125437"/>
                </a:lnTo>
                <a:lnTo>
                  <a:pt x="361747" y="120870"/>
                </a:lnTo>
                <a:lnTo>
                  <a:pt x="334926" y="109043"/>
                </a:lnTo>
                <a:lnTo>
                  <a:pt x="314326" y="92771"/>
                </a:lnTo>
                <a:lnTo>
                  <a:pt x="282563" y="59125"/>
                </a:lnTo>
                <a:lnTo>
                  <a:pt x="266292" y="46015"/>
                </a:lnTo>
                <a:lnTo>
                  <a:pt x="246077" y="37043"/>
                </a:lnTo>
                <a:lnTo>
                  <a:pt x="219437" y="33718"/>
                </a:lnTo>
                <a:lnTo>
                  <a:pt x="191866" y="37043"/>
                </a:lnTo>
                <a:lnTo>
                  <a:pt x="169139" y="46015"/>
                </a:lnTo>
                <a:lnTo>
                  <a:pt x="149195" y="59125"/>
                </a:lnTo>
                <a:lnTo>
                  <a:pt x="107989" y="92771"/>
                </a:lnTo>
                <a:lnTo>
                  <a:pt x="82822" y="109043"/>
                </a:lnTo>
                <a:lnTo>
                  <a:pt x="52688" y="120870"/>
                </a:lnTo>
                <a:lnTo>
                  <a:pt x="15805" y="125437"/>
                </a:lnTo>
                <a:lnTo>
                  <a:pt x="6496" y="125437"/>
                </a:lnTo>
                <a:lnTo>
                  <a:pt x="0" y="117894"/>
                </a:lnTo>
                <a:lnTo>
                  <a:pt x="2618" y="99263"/>
                </a:lnTo>
                <a:lnTo>
                  <a:pt x="11235" y="91719"/>
                </a:lnTo>
                <a:lnTo>
                  <a:pt x="20544" y="91719"/>
                </a:lnTo>
                <a:lnTo>
                  <a:pt x="48109" y="88393"/>
                </a:lnTo>
                <a:lnTo>
                  <a:pt x="70838" y="79422"/>
                </a:lnTo>
                <a:lnTo>
                  <a:pt x="90789" y="66312"/>
                </a:lnTo>
                <a:lnTo>
                  <a:pt x="131995" y="32666"/>
                </a:lnTo>
                <a:lnTo>
                  <a:pt x="157155" y="16394"/>
                </a:lnTo>
                <a:lnTo>
                  <a:pt x="187287" y="4567"/>
                </a:lnTo>
                <a:lnTo>
                  <a:pt x="224175" y="0"/>
                </a:lnTo>
                <a:lnTo>
                  <a:pt x="259790" y="4567"/>
                </a:lnTo>
                <a:lnTo>
                  <a:pt x="286606" y="16394"/>
                </a:lnTo>
                <a:lnTo>
                  <a:pt x="307202" y="32666"/>
                </a:lnTo>
                <a:lnTo>
                  <a:pt x="338963" y="66312"/>
                </a:lnTo>
                <a:lnTo>
                  <a:pt x="355236" y="79422"/>
                </a:lnTo>
                <a:lnTo>
                  <a:pt x="375455" y="88393"/>
                </a:lnTo>
                <a:lnTo>
                  <a:pt x="402103" y="91719"/>
                </a:lnTo>
                <a:lnTo>
                  <a:pt x="429685" y="88393"/>
                </a:lnTo>
                <a:lnTo>
                  <a:pt x="452424" y="79422"/>
                </a:lnTo>
                <a:lnTo>
                  <a:pt x="472378" y="66312"/>
                </a:lnTo>
                <a:lnTo>
                  <a:pt x="513591" y="32666"/>
                </a:lnTo>
                <a:lnTo>
                  <a:pt x="538765" y="16394"/>
                </a:lnTo>
                <a:lnTo>
                  <a:pt x="568910" y="4567"/>
                </a:lnTo>
                <a:lnTo>
                  <a:pt x="605810" y="0"/>
                </a:lnTo>
                <a:lnTo>
                  <a:pt x="641425" y="4567"/>
                </a:lnTo>
                <a:lnTo>
                  <a:pt x="668243" y="16394"/>
                </a:lnTo>
                <a:lnTo>
                  <a:pt x="688843" y="32666"/>
                </a:lnTo>
                <a:lnTo>
                  <a:pt x="720605" y="66312"/>
                </a:lnTo>
                <a:lnTo>
                  <a:pt x="736877" y="79422"/>
                </a:lnTo>
                <a:lnTo>
                  <a:pt x="757095" y="88393"/>
                </a:lnTo>
                <a:lnTo>
                  <a:pt x="783738" y="91719"/>
                </a:lnTo>
                <a:lnTo>
                  <a:pt x="811329" y="88393"/>
                </a:lnTo>
                <a:lnTo>
                  <a:pt x="834078" y="79422"/>
                </a:lnTo>
                <a:lnTo>
                  <a:pt x="854042" y="66312"/>
                </a:lnTo>
                <a:lnTo>
                  <a:pt x="895271" y="32666"/>
                </a:lnTo>
                <a:lnTo>
                  <a:pt x="920451" y="16394"/>
                </a:lnTo>
                <a:lnTo>
                  <a:pt x="950601" y="4567"/>
                </a:lnTo>
                <a:lnTo>
                  <a:pt x="987509" y="0"/>
                </a:lnTo>
                <a:lnTo>
                  <a:pt x="1023115" y="4567"/>
                </a:lnTo>
                <a:lnTo>
                  <a:pt x="1049927" y="16394"/>
                </a:lnTo>
                <a:lnTo>
                  <a:pt x="1070518" y="32666"/>
                </a:lnTo>
                <a:lnTo>
                  <a:pt x="1102269" y="66312"/>
                </a:lnTo>
                <a:lnTo>
                  <a:pt x="1118536" y="79422"/>
                </a:lnTo>
                <a:lnTo>
                  <a:pt x="1138747" y="88393"/>
                </a:lnTo>
                <a:lnTo>
                  <a:pt x="1165385" y="91719"/>
                </a:lnTo>
                <a:lnTo>
                  <a:pt x="1192985" y="88393"/>
                </a:lnTo>
                <a:lnTo>
                  <a:pt x="1215739" y="79421"/>
                </a:lnTo>
                <a:lnTo>
                  <a:pt x="1235708" y="66307"/>
                </a:lnTo>
                <a:lnTo>
                  <a:pt x="1276953" y="32661"/>
                </a:lnTo>
                <a:lnTo>
                  <a:pt x="1302137" y="16392"/>
                </a:lnTo>
                <a:lnTo>
                  <a:pt x="1332292" y="4567"/>
                </a:lnTo>
                <a:lnTo>
                  <a:pt x="1369207" y="0"/>
                </a:lnTo>
                <a:lnTo>
                  <a:pt x="1404858" y="4565"/>
                </a:lnTo>
                <a:lnTo>
                  <a:pt x="1431708" y="16386"/>
                </a:lnTo>
                <a:lnTo>
                  <a:pt x="1452335" y="32650"/>
                </a:lnTo>
                <a:lnTo>
                  <a:pt x="1484145" y="66301"/>
                </a:lnTo>
                <a:lnTo>
                  <a:pt x="1500444" y="79419"/>
                </a:lnTo>
                <a:lnTo>
                  <a:pt x="1520698" y="88393"/>
                </a:lnTo>
                <a:lnTo>
                  <a:pt x="1547389" y="91719"/>
                </a:lnTo>
                <a:lnTo>
                  <a:pt x="1556710" y="91719"/>
                </a:lnTo>
                <a:lnTo>
                  <a:pt x="1563181" y="99263"/>
                </a:lnTo>
                <a:lnTo>
                  <a:pt x="1560563" y="117894"/>
                </a:lnTo>
                <a:lnTo>
                  <a:pt x="1551971" y="125437"/>
                </a:lnTo>
                <a:close/>
              </a:path>
            </a:pathLst>
          </a:custGeom>
          <a:solidFill>
            <a:srgbClr val="25203E"/>
          </a:solidFill>
        </p:spPr>
        <p:txBody>
          <a:bodyPr wrap="square" lIns="0" tIns="0" rIns="0" bIns="0" rtlCol="0"/>
          <a:lstStyle/>
          <a:p>
            <a:endParaRPr/>
          </a:p>
        </p:txBody>
      </p:sp>
      <p:pic>
        <p:nvPicPr>
          <p:cNvPr id="27" name="Picture 26">
            <a:extLst>
              <a:ext uri="{FF2B5EF4-FFF2-40B4-BE49-F238E27FC236}">
                <a16:creationId xmlns:a16="http://schemas.microsoft.com/office/drawing/2014/main" id="{2D681C9A-36FC-684F-BCDF-F6FAF7112CCC}"/>
              </a:ext>
            </a:extLst>
          </p:cNvPr>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527050" y="2530475"/>
            <a:ext cx="1416546" cy="1004816"/>
          </a:xfrm>
          <a:prstGeom prst="rect">
            <a:avLst/>
          </a:prstGeom>
        </p:spPr>
      </p:pic>
    </p:spTree>
    <p:extLst>
      <p:ext uri="{BB962C8B-B14F-4D97-AF65-F5344CB8AC3E}">
        <p14:creationId xmlns:p14="http://schemas.microsoft.com/office/powerpoint/2010/main" val="398313134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chemeClr val="bg1"/>
                </a:solidFill>
                <a:latin typeface="Poppins" pitchFamily="2" charset="77"/>
                <a:cs typeface="Poppins" pitchFamily="2" charset="77"/>
              </a:defRPr>
            </a:lvl1pPr>
          </a:lstStyle>
          <a:p>
            <a:pPr lvl="0"/>
            <a:r>
              <a:rPr lang="en-GB"/>
              <a:t>PRIMARY LOGO</a:t>
            </a:r>
          </a:p>
        </p:txBody>
      </p:sp>
    </p:spTree>
    <p:extLst>
      <p:ext uri="{BB962C8B-B14F-4D97-AF65-F5344CB8AC3E}">
        <p14:creationId xmlns:p14="http://schemas.microsoft.com/office/powerpoint/2010/main" val="232571277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spTree>
    <p:extLst>
      <p:ext uri="{BB962C8B-B14F-4D97-AF65-F5344CB8AC3E}">
        <p14:creationId xmlns:p14="http://schemas.microsoft.com/office/powerpoint/2010/main" val="11876908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PRIMARY LOGO</a:t>
            </a:r>
          </a:p>
        </p:txBody>
      </p:sp>
    </p:spTree>
    <p:extLst>
      <p:ext uri="{BB962C8B-B14F-4D97-AF65-F5344CB8AC3E}">
        <p14:creationId xmlns:p14="http://schemas.microsoft.com/office/powerpoint/2010/main" val="340545363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Overview">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id="{9F51C96D-5AD5-1E48-BE26-3025298A90DA}"/>
              </a:ext>
            </a:extLst>
          </p:cNvPr>
          <p:cNvSpPr/>
          <p:nvPr userDrawn="1"/>
        </p:nvSpPr>
        <p:spPr>
          <a:xfrm>
            <a:off x="0" y="19462"/>
            <a:ext cx="20104100" cy="10435813"/>
          </a:xfrm>
          <a:custGeom>
            <a:avLst/>
            <a:gdLst/>
            <a:ahLst/>
            <a:cxnLst/>
            <a:rect l="l" t="t" r="r" b="b"/>
            <a:pathLst>
              <a:path w="10692130" h="7110095">
                <a:moveTo>
                  <a:pt x="10692003" y="0"/>
                </a:moveTo>
                <a:lnTo>
                  <a:pt x="0" y="0"/>
                </a:lnTo>
                <a:lnTo>
                  <a:pt x="0" y="7109980"/>
                </a:lnTo>
                <a:lnTo>
                  <a:pt x="10692003" y="7109980"/>
                </a:lnTo>
                <a:lnTo>
                  <a:pt x="10692003" y="0"/>
                </a:lnTo>
                <a:close/>
              </a:path>
            </a:pathLst>
          </a:custGeom>
          <a:solidFill>
            <a:srgbClr val="DADADA"/>
          </a:solidFill>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COLOURS</a:t>
            </a:r>
          </a:p>
        </p:txBody>
      </p:sp>
    </p:spTree>
    <p:extLst>
      <p:ext uri="{BB962C8B-B14F-4D97-AF65-F5344CB8AC3E}">
        <p14:creationId xmlns:p14="http://schemas.microsoft.com/office/powerpoint/2010/main" val="325372502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7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534" name="Text Placeholder 2">
            <a:extLst>
              <a:ext uri="{FF2B5EF4-FFF2-40B4-BE49-F238E27FC236}">
                <a16:creationId xmlns:a16="http://schemas.microsoft.com/office/drawing/2014/main" id="{B709FCD8-6A17-8D4A-8647-B3B4F789C3AA}"/>
              </a:ext>
            </a:extLst>
          </p:cNvPr>
          <p:cNvSpPr>
            <a:spLocks noGrp="1"/>
          </p:cNvSpPr>
          <p:nvPr>
            <p:ph type="body" sz="quarter" idx="16"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GRAPHICAL ELEMENTS</a:t>
            </a:r>
          </a:p>
        </p:txBody>
      </p:sp>
    </p:spTree>
    <p:extLst>
      <p:ext uri="{BB962C8B-B14F-4D97-AF65-F5344CB8AC3E}">
        <p14:creationId xmlns:p14="http://schemas.microsoft.com/office/powerpoint/2010/main" val="4120301027"/>
      </p:ext>
    </p:extLst>
  </p:cSld>
  <p:clrMapOvr>
    <a:masterClrMapping/>
  </p:clrMapOvr>
  <p:extLst>
    <p:ext uri="{DCECCB84-F9BA-43D5-87BE-67443E8EF086}">
      <p15:sldGuideLst xmlns:p15="http://schemas.microsoft.com/office/powerpoint/2012/main">
        <p15:guide id="1" orient="horz" pos="3514" userDrawn="1">
          <p15:clr>
            <a:srgbClr val="FBAE40"/>
          </p15:clr>
        </p15:guide>
        <p15:guide id="2" pos="6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8_Overview">
    <p:spTree>
      <p:nvGrpSpPr>
        <p:cNvPr id="1" name=""/>
        <p:cNvGrpSpPr/>
        <p:nvPr/>
      </p:nvGrpSpPr>
      <p:grpSpPr>
        <a:xfrm>
          <a:off x="0" y="0"/>
          <a:ext cx="0" cy="0"/>
          <a:chOff x="0" y="0"/>
          <a:chExt cx="0" cy="0"/>
        </a:xfrm>
      </p:grpSpPr>
      <p:sp>
        <p:nvSpPr>
          <p:cNvPr id="542" name="bg object 16">
            <a:extLst>
              <a:ext uri="{FF2B5EF4-FFF2-40B4-BE49-F238E27FC236}">
                <a16:creationId xmlns:a16="http://schemas.microsoft.com/office/drawing/2014/main" id="{81C41AAE-F277-4848-A16A-8DBDFBEC39A7}"/>
              </a:ext>
            </a:extLst>
          </p:cNvPr>
          <p:cNvSpPr/>
          <p:nvPr userDrawn="1"/>
        </p:nvSpPr>
        <p:spPr>
          <a:xfrm>
            <a:off x="0" y="0"/>
            <a:ext cx="20104100" cy="113093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p:spPr>
        <p:txBody>
          <a:bodyPr wrap="square" lIns="0" tIns="0" rIns="0" bIns="0" rtlCol="0"/>
          <a:lstStyle/>
          <a:p>
            <a:endParaRPr sz="1092" b="0" i="0">
              <a:latin typeface="Poppins Light" pitchFamily="2" charset="77"/>
            </a:endParaRPr>
          </a:p>
        </p:txBody>
      </p:sp>
      <p:grpSp>
        <p:nvGrpSpPr>
          <p:cNvPr id="2" name="Group 1">
            <a:extLst>
              <a:ext uri="{FF2B5EF4-FFF2-40B4-BE49-F238E27FC236}">
                <a16:creationId xmlns:a16="http://schemas.microsoft.com/office/drawing/2014/main" id="{EA74111D-0DC4-A041-AFC2-AAF4A974A52D}"/>
              </a:ext>
            </a:extLst>
          </p:cNvPr>
          <p:cNvGrpSpPr/>
          <p:nvPr userDrawn="1"/>
        </p:nvGrpSpPr>
        <p:grpSpPr>
          <a:xfrm>
            <a:off x="14647921" y="3749675"/>
            <a:ext cx="672592" cy="834077"/>
            <a:chOff x="12769975" y="5622304"/>
            <a:chExt cx="672592" cy="834077"/>
          </a:xfrm>
        </p:grpSpPr>
        <p:sp>
          <p:nvSpPr>
            <p:cNvPr id="536" name="object 11">
              <a:extLst>
                <a:ext uri="{FF2B5EF4-FFF2-40B4-BE49-F238E27FC236}">
                  <a16:creationId xmlns:a16="http://schemas.microsoft.com/office/drawing/2014/main" id="{9B2D175E-B6C9-EA46-8617-4B6E8E9CAB0A}"/>
                </a:ext>
              </a:extLst>
            </p:cNvPr>
            <p:cNvSpPr/>
            <p:nvPr/>
          </p:nvSpPr>
          <p:spPr>
            <a:xfrm>
              <a:off x="13060139" y="5622304"/>
              <a:ext cx="79798" cy="834077"/>
            </a:xfrm>
            <a:custGeom>
              <a:avLst/>
              <a:gdLst/>
              <a:ahLst/>
              <a:cxnLst/>
              <a:rect l="l" t="t" r="r" b="b"/>
              <a:pathLst>
                <a:path w="53340" h="557530">
                  <a:moveTo>
                    <a:pt x="53340" y="441096"/>
                  </a:moveTo>
                  <a:lnTo>
                    <a:pt x="51244" y="429704"/>
                  </a:lnTo>
                  <a:lnTo>
                    <a:pt x="45529" y="420408"/>
                  </a:lnTo>
                  <a:lnTo>
                    <a:pt x="37045" y="414147"/>
                  </a:lnTo>
                  <a:lnTo>
                    <a:pt x="26670" y="411848"/>
                  </a:lnTo>
                  <a:lnTo>
                    <a:pt x="16281" y="414147"/>
                  </a:lnTo>
                  <a:lnTo>
                    <a:pt x="7810" y="420408"/>
                  </a:lnTo>
                  <a:lnTo>
                    <a:pt x="2095" y="429704"/>
                  </a:lnTo>
                  <a:lnTo>
                    <a:pt x="0" y="441096"/>
                  </a:lnTo>
                  <a:lnTo>
                    <a:pt x="0" y="528104"/>
                  </a:lnTo>
                  <a:lnTo>
                    <a:pt x="2095" y="539496"/>
                  </a:lnTo>
                  <a:lnTo>
                    <a:pt x="7810" y="548792"/>
                  </a:lnTo>
                  <a:lnTo>
                    <a:pt x="16281" y="555066"/>
                  </a:lnTo>
                  <a:lnTo>
                    <a:pt x="26670" y="557364"/>
                  </a:lnTo>
                  <a:lnTo>
                    <a:pt x="37045" y="555066"/>
                  </a:lnTo>
                  <a:lnTo>
                    <a:pt x="45529" y="548792"/>
                  </a:lnTo>
                  <a:lnTo>
                    <a:pt x="51244" y="539496"/>
                  </a:lnTo>
                  <a:lnTo>
                    <a:pt x="53340" y="528104"/>
                  </a:lnTo>
                  <a:lnTo>
                    <a:pt x="53340" y="441096"/>
                  </a:lnTo>
                  <a:close/>
                </a:path>
                <a:path w="53340" h="557530">
                  <a:moveTo>
                    <a:pt x="53340" y="29248"/>
                  </a:moveTo>
                  <a:lnTo>
                    <a:pt x="51244" y="17856"/>
                  </a:lnTo>
                  <a:lnTo>
                    <a:pt x="45529" y="8559"/>
                  </a:lnTo>
                  <a:lnTo>
                    <a:pt x="37045" y="2298"/>
                  </a:lnTo>
                  <a:lnTo>
                    <a:pt x="26670" y="0"/>
                  </a:lnTo>
                  <a:lnTo>
                    <a:pt x="16281" y="2298"/>
                  </a:lnTo>
                  <a:lnTo>
                    <a:pt x="7810" y="8559"/>
                  </a:lnTo>
                  <a:lnTo>
                    <a:pt x="2095" y="17856"/>
                  </a:lnTo>
                  <a:lnTo>
                    <a:pt x="0" y="29248"/>
                  </a:lnTo>
                  <a:lnTo>
                    <a:pt x="0" y="116255"/>
                  </a:lnTo>
                  <a:lnTo>
                    <a:pt x="2095" y="127647"/>
                  </a:lnTo>
                  <a:lnTo>
                    <a:pt x="7810" y="136944"/>
                  </a:lnTo>
                  <a:lnTo>
                    <a:pt x="16281" y="143217"/>
                  </a:lnTo>
                  <a:lnTo>
                    <a:pt x="26670" y="145516"/>
                  </a:lnTo>
                  <a:lnTo>
                    <a:pt x="37045" y="143217"/>
                  </a:lnTo>
                  <a:lnTo>
                    <a:pt x="45529" y="136944"/>
                  </a:lnTo>
                  <a:lnTo>
                    <a:pt x="51244" y="127647"/>
                  </a:lnTo>
                  <a:lnTo>
                    <a:pt x="53340" y="116255"/>
                  </a:lnTo>
                  <a:lnTo>
                    <a:pt x="53340" y="29248"/>
                  </a:lnTo>
                  <a:close/>
                </a:path>
              </a:pathLst>
            </a:custGeom>
            <a:solidFill>
              <a:srgbClr val="FFFFFF"/>
            </a:solidFill>
          </p:spPr>
          <p:txBody>
            <a:bodyPr wrap="square" lIns="0" tIns="0" rIns="0" bIns="0" rtlCol="0"/>
            <a:lstStyle/>
            <a:p>
              <a:endParaRPr/>
            </a:p>
          </p:txBody>
        </p:sp>
        <p:pic>
          <p:nvPicPr>
            <p:cNvPr id="537" name="object 12">
              <a:extLst>
                <a:ext uri="{FF2B5EF4-FFF2-40B4-BE49-F238E27FC236}">
                  <a16:creationId xmlns:a16="http://schemas.microsoft.com/office/drawing/2014/main" id="{BA92E3E0-DDC9-7C4B-BBAF-8CAE47570ECD}"/>
                </a:ext>
              </a:extLst>
            </p:cNvPr>
            <p:cNvPicPr/>
            <p:nvPr/>
          </p:nvPicPr>
          <p:blipFill>
            <a:blip r:embed="rId2" cstate="print"/>
            <a:stretch>
              <a:fillRect/>
            </a:stretch>
          </p:blipFill>
          <p:spPr>
            <a:xfrm>
              <a:off x="12769975" y="6125278"/>
              <a:ext cx="181934" cy="152307"/>
            </a:xfrm>
            <a:prstGeom prst="rect">
              <a:avLst/>
            </a:prstGeom>
          </p:spPr>
        </p:pic>
        <p:pic>
          <p:nvPicPr>
            <p:cNvPr id="538" name="object 13">
              <a:extLst>
                <a:ext uri="{FF2B5EF4-FFF2-40B4-BE49-F238E27FC236}">
                  <a16:creationId xmlns:a16="http://schemas.microsoft.com/office/drawing/2014/main" id="{C5735049-CF50-8D46-BF9F-5110B393EAF7}"/>
                </a:ext>
              </a:extLst>
            </p:cNvPr>
            <p:cNvPicPr/>
            <p:nvPr/>
          </p:nvPicPr>
          <p:blipFill>
            <a:blip r:embed="rId3" cstate="print"/>
            <a:stretch>
              <a:fillRect/>
            </a:stretch>
          </p:blipFill>
          <p:spPr>
            <a:xfrm>
              <a:off x="13256333" y="5817210"/>
              <a:ext cx="181934" cy="152307"/>
            </a:xfrm>
            <a:prstGeom prst="rect">
              <a:avLst/>
            </a:prstGeom>
          </p:spPr>
        </p:pic>
        <p:pic>
          <p:nvPicPr>
            <p:cNvPr id="539" name="object 14">
              <a:extLst>
                <a:ext uri="{FF2B5EF4-FFF2-40B4-BE49-F238E27FC236}">
                  <a16:creationId xmlns:a16="http://schemas.microsoft.com/office/drawing/2014/main" id="{070AE52E-CE0D-2A40-B5E6-9E4EC87C6063}"/>
                </a:ext>
              </a:extLst>
            </p:cNvPr>
            <p:cNvPicPr/>
            <p:nvPr/>
          </p:nvPicPr>
          <p:blipFill>
            <a:blip r:embed="rId4" cstate="print"/>
            <a:stretch>
              <a:fillRect/>
            </a:stretch>
          </p:blipFill>
          <p:spPr>
            <a:xfrm>
              <a:off x="13260633" y="6117388"/>
              <a:ext cx="181934" cy="152307"/>
            </a:xfrm>
            <a:prstGeom prst="rect">
              <a:avLst/>
            </a:prstGeom>
          </p:spPr>
        </p:pic>
        <p:pic>
          <p:nvPicPr>
            <p:cNvPr id="540" name="object 15">
              <a:extLst>
                <a:ext uri="{FF2B5EF4-FFF2-40B4-BE49-F238E27FC236}">
                  <a16:creationId xmlns:a16="http://schemas.microsoft.com/office/drawing/2014/main" id="{B1E8B318-2203-774D-9D19-F1CB03880BF5}"/>
                </a:ext>
              </a:extLst>
            </p:cNvPr>
            <p:cNvPicPr/>
            <p:nvPr/>
          </p:nvPicPr>
          <p:blipFill>
            <a:blip r:embed="rId5" cstate="print"/>
            <a:stretch>
              <a:fillRect/>
            </a:stretch>
          </p:blipFill>
          <p:spPr>
            <a:xfrm>
              <a:off x="12774275" y="5809320"/>
              <a:ext cx="181934" cy="152307"/>
            </a:xfrm>
            <a:prstGeom prst="rect">
              <a:avLst/>
            </a:prstGeom>
          </p:spPr>
        </p:pic>
      </p:grpSp>
      <p:sp>
        <p:nvSpPr>
          <p:cNvPr id="541" name="object 16">
            <a:extLst>
              <a:ext uri="{FF2B5EF4-FFF2-40B4-BE49-F238E27FC236}">
                <a16:creationId xmlns:a16="http://schemas.microsoft.com/office/drawing/2014/main" id="{8B506052-972B-EE4D-90E1-DC9548BC9112}"/>
              </a:ext>
            </a:extLst>
          </p:cNvPr>
          <p:cNvSpPr/>
          <p:nvPr/>
        </p:nvSpPr>
        <p:spPr>
          <a:xfrm>
            <a:off x="5350868" y="7483475"/>
            <a:ext cx="2749221" cy="236543"/>
          </a:xfrm>
          <a:custGeom>
            <a:avLst/>
            <a:gdLst/>
            <a:ahLst/>
            <a:cxnLst/>
            <a:rect l="l" t="t" r="r" b="b"/>
            <a:pathLst>
              <a:path w="1837689" h="158114">
                <a:moveTo>
                  <a:pt x="1569018" y="0"/>
                </a:moveTo>
                <a:lnTo>
                  <a:pt x="1524088" y="3989"/>
                </a:lnTo>
                <a:lnTo>
                  <a:pt x="1488569" y="14192"/>
                </a:lnTo>
                <a:lnTo>
                  <a:pt x="1460210" y="27957"/>
                </a:lnTo>
                <a:lnTo>
                  <a:pt x="1418703" y="54044"/>
                </a:lnTo>
                <a:lnTo>
                  <a:pt x="1400445" y="63049"/>
                </a:lnTo>
                <a:lnTo>
                  <a:pt x="1379168" y="68958"/>
                </a:lnTo>
                <a:lnTo>
                  <a:pt x="1352052" y="71081"/>
                </a:lnTo>
                <a:lnTo>
                  <a:pt x="1324982" y="68958"/>
                </a:lnTo>
                <a:lnTo>
                  <a:pt x="1303736" y="63050"/>
                </a:lnTo>
                <a:lnTo>
                  <a:pt x="1285502" y="54049"/>
                </a:lnTo>
                <a:lnTo>
                  <a:pt x="1244032" y="27962"/>
                </a:lnTo>
                <a:lnTo>
                  <a:pt x="1215688" y="14193"/>
                </a:lnTo>
                <a:lnTo>
                  <a:pt x="1180187" y="3989"/>
                </a:lnTo>
                <a:lnTo>
                  <a:pt x="1135275" y="0"/>
                </a:lnTo>
                <a:lnTo>
                  <a:pt x="1090346" y="3989"/>
                </a:lnTo>
                <a:lnTo>
                  <a:pt x="1054832" y="14192"/>
                </a:lnTo>
                <a:lnTo>
                  <a:pt x="1026478" y="27957"/>
                </a:lnTo>
                <a:lnTo>
                  <a:pt x="984982" y="54044"/>
                </a:lnTo>
                <a:lnTo>
                  <a:pt x="966735" y="63049"/>
                </a:lnTo>
                <a:lnTo>
                  <a:pt x="945471" y="68958"/>
                </a:lnTo>
                <a:lnTo>
                  <a:pt x="918372" y="71081"/>
                </a:lnTo>
                <a:lnTo>
                  <a:pt x="891287" y="68958"/>
                </a:lnTo>
                <a:lnTo>
                  <a:pt x="870031" y="63049"/>
                </a:lnTo>
                <a:lnTo>
                  <a:pt x="851787" y="54044"/>
                </a:lnTo>
                <a:lnTo>
                  <a:pt x="810299" y="27957"/>
                </a:lnTo>
                <a:lnTo>
                  <a:pt x="781952" y="14192"/>
                </a:lnTo>
                <a:lnTo>
                  <a:pt x="746446" y="3989"/>
                </a:lnTo>
                <a:lnTo>
                  <a:pt x="701532" y="0"/>
                </a:lnTo>
                <a:lnTo>
                  <a:pt x="656611" y="3989"/>
                </a:lnTo>
                <a:lnTo>
                  <a:pt x="621101" y="14193"/>
                </a:lnTo>
                <a:lnTo>
                  <a:pt x="592752" y="27962"/>
                </a:lnTo>
                <a:lnTo>
                  <a:pt x="551267" y="54049"/>
                </a:lnTo>
                <a:lnTo>
                  <a:pt x="533027" y="63050"/>
                </a:lnTo>
                <a:lnTo>
                  <a:pt x="511775" y="68958"/>
                </a:lnTo>
                <a:lnTo>
                  <a:pt x="484692" y="71081"/>
                </a:lnTo>
                <a:lnTo>
                  <a:pt x="457608" y="68958"/>
                </a:lnTo>
                <a:lnTo>
                  <a:pt x="436351" y="63050"/>
                </a:lnTo>
                <a:lnTo>
                  <a:pt x="418107" y="54049"/>
                </a:lnTo>
                <a:lnTo>
                  <a:pt x="376627" y="27962"/>
                </a:lnTo>
                <a:lnTo>
                  <a:pt x="348282" y="14193"/>
                </a:lnTo>
                <a:lnTo>
                  <a:pt x="312774" y="3989"/>
                </a:lnTo>
                <a:lnTo>
                  <a:pt x="267853" y="0"/>
                </a:lnTo>
                <a:lnTo>
                  <a:pt x="222948" y="3989"/>
                </a:lnTo>
                <a:lnTo>
                  <a:pt x="187452" y="14193"/>
                </a:lnTo>
                <a:lnTo>
                  <a:pt x="159114" y="27962"/>
                </a:lnTo>
                <a:lnTo>
                  <a:pt x="117646" y="54049"/>
                </a:lnTo>
                <a:lnTo>
                  <a:pt x="99412" y="63050"/>
                </a:lnTo>
                <a:lnTo>
                  <a:pt x="78169" y="68958"/>
                </a:lnTo>
                <a:lnTo>
                  <a:pt x="51102" y="71081"/>
                </a:lnTo>
                <a:lnTo>
                  <a:pt x="17026" y="80106"/>
                </a:lnTo>
                <a:lnTo>
                  <a:pt x="0" y="101628"/>
                </a:lnTo>
                <a:lnTo>
                  <a:pt x="10" y="127314"/>
                </a:lnTo>
                <a:lnTo>
                  <a:pt x="17048" y="148835"/>
                </a:lnTo>
                <a:lnTo>
                  <a:pt x="51102" y="157861"/>
                </a:lnTo>
                <a:lnTo>
                  <a:pt x="96012" y="153869"/>
                </a:lnTo>
                <a:lnTo>
                  <a:pt x="131509" y="143662"/>
                </a:lnTo>
                <a:lnTo>
                  <a:pt x="159847" y="129893"/>
                </a:lnTo>
                <a:lnTo>
                  <a:pt x="201314" y="103806"/>
                </a:lnTo>
                <a:lnTo>
                  <a:pt x="219543" y="94805"/>
                </a:lnTo>
                <a:lnTo>
                  <a:pt x="240785" y="88900"/>
                </a:lnTo>
                <a:lnTo>
                  <a:pt x="267853" y="86779"/>
                </a:lnTo>
                <a:lnTo>
                  <a:pt x="294942" y="88900"/>
                </a:lnTo>
                <a:lnTo>
                  <a:pt x="316198" y="94805"/>
                </a:lnTo>
                <a:lnTo>
                  <a:pt x="334439" y="103806"/>
                </a:lnTo>
                <a:lnTo>
                  <a:pt x="375918" y="129893"/>
                </a:lnTo>
                <a:lnTo>
                  <a:pt x="404263" y="143662"/>
                </a:lnTo>
                <a:lnTo>
                  <a:pt x="439771" y="153869"/>
                </a:lnTo>
                <a:lnTo>
                  <a:pt x="484692" y="157861"/>
                </a:lnTo>
                <a:lnTo>
                  <a:pt x="529612" y="153869"/>
                </a:lnTo>
                <a:lnTo>
                  <a:pt x="565117" y="143662"/>
                </a:lnTo>
                <a:lnTo>
                  <a:pt x="593461" y="129893"/>
                </a:lnTo>
                <a:lnTo>
                  <a:pt x="634945" y="103806"/>
                </a:lnTo>
                <a:lnTo>
                  <a:pt x="653186" y="94805"/>
                </a:lnTo>
                <a:lnTo>
                  <a:pt x="674442" y="88900"/>
                </a:lnTo>
                <a:lnTo>
                  <a:pt x="701532" y="86779"/>
                </a:lnTo>
                <a:lnTo>
                  <a:pt x="728616" y="88900"/>
                </a:lnTo>
                <a:lnTo>
                  <a:pt x="749872" y="94805"/>
                </a:lnTo>
                <a:lnTo>
                  <a:pt x="768112" y="103806"/>
                </a:lnTo>
                <a:lnTo>
                  <a:pt x="809592" y="129893"/>
                </a:lnTo>
                <a:lnTo>
                  <a:pt x="837941" y="143662"/>
                </a:lnTo>
                <a:lnTo>
                  <a:pt x="873451" y="153869"/>
                </a:lnTo>
                <a:lnTo>
                  <a:pt x="918372" y="157861"/>
                </a:lnTo>
                <a:lnTo>
                  <a:pt x="963301" y="153869"/>
                </a:lnTo>
                <a:lnTo>
                  <a:pt x="998814" y="143663"/>
                </a:lnTo>
                <a:lnTo>
                  <a:pt x="1027164" y="129898"/>
                </a:lnTo>
                <a:lnTo>
                  <a:pt x="1068660" y="103811"/>
                </a:lnTo>
                <a:lnTo>
                  <a:pt x="1086910" y="94807"/>
                </a:lnTo>
                <a:lnTo>
                  <a:pt x="1108176" y="88900"/>
                </a:lnTo>
                <a:lnTo>
                  <a:pt x="1135275" y="86779"/>
                </a:lnTo>
                <a:lnTo>
                  <a:pt x="1162350" y="88900"/>
                </a:lnTo>
                <a:lnTo>
                  <a:pt x="1183597" y="94805"/>
                </a:lnTo>
                <a:lnTo>
                  <a:pt x="1201832" y="103806"/>
                </a:lnTo>
                <a:lnTo>
                  <a:pt x="1243302" y="129893"/>
                </a:lnTo>
                <a:lnTo>
                  <a:pt x="1271645" y="143662"/>
                </a:lnTo>
                <a:lnTo>
                  <a:pt x="1307145" y="153869"/>
                </a:lnTo>
                <a:lnTo>
                  <a:pt x="1352052" y="157861"/>
                </a:lnTo>
                <a:lnTo>
                  <a:pt x="1396990" y="153869"/>
                </a:lnTo>
                <a:lnTo>
                  <a:pt x="1432512" y="143663"/>
                </a:lnTo>
                <a:lnTo>
                  <a:pt x="1460872" y="129898"/>
                </a:lnTo>
                <a:lnTo>
                  <a:pt x="1502387" y="103811"/>
                </a:lnTo>
                <a:lnTo>
                  <a:pt x="1520646" y="94807"/>
                </a:lnTo>
                <a:lnTo>
                  <a:pt x="1541917" y="88900"/>
                </a:lnTo>
                <a:lnTo>
                  <a:pt x="1569018" y="86779"/>
                </a:lnTo>
                <a:lnTo>
                  <a:pt x="1596161" y="88902"/>
                </a:lnTo>
                <a:lnTo>
                  <a:pt x="1617461" y="94811"/>
                </a:lnTo>
                <a:lnTo>
                  <a:pt x="1635739" y="103816"/>
                </a:lnTo>
                <a:lnTo>
                  <a:pt x="1677283" y="129903"/>
                </a:lnTo>
                <a:lnTo>
                  <a:pt x="1705658" y="143668"/>
                </a:lnTo>
                <a:lnTo>
                  <a:pt x="1741195" y="153871"/>
                </a:lnTo>
                <a:lnTo>
                  <a:pt x="1786150" y="157861"/>
                </a:lnTo>
                <a:lnTo>
                  <a:pt x="1820226" y="148835"/>
                </a:lnTo>
                <a:lnTo>
                  <a:pt x="1837252" y="127314"/>
                </a:lnTo>
                <a:lnTo>
                  <a:pt x="1837241" y="101628"/>
                </a:lnTo>
                <a:lnTo>
                  <a:pt x="1820204" y="80106"/>
                </a:lnTo>
                <a:lnTo>
                  <a:pt x="1786150" y="71081"/>
                </a:lnTo>
                <a:lnTo>
                  <a:pt x="1759010" y="68958"/>
                </a:lnTo>
                <a:lnTo>
                  <a:pt x="1737712" y="63047"/>
                </a:lnTo>
                <a:lnTo>
                  <a:pt x="1719435" y="54038"/>
                </a:lnTo>
                <a:lnTo>
                  <a:pt x="1677893" y="27946"/>
                </a:lnTo>
                <a:lnTo>
                  <a:pt x="1649520" y="14185"/>
                </a:lnTo>
                <a:lnTo>
                  <a:pt x="1613981" y="3987"/>
                </a:lnTo>
                <a:lnTo>
                  <a:pt x="1569018" y="0"/>
                </a:lnTo>
                <a:close/>
              </a:path>
            </a:pathLst>
          </a:custGeom>
          <a:solidFill>
            <a:srgbClr val="FFFFFF"/>
          </a:solidFill>
        </p:spPr>
        <p:txBody>
          <a:bodyPr wrap="square" lIns="0" tIns="0" rIns="0" bIns="0" rtlCol="0"/>
          <a:lstStyle/>
          <a:p>
            <a:endParaRPr/>
          </a:p>
        </p:txBody>
      </p:sp>
      <p:sp>
        <p:nvSpPr>
          <p:cNvPr id="544" name="Text Placeholder 4">
            <a:extLst>
              <a:ext uri="{FF2B5EF4-FFF2-40B4-BE49-F238E27FC236}">
                <a16:creationId xmlns:a16="http://schemas.microsoft.com/office/drawing/2014/main" id="{3F655DA2-C57F-784A-917A-9FE06CBCC98D}"/>
              </a:ext>
            </a:extLst>
          </p:cNvPr>
          <p:cNvSpPr>
            <a:spLocks noGrp="1"/>
          </p:cNvSpPr>
          <p:nvPr>
            <p:ph type="body" sz="quarter" idx="16" hasCustomPrompt="1"/>
          </p:nvPr>
        </p:nvSpPr>
        <p:spPr>
          <a:xfrm>
            <a:off x="10520860" y="4787609"/>
            <a:ext cx="8193087" cy="549273"/>
          </a:xfrm>
          <a:prstGeom prst="rect">
            <a:avLst/>
          </a:prstGeom>
        </p:spPr>
        <p:txBody>
          <a:bodyPr/>
          <a:lstStyle>
            <a:lvl1pPr algn="l">
              <a:defRPr sz="3000" b="1" i="1">
                <a:solidFill>
                  <a:schemeClr val="bg1"/>
                </a:solidFill>
                <a:latin typeface="Poppins" pitchFamily="2" charset="77"/>
                <a:cs typeface="Poppins" pitchFamily="2" charset="77"/>
              </a:defRPr>
            </a:lvl1pPr>
          </a:lstStyle>
          <a:p>
            <a:r>
              <a:rPr lang="en-US"/>
              <a:t>CONTACT</a:t>
            </a:r>
          </a:p>
        </p:txBody>
      </p:sp>
      <p:pic>
        <p:nvPicPr>
          <p:cNvPr id="3" name="Picture 2">
            <a:extLst>
              <a:ext uri="{FF2B5EF4-FFF2-40B4-BE49-F238E27FC236}">
                <a16:creationId xmlns:a16="http://schemas.microsoft.com/office/drawing/2014/main" id="{4468FF71-29AB-1697-0FA3-4521E0F05E4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9791" t="1104" r="-112" b="51718"/>
          <a:stretch/>
        </p:blipFill>
        <p:spPr>
          <a:xfrm>
            <a:off x="5457019" y="4463168"/>
            <a:ext cx="3096000" cy="3018600"/>
          </a:xfrm>
          <a:prstGeom prst="rect">
            <a:avLst/>
          </a:prstGeom>
        </p:spPr>
      </p:pic>
      <p:sp>
        <p:nvSpPr>
          <p:cNvPr id="548" name="Text Placeholder 4">
            <a:extLst>
              <a:ext uri="{FF2B5EF4-FFF2-40B4-BE49-F238E27FC236}">
                <a16:creationId xmlns:a16="http://schemas.microsoft.com/office/drawing/2014/main" id="{BE887F57-2BED-8D47-AC19-EC94E920BE93}"/>
              </a:ext>
            </a:extLst>
          </p:cNvPr>
          <p:cNvSpPr>
            <a:spLocks noGrp="1"/>
          </p:cNvSpPr>
          <p:nvPr>
            <p:ph type="body" sz="quarter" idx="17" hasCustomPrompt="1"/>
          </p:nvPr>
        </p:nvSpPr>
        <p:spPr>
          <a:xfrm>
            <a:off x="10512914" y="5797381"/>
            <a:ext cx="8201033" cy="350175"/>
          </a:xfrm>
          <a:prstGeom prst="rect">
            <a:avLst/>
          </a:prstGeom>
        </p:spPr>
        <p:txBody>
          <a:bodyPr/>
          <a:lstStyle>
            <a:lvl1pPr algn="l">
              <a:defRPr sz="1800" b="1" i="1">
                <a:solidFill>
                  <a:schemeClr val="bg1"/>
                </a:solidFill>
                <a:latin typeface="Poppins" pitchFamily="2" charset="77"/>
                <a:cs typeface="Poppins" pitchFamily="2" charset="77"/>
              </a:defRPr>
            </a:lvl1pPr>
          </a:lstStyle>
          <a:p>
            <a:pPr marL="12700">
              <a:lnSpc>
                <a:spcPct val="100000"/>
              </a:lnSpc>
              <a:spcBef>
                <a:spcPts val="765"/>
              </a:spcBef>
            </a:pPr>
            <a:r>
              <a:rPr lang="en-GB" sz="1800" b="1">
                <a:solidFill>
                  <a:srgbClr val="FFFFFF"/>
                </a:solidFill>
                <a:latin typeface="Poppins" pitchFamily="2" charset="77"/>
                <a:cs typeface="Poppins" pitchFamily="2" charset="77"/>
              </a:rPr>
              <a:t>The</a:t>
            </a:r>
            <a:r>
              <a:rPr lang="en-GB" sz="1800" b="1" spc="-15">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Big</a:t>
            </a:r>
            <a:r>
              <a:rPr lang="en-GB" sz="1800" b="1" spc="-10">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Bang</a:t>
            </a:r>
            <a:r>
              <a:rPr lang="en-GB" sz="1800" b="1" spc="-10">
                <a:solidFill>
                  <a:srgbClr val="FFFFFF"/>
                </a:solidFill>
                <a:latin typeface="Poppins" pitchFamily="2" charset="77"/>
                <a:cs typeface="Poppins" pitchFamily="2" charset="77"/>
              </a:rPr>
              <a:t> </a:t>
            </a:r>
            <a:r>
              <a:rPr lang="en-GB" sz="1800" b="1">
                <a:solidFill>
                  <a:srgbClr val="FFFFFF"/>
                </a:solidFill>
                <a:latin typeface="Poppins" pitchFamily="2" charset="77"/>
                <a:cs typeface="Poppins" pitchFamily="2" charset="77"/>
              </a:rPr>
              <a:t>At School Team</a:t>
            </a:r>
            <a:endParaRPr lang="en-GB" sz="1800" b="0" i="0">
              <a:latin typeface="Poppins" pitchFamily="2" charset="77"/>
              <a:cs typeface="Poppins" pitchFamily="2" charset="77"/>
            </a:endParaRPr>
          </a:p>
        </p:txBody>
      </p:sp>
      <p:sp>
        <p:nvSpPr>
          <p:cNvPr id="550" name="Text Placeholder 14">
            <a:extLst>
              <a:ext uri="{FF2B5EF4-FFF2-40B4-BE49-F238E27FC236}">
                <a16:creationId xmlns:a16="http://schemas.microsoft.com/office/drawing/2014/main" id="{8FD7A2E8-5BC3-A24D-A529-F5721B822ACD}"/>
              </a:ext>
            </a:extLst>
          </p:cNvPr>
          <p:cNvSpPr>
            <a:spLocks noGrp="1"/>
          </p:cNvSpPr>
          <p:nvPr>
            <p:ph type="body" sz="quarter" idx="18" hasCustomPrompt="1"/>
          </p:nvPr>
        </p:nvSpPr>
        <p:spPr>
          <a:xfrm>
            <a:off x="10512914" y="6315685"/>
            <a:ext cx="6181294" cy="975091"/>
          </a:xfrm>
          <a:prstGeom prst="rect">
            <a:avLst/>
          </a:prstGeom>
          <a:noFill/>
        </p:spPr>
        <p:txBody>
          <a:bodyPr/>
          <a:lstStyle>
            <a:lvl1pPr>
              <a:lnSpc>
                <a:spcPts val="2000"/>
              </a:lnSpc>
              <a:defRPr sz="1800" b="0" i="1" spc="-150">
                <a:solidFill>
                  <a:schemeClr val="bg1"/>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marL="12700">
              <a:lnSpc>
                <a:spcPct val="100000"/>
              </a:lnSpc>
              <a:spcBef>
                <a:spcPts val="665"/>
              </a:spcBef>
            </a:pPr>
            <a:r>
              <a:rPr lang="en-GB" sz="1800" b="0" i="0">
                <a:solidFill>
                  <a:srgbClr val="FFFFFF"/>
                </a:solidFill>
                <a:latin typeface="Poppins" pitchFamily="2" charset="77"/>
                <a:cs typeface="Poppins" pitchFamily="2" charset="77"/>
              </a:rPr>
              <a:t>Arran Goodchild-</a:t>
            </a:r>
            <a:r>
              <a:rPr lang="en-GB" sz="1800" b="0" i="0" spc="-5">
                <a:solidFill>
                  <a:srgbClr val="FFFFFF"/>
                </a:solidFill>
                <a:latin typeface="Poppins" pitchFamily="2" charset="77"/>
                <a:cs typeface="Poppins" pitchFamily="2" charset="77"/>
              </a:rPr>
              <a:t> </a:t>
            </a:r>
            <a:r>
              <a:rPr lang="en-GB" sz="1800" b="0" i="0">
                <a:solidFill>
                  <a:srgbClr val="FFFFFF"/>
                </a:solidFill>
                <a:latin typeface="Poppins" pitchFamily="2" charset="77"/>
                <a:cs typeface="Poppins" pitchFamily="2" charset="77"/>
              </a:rPr>
              <a:t>agoodchild@engineeringuk.com</a:t>
            </a:r>
            <a:endParaRPr lang="en-GB" sz="1800" b="0" i="0">
              <a:latin typeface="Poppins" pitchFamily="2" charset="77"/>
              <a:cs typeface="Poppins" pitchFamily="2" charset="77"/>
            </a:endParaRPr>
          </a:p>
        </p:txBody>
      </p:sp>
    </p:spTree>
    <p:extLst>
      <p:ext uri="{BB962C8B-B14F-4D97-AF65-F5344CB8AC3E}">
        <p14:creationId xmlns:p14="http://schemas.microsoft.com/office/powerpoint/2010/main" val="2914011198"/>
      </p:ext>
    </p:extLst>
  </p:cSld>
  <p:clrMapOvr>
    <a:masterClrMapping/>
  </p:clrMapOvr>
  <p:extLst>
    <p:ext uri="{DCECCB84-F9BA-43D5-87BE-67443E8EF086}">
      <p15:sldGuideLst xmlns:p15="http://schemas.microsoft.com/office/powerpoint/2012/main">
        <p15:guide id="1" orient="horz" pos="3514">
          <p15:clr>
            <a:srgbClr val="FBAE40"/>
          </p15:clr>
        </p15:guide>
        <p15:guide id="2" pos="63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08">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4EDF2A-505E-00C4-0A48-EF19C89A2C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182"/>
            <a:ext cx="20104100" cy="11282986"/>
          </a:xfrm>
          <a:prstGeom prst="rect">
            <a:avLst/>
          </a:prstGeom>
        </p:spPr>
      </p:pic>
      <p:sp>
        <p:nvSpPr>
          <p:cNvPr id="2" name="Title 1"/>
          <p:cNvSpPr>
            <a:spLocks noGrp="1"/>
          </p:cNvSpPr>
          <p:nvPr>
            <p:ph type="title" hasCustomPrompt="1"/>
          </p:nvPr>
        </p:nvSpPr>
        <p:spPr>
          <a:xfrm>
            <a:off x="-1" y="30104"/>
            <a:ext cx="18331765" cy="5334893"/>
          </a:xfrm>
          <a:prstGeom prst="rect">
            <a:avLst/>
          </a:prstGeom>
        </p:spPr>
        <p:txBody>
          <a:bodyPr lIns="720000" tIns="720000" rIns="0" bIns="0" anchor="t">
            <a:normAutofit/>
          </a:bodyPr>
          <a:lstStyle>
            <a:lvl1pPr>
              <a:defRPr sz="7256" b="1">
                <a:solidFill>
                  <a:srgbClr val="00AFAA"/>
                </a:solidFill>
              </a:defRPr>
            </a:lvl1pPr>
          </a:lstStyle>
          <a:p>
            <a:r>
              <a:rPr lang="en-US"/>
              <a:t>08 CLICK TO EDIT TITLE STYLE</a:t>
            </a:r>
          </a:p>
        </p:txBody>
      </p:sp>
      <p:sp>
        <p:nvSpPr>
          <p:cNvPr id="3" name="Content Placeholder 2"/>
          <p:cNvSpPr>
            <a:spLocks noGrp="1"/>
          </p:cNvSpPr>
          <p:nvPr>
            <p:ph idx="1" hasCustomPrompt="1"/>
          </p:nvPr>
        </p:nvSpPr>
        <p:spPr>
          <a:xfrm>
            <a:off x="-1" y="1950092"/>
            <a:ext cx="18331765" cy="1238074"/>
          </a:xfrm>
          <a:prstGeom prst="rect">
            <a:avLst/>
          </a:prstGeom>
        </p:spPr>
        <p:txBody>
          <a:bodyPr lIns="720000" tIns="324000" rIns="0" bIns="0" numCol="3"/>
          <a:lstStyle>
            <a:lvl1pPr marL="0" indent="0">
              <a:buNone/>
              <a:defRPr sz="3958" b="0">
                <a:solidFill>
                  <a:schemeClr val="tx1"/>
                </a:solidFill>
              </a:defRPr>
            </a:lvl1pPr>
            <a:lvl2pPr marL="753923" indent="0">
              <a:buNone/>
              <a:defRPr>
                <a:solidFill>
                  <a:schemeClr val="bg1"/>
                </a:solidFill>
              </a:defRPr>
            </a:lvl2pPr>
            <a:lvl3pPr marL="1507846" indent="0">
              <a:buNone/>
              <a:defRPr>
                <a:solidFill>
                  <a:schemeClr val="bg1"/>
                </a:solidFill>
              </a:defRPr>
            </a:lvl3pPr>
            <a:lvl4pPr marL="2261768" indent="0">
              <a:buNone/>
              <a:defRPr>
                <a:solidFill>
                  <a:schemeClr val="bg1"/>
                </a:solidFill>
              </a:defRPr>
            </a:lvl4pPr>
            <a:lvl5pPr marL="3015691" indent="0">
              <a:buNone/>
              <a:defRPr>
                <a:solidFill>
                  <a:schemeClr val="bg1"/>
                </a:solidFill>
              </a:defRPr>
            </a:lvl5pPr>
          </a:lstStyle>
          <a:p>
            <a:pPr lvl="0"/>
            <a:r>
              <a:rPr lang="en-US"/>
              <a:t>Click to edit text styles</a:t>
            </a:r>
          </a:p>
        </p:txBody>
      </p:sp>
      <p:sp>
        <p:nvSpPr>
          <p:cNvPr id="9" name="Picture Placeholder 8">
            <a:extLst>
              <a:ext uri="{FF2B5EF4-FFF2-40B4-BE49-F238E27FC236}">
                <a16:creationId xmlns:a16="http://schemas.microsoft.com/office/drawing/2014/main" id="{C47BC45C-EB70-F562-A0E8-FA8652345717}"/>
              </a:ext>
            </a:extLst>
          </p:cNvPr>
          <p:cNvSpPr>
            <a:spLocks noGrp="1"/>
          </p:cNvSpPr>
          <p:nvPr>
            <p:ph type="pic" sz="quarter" idx="10" hasCustomPrompt="1"/>
          </p:nvPr>
        </p:nvSpPr>
        <p:spPr>
          <a:xfrm>
            <a:off x="1227713" y="4508033"/>
            <a:ext cx="15564971" cy="4920233"/>
          </a:xfrm>
          <a:prstGeom prst="rect">
            <a:avLst/>
          </a:prstGeom>
        </p:spPr>
        <p:txBody>
          <a:bodyPr anchor="ctr"/>
          <a:lstStyle>
            <a:lvl1pPr marL="0" indent="0" algn="ctr">
              <a:buNone/>
              <a:defRPr/>
            </a:lvl1pPr>
          </a:lstStyle>
          <a:p>
            <a:r>
              <a:rPr lang="en-GB"/>
              <a:t>Graph / image</a:t>
            </a:r>
          </a:p>
        </p:txBody>
      </p:sp>
      <p:pic>
        <p:nvPicPr>
          <p:cNvPr id="10" name="Graphic 9">
            <a:extLst>
              <a:ext uri="{FF2B5EF4-FFF2-40B4-BE49-F238E27FC236}">
                <a16:creationId xmlns:a16="http://schemas.microsoft.com/office/drawing/2014/main" id="{392D49BF-9662-FFB9-B676-55D025246A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28347" y="9764271"/>
            <a:ext cx="3707736" cy="926999"/>
          </a:xfrm>
          <a:prstGeom prst="rect">
            <a:avLst/>
          </a:prstGeom>
        </p:spPr>
      </p:pic>
    </p:spTree>
    <p:extLst>
      <p:ext uri="{BB962C8B-B14F-4D97-AF65-F5344CB8AC3E}">
        <p14:creationId xmlns:p14="http://schemas.microsoft.com/office/powerpoint/2010/main" val="2291957339"/>
      </p:ext>
    </p:extLst>
  </p:cSld>
  <p:clrMapOvr>
    <a:masterClrMapping/>
  </p:clrMapOvr>
  <p:extLst>
    <p:ext uri="{DCECCB84-F9BA-43D5-87BE-67443E8EF086}">
      <p15:sldGuideLst xmlns:p15="http://schemas.microsoft.com/office/powerpoint/2012/main">
        <p15:guide id="1" pos="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48" name="bg object 16">
            <a:extLst>
              <a:ext uri="{FF2B5EF4-FFF2-40B4-BE49-F238E27FC236}">
                <a16:creationId xmlns:a16="http://schemas.microsoft.com/office/drawing/2014/main" id="{98FD7DF1-6330-5B4D-9A77-A2886A229B7C}"/>
              </a:ext>
            </a:extLst>
          </p:cNvPr>
          <p:cNvSpPr/>
          <p:nvPr userDrawn="1"/>
        </p:nvSpPr>
        <p:spPr>
          <a:xfrm>
            <a:off x="0" y="-1"/>
            <a:ext cx="20104100" cy="1045527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38100">
            <a:solidFill>
              <a:srgbClr val="26213F"/>
            </a:solidFill>
          </a:ln>
        </p:spPr>
        <p:txBody>
          <a:bodyPr wrap="square" lIns="0" tIns="0" rIns="0" bIns="0" rtlCol="0"/>
          <a:lstStyle/>
          <a:p>
            <a:endParaRPr sz="1092" b="0" i="0">
              <a:latin typeface="Poppins Light" pitchFamily="2" charset="77"/>
            </a:endParaRPr>
          </a:p>
        </p:txBody>
      </p:sp>
      <p:sp>
        <p:nvSpPr>
          <p:cNvPr id="49" name="Text Placeholder 3">
            <a:extLst>
              <a:ext uri="{FF2B5EF4-FFF2-40B4-BE49-F238E27FC236}">
                <a16:creationId xmlns:a16="http://schemas.microsoft.com/office/drawing/2014/main" id="{D3EA50B0-46C0-DF41-AEC8-A9C076562C46}"/>
              </a:ext>
            </a:extLst>
          </p:cNvPr>
          <p:cNvSpPr>
            <a:spLocks noGrp="1"/>
          </p:cNvSpPr>
          <p:nvPr>
            <p:ph type="body" sz="quarter" idx="15" hasCustomPrompt="1"/>
          </p:nvPr>
        </p:nvSpPr>
        <p:spPr>
          <a:xfrm>
            <a:off x="0" y="5689600"/>
            <a:ext cx="20104100" cy="1260475"/>
          </a:xfrm>
          <a:prstGeom prst="rect">
            <a:avLst/>
          </a:prstGeom>
        </p:spPr>
        <p:txBody>
          <a:bodyPr/>
          <a:lstStyle>
            <a:lvl1pPr algn="ctr">
              <a:defRPr sz="7500" b="1" i="1">
                <a:solidFill>
                  <a:schemeClr val="bg1"/>
                </a:solidFill>
                <a:latin typeface="Poppins" pitchFamily="2" charset="77"/>
                <a:cs typeface="Poppins" pitchFamily="2" charset="77"/>
              </a:defRPr>
            </a:lvl1pPr>
          </a:lstStyle>
          <a:p>
            <a:r>
              <a:rPr lang="en-US"/>
              <a:t>TITLE PAGE</a:t>
            </a:r>
          </a:p>
        </p:txBody>
      </p:sp>
      <p:sp>
        <p:nvSpPr>
          <p:cNvPr id="50" name="Text Placeholder 3">
            <a:extLst>
              <a:ext uri="{FF2B5EF4-FFF2-40B4-BE49-F238E27FC236}">
                <a16:creationId xmlns:a16="http://schemas.microsoft.com/office/drawing/2014/main" id="{B2F60820-F75D-B747-BF47-88C2FD1DAF13}"/>
              </a:ext>
            </a:extLst>
          </p:cNvPr>
          <p:cNvSpPr>
            <a:spLocks noGrp="1"/>
          </p:cNvSpPr>
          <p:nvPr>
            <p:ph type="body" sz="quarter" idx="16" hasCustomPrompt="1"/>
          </p:nvPr>
        </p:nvSpPr>
        <p:spPr>
          <a:xfrm>
            <a:off x="7194550" y="4587875"/>
            <a:ext cx="5715000" cy="1066800"/>
          </a:xfrm>
          <a:prstGeom prst="rect">
            <a:avLst/>
          </a:prstGeom>
        </p:spPr>
        <p:txBody>
          <a:bodyPr/>
          <a:lstStyle>
            <a:lvl1pPr algn="ctr">
              <a:defRPr sz="7500" b="1" i="1">
                <a:solidFill>
                  <a:srgbClr val="14ED99"/>
                </a:solidFill>
                <a:latin typeface="Poppins" pitchFamily="2" charset="77"/>
                <a:cs typeface="Poppins" pitchFamily="2" charset="77"/>
              </a:defRPr>
            </a:lvl1pPr>
          </a:lstStyle>
          <a:p>
            <a:r>
              <a:rPr lang="en-US"/>
              <a:t>01</a:t>
            </a:r>
          </a:p>
        </p:txBody>
      </p:sp>
    </p:spTree>
    <p:extLst>
      <p:ext uri="{BB962C8B-B14F-4D97-AF65-F5344CB8AC3E}">
        <p14:creationId xmlns:p14="http://schemas.microsoft.com/office/powerpoint/2010/main" val="397478046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Overview">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4"/>
            <a:ext cx="11926886" cy="6155532"/>
          </a:xfrm>
          <a:prstGeom prst="rect">
            <a:avLst/>
          </a:prstGeom>
          <a:noFill/>
        </p:spPr>
        <p:txBody>
          <a:bodyPr/>
          <a:lstStyle>
            <a:lvl1pPr>
              <a:lnSpc>
                <a:spcPts val="8000"/>
              </a:lnSpc>
              <a:defRPr sz="7500" b="1" i="1" spc="-150">
                <a:solidFill>
                  <a:srgbClr val="14ED99"/>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239369937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Overview">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FAD84EE5-5B82-3741-92A2-DF6AF596A013}"/>
              </a:ext>
            </a:extLst>
          </p:cNvPr>
          <p:cNvSpPr/>
          <p:nvPr userDrawn="1"/>
        </p:nvSpPr>
        <p:spPr>
          <a:xfrm>
            <a:off x="0" y="0"/>
            <a:ext cx="20104100" cy="10524283"/>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4ED99"/>
          </a:solidFill>
        </p:spPr>
        <p:txBody>
          <a:bodyPr wrap="square" lIns="0" tIns="0" rIns="0" bIns="0" rtlCol="0"/>
          <a:lstStyle/>
          <a:p>
            <a:endParaRPr sz="1092" b="0" i="0">
              <a:latin typeface="Poppins Light" pitchFamily="2" charset="77"/>
            </a:endParaRPr>
          </a:p>
        </p:txBody>
      </p:sp>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4"/>
            <a:ext cx="11926886" cy="6155532"/>
          </a:xfrm>
          <a:prstGeom prst="rect">
            <a:avLst/>
          </a:prstGeom>
          <a:noFill/>
        </p:spPr>
        <p:txBody>
          <a:bodyPr/>
          <a:lstStyle>
            <a:lvl1pPr>
              <a:lnSpc>
                <a:spcPts val="8000"/>
              </a:lnSpc>
              <a:defRPr sz="7500" b="1" i="1" spc="-150">
                <a:solidFill>
                  <a:schemeClr val="bg1"/>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206790059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Overview">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0769DE1E-0D1F-C547-901F-EF698F48600E}"/>
              </a:ext>
            </a:extLst>
          </p:cNvPr>
          <p:cNvSpPr/>
          <p:nvPr userDrawn="1"/>
        </p:nvSpPr>
        <p:spPr>
          <a:xfrm>
            <a:off x="0" y="-60326"/>
            <a:ext cx="20104100" cy="105336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213F"/>
          </a:solidFill>
          <a:ln w="12700">
            <a:solidFill>
              <a:srgbClr val="27203E"/>
            </a:solidFill>
          </a:ln>
        </p:spPr>
        <p:txBody>
          <a:bodyPr wrap="square" lIns="0" tIns="0" rIns="0" bIns="0" rtlCol="0"/>
          <a:lstStyle/>
          <a:p>
            <a:endParaRPr sz="1092" b="0" i="0">
              <a:latin typeface="Poppins Light" pitchFamily="2" charset="77"/>
            </a:endParaRPr>
          </a:p>
        </p:txBody>
      </p:sp>
      <p:sp>
        <p:nvSpPr>
          <p:cNvPr id="10" name="Text Placeholder 14">
            <a:extLst>
              <a:ext uri="{FF2B5EF4-FFF2-40B4-BE49-F238E27FC236}">
                <a16:creationId xmlns:a16="http://schemas.microsoft.com/office/drawing/2014/main" id="{98D86016-5CA8-374A-B16A-0D42F2956CEC}"/>
              </a:ext>
            </a:extLst>
          </p:cNvPr>
          <p:cNvSpPr>
            <a:spLocks noGrp="1"/>
          </p:cNvSpPr>
          <p:nvPr>
            <p:ph type="body" sz="quarter" idx="11" hasCustomPrompt="1"/>
          </p:nvPr>
        </p:nvSpPr>
        <p:spPr>
          <a:xfrm>
            <a:off x="715964" y="2567253"/>
            <a:ext cx="11926804" cy="7202217"/>
          </a:xfrm>
          <a:prstGeom prst="rect">
            <a:avLst/>
          </a:prstGeom>
          <a:noFill/>
        </p:spPr>
        <p:txBody>
          <a:bodyPr/>
          <a:lstStyle>
            <a:lvl1pPr>
              <a:lnSpc>
                <a:spcPts val="8000"/>
              </a:lnSpc>
              <a:defRPr sz="7500" b="1" i="1" spc="-150">
                <a:solidFill>
                  <a:srgbClr val="14ED99"/>
                </a:solidFill>
                <a:latin typeface="Poppins" pitchFamily="2" charset="77"/>
                <a:cs typeface="Poppins" pitchFamily="2" charset="77"/>
              </a:defRPr>
            </a:lvl1pPr>
            <a:lvl2pPr>
              <a:defRPr sz="8401">
                <a:latin typeface="Poppins" pitchFamily="2" charset="77"/>
                <a:cs typeface="Poppins" pitchFamily="2" charset="77"/>
              </a:defRPr>
            </a:lvl2pPr>
            <a:lvl3pPr>
              <a:defRPr sz="8401">
                <a:latin typeface="Poppins" pitchFamily="2" charset="77"/>
                <a:cs typeface="Poppins" pitchFamily="2" charset="77"/>
              </a:defRPr>
            </a:lvl3pPr>
            <a:lvl4pPr>
              <a:defRPr sz="8401">
                <a:latin typeface="Poppins" pitchFamily="2" charset="77"/>
                <a:cs typeface="Poppins" pitchFamily="2" charset="77"/>
              </a:defRPr>
            </a:lvl4pPr>
            <a:lvl5pPr>
              <a:defRPr sz="8401">
                <a:latin typeface="Poppins" pitchFamily="2" charset="77"/>
                <a:cs typeface="Poppins" pitchFamily="2" charset="77"/>
              </a:defRPr>
            </a:lvl5pPr>
          </a:lstStyle>
          <a:p>
            <a:pPr lvl="0"/>
            <a:r>
              <a:rPr lang="en-GB"/>
              <a:t>LOREM IPSUM </a:t>
            </a:r>
            <a:br>
              <a:rPr lang="en-GB"/>
            </a:br>
            <a:r>
              <a:rPr lang="en-GB"/>
              <a:t>DOLOR SIT AMET, CONSECTETUR ADIPISCING ELIT.</a:t>
            </a:r>
          </a:p>
          <a:p>
            <a:pPr lvl="0"/>
            <a:r>
              <a:rPr lang="en-GB"/>
              <a:t>DOLOR SIT AMET, CONSECTETUR</a:t>
            </a:r>
            <a:endParaRPr lang="en-US"/>
          </a:p>
        </p:txBody>
      </p:sp>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a:extLst>
              <a:ext uri="{FF2B5EF4-FFF2-40B4-BE49-F238E27FC236}">
                <a16:creationId xmlns:a16="http://schemas.microsoft.com/office/drawing/2014/main" id="{7A4A90BC-1405-F145-89A9-A9803DBF4E38}"/>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chemeClr val="bg1"/>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82367327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2575140"/>
            <a:ext cx="8773678" cy="7270534"/>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marL="0" marR="0" lvl="0" indent="0" defTabSz="914400" eaLnBrk="1" fontAlgn="auto" latinLnBrk="0" hangingPunct="1">
              <a:lnSpc>
                <a:spcPct val="100000"/>
              </a:lnSpc>
              <a:spcBef>
                <a:spcPts val="0"/>
              </a:spcBef>
              <a:spcAft>
                <a:spcPts val="0"/>
              </a:spcAft>
              <a:buClr>
                <a:srgbClr val="282727"/>
              </a:buClr>
              <a:buSzPct val="120000"/>
              <a:buFontTx/>
              <a:buNone/>
              <a:tabLst/>
              <a:defRPr/>
            </a:pP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a:t>
            </a:r>
          </a:p>
          <a:p>
            <a:pPr lvl="0"/>
            <a:endParaRPr lang="en-GB"/>
          </a:p>
          <a:p>
            <a:pPr lvl="0"/>
            <a:endParaRPr lang="en-GB"/>
          </a:p>
          <a:p>
            <a:pPr lvl="0"/>
            <a:endParaRPr lang="en-GB"/>
          </a:p>
        </p:txBody>
      </p:sp>
      <p:sp>
        <p:nvSpPr>
          <p:cNvPr id="8" name="Text Placeholder 2">
            <a:extLst>
              <a:ext uri="{FF2B5EF4-FFF2-40B4-BE49-F238E27FC236}">
                <a16:creationId xmlns:a16="http://schemas.microsoft.com/office/drawing/2014/main" id="{7103A1AE-9223-F143-81CC-F5707BBCBEF1}"/>
              </a:ext>
            </a:extLst>
          </p:cNvPr>
          <p:cNvSpPr>
            <a:spLocks noGrp="1"/>
          </p:cNvSpPr>
          <p:nvPr>
            <p:ph type="body" sz="quarter" idx="16" hasCustomPrompt="1"/>
          </p:nvPr>
        </p:nvSpPr>
        <p:spPr>
          <a:xfrm>
            <a:off x="10549372" y="2575140"/>
            <a:ext cx="8773678" cy="7270534"/>
          </a:xfrm>
          <a:prstGeom prst="rect">
            <a:avLst/>
          </a:prstGeom>
        </p:spPr>
        <p:txBody>
          <a:bodyPr/>
          <a:lstStyle>
            <a:lvl1pPr marL="342900" marR="0" indent="-342900" defTabSz="914400" eaLnBrk="1" fontAlgn="auto" latinLnBrk="0" hangingPunct="1">
              <a:lnSpc>
                <a:spcPct val="100000"/>
              </a:lnSpc>
              <a:spcBef>
                <a:spcPts val="0"/>
              </a:spcBef>
              <a:spcAft>
                <a:spcPts val="0"/>
              </a:spcAft>
              <a:buClr>
                <a:srgbClr val="F70059"/>
              </a:buClr>
              <a:buSzPct val="130000"/>
              <a:buFont typeface="Wingdings" pitchFamily="2" charset="2"/>
              <a:buChar char="§"/>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
            </a:r>
            <a:endParaRPr lang="en-GB"/>
          </a:p>
          <a:p>
            <a:pPr lvl="0"/>
            <a:endParaRPr lang="en-GB"/>
          </a:p>
          <a:p>
            <a:pPr marL="342900" marR="0" lvl="0" indent="-342900" defTabSz="914400" eaLnBrk="1" fontAlgn="auto" latinLnBrk="0" hangingPunct="1">
              <a:lnSpc>
                <a:spcPct val="100000"/>
              </a:lnSpc>
              <a:spcBef>
                <a:spcPts val="0"/>
              </a:spcBef>
              <a:spcAft>
                <a:spcPts val="0"/>
              </a:spcAft>
              <a:buClr>
                <a:srgbClr val="F70059"/>
              </a:buClr>
              <a:buSzPct val="120000"/>
              <a:buFont typeface="Wingdings" pitchFamily="2" charset="2"/>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a:t>
            </a:r>
          </a:p>
          <a:p>
            <a:pPr lvl="0"/>
            <a:endParaRPr lang="en-GB"/>
          </a:p>
          <a:p>
            <a:pPr lvl="0"/>
            <a:endParaRPr lang="en-GB"/>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410637720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3591064596"/>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3" y="2149476"/>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2575140"/>
            <a:ext cx="8773678" cy="7270534"/>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marL="0" marR="0" lvl="0" indent="0" defTabSz="914400" eaLnBrk="1" fontAlgn="auto" latinLnBrk="0" hangingPunct="1">
              <a:lnSpc>
                <a:spcPct val="100000"/>
              </a:lnSpc>
              <a:spcBef>
                <a:spcPts val="0"/>
              </a:spcBef>
              <a:spcAft>
                <a:spcPts val="0"/>
              </a:spcAft>
              <a:buClr>
                <a:srgbClr val="282727"/>
              </a:buClr>
              <a:buSzPct val="120000"/>
              <a:buFontTx/>
              <a:buNone/>
              <a:tabLst/>
              <a:defRPr/>
            </a:pP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a:t>
            </a:r>
          </a:p>
          <a:p>
            <a:pPr lvl="0"/>
            <a:endParaRPr lang="en-GB"/>
          </a:p>
          <a:p>
            <a:pPr lvl="0"/>
            <a:endParaRPr lang="en-GB"/>
          </a:p>
          <a:p>
            <a:pPr lvl="0"/>
            <a:endParaRPr lang="en-GB"/>
          </a:p>
        </p:txBody>
      </p:sp>
      <p:sp>
        <p:nvSpPr>
          <p:cNvPr id="8" name="Text Placeholder 2">
            <a:extLst>
              <a:ext uri="{FF2B5EF4-FFF2-40B4-BE49-F238E27FC236}">
                <a16:creationId xmlns:a16="http://schemas.microsoft.com/office/drawing/2014/main" id="{7103A1AE-9223-F143-81CC-F5707BBCBEF1}"/>
              </a:ext>
            </a:extLst>
          </p:cNvPr>
          <p:cNvSpPr>
            <a:spLocks noGrp="1"/>
          </p:cNvSpPr>
          <p:nvPr>
            <p:ph type="body" sz="quarter" idx="16" hasCustomPrompt="1"/>
          </p:nvPr>
        </p:nvSpPr>
        <p:spPr>
          <a:xfrm>
            <a:off x="10549372" y="2575140"/>
            <a:ext cx="8773678" cy="7270534"/>
          </a:xfrm>
          <a:prstGeom prst="rect">
            <a:avLst/>
          </a:prstGeom>
        </p:spPr>
        <p:txBody>
          <a:bodyPr/>
          <a:lstStyle>
            <a:lvl1pPr marL="342900" marR="0" indent="-342900" defTabSz="914400" eaLnBrk="1" fontAlgn="auto" latinLnBrk="0" hangingPunct="1">
              <a:lnSpc>
                <a:spcPct val="100000"/>
              </a:lnSpc>
              <a:spcBef>
                <a:spcPts val="0"/>
              </a:spcBef>
              <a:spcAft>
                <a:spcPts val="0"/>
              </a:spcAft>
              <a:buClr>
                <a:srgbClr val="F70059"/>
              </a:buClr>
              <a:buSzPct val="130000"/>
              <a:buFont typeface="Wingdings" pitchFamily="2" charset="2"/>
              <a:buChar char="§"/>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
            </a:r>
            <a:endParaRPr lang="en-GB"/>
          </a:p>
          <a:p>
            <a:pPr lvl="0"/>
            <a:endParaRPr lang="en-GB"/>
          </a:p>
          <a:p>
            <a:pPr marL="342900" marR="0" lvl="0" indent="-342900" defTabSz="914400" eaLnBrk="1" fontAlgn="auto" latinLnBrk="0" hangingPunct="1">
              <a:lnSpc>
                <a:spcPct val="100000"/>
              </a:lnSpc>
              <a:spcBef>
                <a:spcPts val="0"/>
              </a:spcBef>
              <a:spcAft>
                <a:spcPts val="0"/>
              </a:spcAft>
              <a:buClr>
                <a:srgbClr val="F70059"/>
              </a:buClr>
              <a:buSzPct val="120000"/>
              <a:buFont typeface="Wingdings" pitchFamily="2" charset="2"/>
              <a:buChar char="§"/>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a:t>
            </a:r>
          </a:p>
          <a:p>
            <a:pPr lvl="0"/>
            <a:endParaRPr lang="en-GB"/>
          </a:p>
          <a:p>
            <a:pPr lvl="0"/>
            <a:endParaRPr lang="en-GB"/>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11926886" cy="73866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p:txBody>
      </p:sp>
    </p:spTree>
    <p:extLst>
      <p:ext uri="{BB962C8B-B14F-4D97-AF65-F5344CB8AC3E}">
        <p14:creationId xmlns:p14="http://schemas.microsoft.com/office/powerpoint/2010/main" val="352808956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Overview">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98471CB-310B-1F48-86F3-2CE63DC3883C}"/>
              </a:ext>
            </a:extLst>
          </p:cNvPr>
          <p:cNvCxnSpPr>
            <a:cxnSpLocks/>
          </p:cNvCxnSpPr>
          <p:nvPr userDrawn="1"/>
        </p:nvCxnSpPr>
        <p:spPr>
          <a:xfrm>
            <a:off x="715882" y="2987675"/>
            <a:ext cx="3240168" cy="0"/>
          </a:xfrm>
          <a:prstGeom prst="line">
            <a:avLst/>
          </a:prstGeom>
          <a:ln w="50800">
            <a:solidFill>
              <a:srgbClr val="26213F"/>
            </a:solidFill>
          </a:ln>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F8EF12B4-8131-604D-87C7-AE4CB0F793B6}"/>
              </a:ext>
            </a:extLst>
          </p:cNvPr>
          <p:cNvSpPr>
            <a:spLocks noGrp="1"/>
          </p:cNvSpPr>
          <p:nvPr>
            <p:ph type="body" sz="quarter" idx="11" hasCustomPrompt="1"/>
          </p:nvPr>
        </p:nvSpPr>
        <p:spPr>
          <a:xfrm>
            <a:off x="744972" y="3444875"/>
            <a:ext cx="8773678" cy="1784131"/>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600" b="1" i="1">
                <a:solidFill>
                  <a:srgbClr val="26213F"/>
                </a:solidFill>
                <a:latin typeface="Poppins" pitchFamily="2" charset="77"/>
                <a:cs typeface="Poppins"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p>
        </p:txBody>
      </p:sp>
      <p:sp>
        <p:nvSpPr>
          <p:cNvPr id="7" name="Text Placeholder 2">
            <a:extLst>
              <a:ext uri="{FF2B5EF4-FFF2-40B4-BE49-F238E27FC236}">
                <a16:creationId xmlns:a16="http://schemas.microsoft.com/office/drawing/2014/main" id="{F050255E-9D1D-D94B-AF0B-B0CF1A67CCA3}"/>
              </a:ext>
            </a:extLst>
          </p:cNvPr>
          <p:cNvSpPr>
            <a:spLocks noGrp="1"/>
          </p:cNvSpPr>
          <p:nvPr>
            <p:ph type="body" sz="quarter" idx="15" hasCustomPrompt="1"/>
          </p:nvPr>
        </p:nvSpPr>
        <p:spPr>
          <a:xfrm>
            <a:off x="715882" y="1089917"/>
            <a:ext cx="8802768" cy="1897755"/>
          </a:xfrm>
          <a:prstGeom prst="rect">
            <a:avLst/>
          </a:prstGeom>
        </p:spPr>
        <p:txBody>
          <a:bodyPr/>
          <a:lstStyle>
            <a:lvl1pPr>
              <a:defRPr sz="4801" b="1" i="1">
                <a:solidFill>
                  <a:srgbClr val="26213F"/>
                </a:solidFill>
                <a:latin typeface="Poppins" pitchFamily="2" charset="77"/>
                <a:cs typeface="Poppins" pitchFamily="2" charset="77"/>
              </a:defRPr>
            </a:lvl1pPr>
          </a:lstStyle>
          <a:p>
            <a:pPr lvl="0"/>
            <a:r>
              <a:rPr lang="en-GB"/>
              <a:t>TITLE HERE</a:t>
            </a:r>
          </a:p>
          <a:p>
            <a:pPr lvl="0"/>
            <a:r>
              <a:rPr lang="en-GB"/>
              <a:t>TITLE HERE</a:t>
            </a:r>
          </a:p>
        </p:txBody>
      </p:sp>
      <p:sp>
        <p:nvSpPr>
          <p:cNvPr id="9" name="Text Placeholder 2">
            <a:extLst>
              <a:ext uri="{FF2B5EF4-FFF2-40B4-BE49-F238E27FC236}">
                <a16:creationId xmlns:a16="http://schemas.microsoft.com/office/drawing/2014/main" id="{611D89B8-776E-7B43-A963-AC75C8FDFAB3}"/>
              </a:ext>
            </a:extLst>
          </p:cNvPr>
          <p:cNvSpPr>
            <a:spLocks noGrp="1"/>
          </p:cNvSpPr>
          <p:nvPr>
            <p:ph type="body" sz="quarter" idx="16" hasCustomPrompt="1"/>
          </p:nvPr>
        </p:nvSpPr>
        <p:spPr>
          <a:xfrm>
            <a:off x="744972" y="5457610"/>
            <a:ext cx="8773678" cy="4343400"/>
          </a:xfrm>
          <a:prstGeom prst="rect">
            <a:avLst/>
          </a:prstGeom>
        </p:spPr>
        <p:txBody>
          <a:bodyPr/>
          <a:lstStyle>
            <a:lvl1pPr marL="0" marR="0" indent="0" defTabSz="914400" eaLnBrk="1" fontAlgn="auto" latinLnBrk="0" hangingPunct="1">
              <a:lnSpc>
                <a:spcPct val="100000"/>
              </a:lnSpc>
              <a:spcBef>
                <a:spcPts val="0"/>
              </a:spcBef>
              <a:spcAft>
                <a:spcPts val="0"/>
              </a:spcAft>
              <a:buClr>
                <a:srgbClr val="282727"/>
              </a:buClr>
              <a:buSzPct val="120000"/>
              <a:buFontTx/>
              <a:buNone/>
              <a:tabLst/>
              <a:defRPr sz="2000" b="0" i="1">
                <a:solidFill>
                  <a:srgbClr val="26213F"/>
                </a:solidFill>
                <a:latin typeface="Poppins Light"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endParaRPr lang="en-GB"/>
          </a:p>
          <a:p>
            <a:pPr lvl="0"/>
            <a:endParaRPr lang="en-GB"/>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Cras sit </a:t>
            </a:r>
            <a:r>
              <a:rPr lang="en-GB" err="1"/>
              <a:t>amet</a:t>
            </a:r>
            <a:r>
              <a:rPr lang="en-GB"/>
              <a:t> </a:t>
            </a:r>
            <a:r>
              <a:rPr lang="en-GB" err="1"/>
              <a:t>neque</a:t>
            </a:r>
            <a:r>
              <a:rPr lang="en-GB"/>
              <a:t> dui. </a:t>
            </a:r>
            <a:r>
              <a:rPr lang="en-GB" err="1"/>
              <a:t>Nulla</a:t>
            </a:r>
            <a:r>
              <a:rPr lang="en-GB"/>
              <a:t> libero </a:t>
            </a:r>
            <a:r>
              <a:rPr lang="en-GB" err="1"/>
              <a:t>turpis</a:t>
            </a:r>
            <a:r>
              <a:rPr lang="en-GB"/>
              <a:t>, </a:t>
            </a:r>
            <a:r>
              <a:rPr lang="en-GB" err="1"/>
              <a:t>hendrerit</a:t>
            </a:r>
            <a:r>
              <a:rPr lang="en-GB"/>
              <a:t> </a:t>
            </a:r>
            <a:r>
              <a:rPr lang="en-GB" err="1"/>
              <a:t>suscip</a:t>
            </a:r>
            <a:r>
              <a:rPr lang="en-GB"/>
              <a:t> </a:t>
            </a:r>
            <a:r>
              <a:rPr lang="en-GB" err="1"/>
              <a:t>suscipit</a:t>
            </a:r>
            <a:r>
              <a:rPr lang="en-GB"/>
              <a: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it </a:t>
            </a:r>
            <a:r>
              <a:rPr lang="en-GB" err="1"/>
              <a:t>vulputate</a:t>
            </a:r>
            <a:r>
              <a:rPr lang="en-GB"/>
              <a:t> </a:t>
            </a:r>
            <a:r>
              <a:rPr lang="en-GB" err="1"/>
              <a:t>vel</a:t>
            </a:r>
            <a:r>
              <a:rPr lang="en-GB"/>
              <a:t>, </a:t>
            </a:r>
            <a:r>
              <a:rPr lang="en-GB" err="1"/>
              <a:t>suscipit</a:t>
            </a:r>
            <a:r>
              <a:rPr lang="en-GB"/>
              <a:t> </a:t>
            </a:r>
            <a:r>
              <a:rPr lang="en-GB" err="1"/>
              <a:t>eget</a:t>
            </a:r>
            <a:r>
              <a:rPr lang="en-GB"/>
              <a:t> </a:t>
            </a:r>
            <a:r>
              <a:rPr lang="en-GB" err="1"/>
              <a:t>arcu</a:t>
            </a:r>
            <a:r>
              <a:rPr lang="en-GB"/>
              <a:t>. </a:t>
            </a:r>
            <a:r>
              <a:rPr lang="en-GB" err="1"/>
              <a:t>Nulla</a:t>
            </a:r>
            <a:r>
              <a:rPr lang="en-GB"/>
              <a:t> libero </a:t>
            </a:r>
            <a:r>
              <a:rPr lang="en-GB" err="1"/>
              <a:t>turpis</a:t>
            </a:r>
            <a:r>
              <a:rPr lang="en-GB"/>
              <a:t>. Cras sit </a:t>
            </a:r>
            <a:r>
              <a:rPr lang="en-GB" err="1"/>
              <a:t>amet</a:t>
            </a:r>
            <a:r>
              <a:rPr lang="en-GB"/>
              <a:t> </a:t>
            </a:r>
            <a:r>
              <a:rPr lang="en-GB" err="1"/>
              <a:t>neque</a:t>
            </a:r>
            <a:r>
              <a:rPr lang="en-GB"/>
              <a:t> dui. </a:t>
            </a:r>
          </a:p>
        </p:txBody>
      </p:sp>
      <p:sp>
        <p:nvSpPr>
          <p:cNvPr id="11" name="Picture Placeholder 18">
            <a:extLst>
              <a:ext uri="{FF2B5EF4-FFF2-40B4-BE49-F238E27FC236}">
                <a16:creationId xmlns:a16="http://schemas.microsoft.com/office/drawing/2014/main" id="{1A0DA1DB-4758-AA46-B91A-6220096FC09D}"/>
              </a:ext>
            </a:extLst>
          </p:cNvPr>
          <p:cNvSpPr>
            <a:spLocks noGrp="1"/>
          </p:cNvSpPr>
          <p:nvPr>
            <p:ph type="pic" sz="quarter" idx="14"/>
          </p:nvPr>
        </p:nvSpPr>
        <p:spPr>
          <a:xfrm>
            <a:off x="10052050" y="-1"/>
            <a:ext cx="10052050" cy="10476000"/>
          </a:xfrm>
          <a:prstGeom prst="rect">
            <a:avLst/>
          </a:prstGeom>
        </p:spPr>
        <p:txBody>
          <a:bodyPr/>
          <a:lstStyle>
            <a:lvl1pPr>
              <a:defRPr b="1" i="0">
                <a:latin typeface="Poppins SemiBold" pitchFamily="2" charset="77"/>
              </a:defRPr>
            </a:lvl1pPr>
          </a:lstStyle>
          <a:p>
            <a:r>
              <a:rPr lang="en-US"/>
              <a:t>Click icon to add picture</a:t>
            </a:r>
          </a:p>
        </p:txBody>
      </p:sp>
    </p:spTree>
    <p:extLst>
      <p:ext uri="{BB962C8B-B14F-4D97-AF65-F5344CB8AC3E}">
        <p14:creationId xmlns:p14="http://schemas.microsoft.com/office/powerpoint/2010/main" val="209561102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1E23DB2D-E8DA-F442-B0AC-990F11144D17}"/>
              </a:ext>
            </a:extLst>
          </p:cNvPr>
          <p:cNvSpPr/>
          <p:nvPr userDrawn="1"/>
        </p:nvSpPr>
        <p:spPr>
          <a:xfrm>
            <a:off x="0" y="10473683"/>
            <a:ext cx="20104100" cy="846455"/>
          </a:xfrm>
          <a:custGeom>
            <a:avLst/>
            <a:gdLst/>
            <a:ahLst/>
            <a:cxnLst/>
            <a:rect l="l" t="t" r="r" b="b"/>
            <a:pathLst>
              <a:path w="20104100" h="846454">
                <a:moveTo>
                  <a:pt x="20104099" y="0"/>
                </a:moveTo>
                <a:lnTo>
                  <a:pt x="0" y="0"/>
                </a:lnTo>
                <a:lnTo>
                  <a:pt x="0" y="846131"/>
                </a:lnTo>
                <a:lnTo>
                  <a:pt x="20104099" y="846131"/>
                </a:lnTo>
                <a:lnTo>
                  <a:pt x="20104099" y="0"/>
                </a:lnTo>
                <a:close/>
              </a:path>
            </a:pathLst>
          </a:custGeom>
          <a:solidFill>
            <a:srgbClr val="26213F"/>
          </a:solidFill>
        </p:spPr>
        <p:txBody>
          <a:bodyPr wrap="square" lIns="0" tIns="0" rIns="0" bIns="0" rtlCol="0"/>
          <a:lstStyle/>
          <a:p>
            <a:endParaRPr sz="1092" b="0" i="0">
              <a:latin typeface="Poppins Light" pitchFamily="2" charset="77"/>
            </a:endParaRPr>
          </a:p>
        </p:txBody>
      </p:sp>
      <p:sp>
        <p:nvSpPr>
          <p:cNvPr id="5" name="TextBox 4">
            <a:extLst>
              <a:ext uri="{FF2B5EF4-FFF2-40B4-BE49-F238E27FC236}">
                <a16:creationId xmlns:a16="http://schemas.microsoft.com/office/drawing/2014/main" id="{4371CB3E-2BB4-BB4F-9E76-2907A79FC1B7}"/>
              </a:ext>
            </a:extLst>
          </p:cNvPr>
          <p:cNvSpPr txBox="1"/>
          <p:nvPr userDrawn="1"/>
        </p:nvSpPr>
        <p:spPr>
          <a:xfrm>
            <a:off x="1670050" y="10712528"/>
            <a:ext cx="7010400" cy="369332"/>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lang="en-US" sz="1800" b="0" i="1" dirty="0">
                <a:solidFill>
                  <a:schemeClr val="bg1"/>
                </a:solidFill>
                <a:latin typeface="Poppins" pitchFamily="2" charset="77"/>
              </a:rPr>
              <a:t>Big Bang at School Introduction</a:t>
            </a:r>
          </a:p>
        </p:txBody>
      </p:sp>
      <p:sp>
        <p:nvSpPr>
          <p:cNvPr id="9" name="Holder 4">
            <a:extLst>
              <a:ext uri="{FF2B5EF4-FFF2-40B4-BE49-F238E27FC236}">
                <a16:creationId xmlns:a16="http://schemas.microsoft.com/office/drawing/2014/main" id="{11D47F15-D911-AC4F-8494-F82BF8873B42}"/>
              </a:ext>
            </a:extLst>
          </p:cNvPr>
          <p:cNvSpPr txBox="1">
            <a:spLocks/>
          </p:cNvSpPr>
          <p:nvPr userDrawn="1"/>
        </p:nvSpPr>
        <p:spPr>
          <a:xfrm>
            <a:off x="18357850" y="10712528"/>
            <a:ext cx="1136728" cy="346249"/>
          </a:xfrm>
          <a:prstGeom prst="rect">
            <a:avLst/>
          </a:prstGeom>
        </p:spPr>
        <p:txBody>
          <a:bodyPr lIns="0" tIns="0" rIns="0" bIns="0"/>
          <a:lstStyle>
            <a:defPPr>
              <a:defRPr lang="en-US"/>
            </a:defPPr>
            <a:lvl1pPr marL="0" algn="r" defTabSz="914400" rtl="0" eaLnBrk="1" latinLnBrk="0" hangingPunct="1">
              <a:defRPr sz="2250" b="1" i="0" kern="1200">
                <a:solidFill>
                  <a:schemeClr val="bg1"/>
                </a:solidFill>
                <a:latin typeface="Proxima Nova Semibold" panose="02000506030000020004" pitchFamily="2" charset="0"/>
                <a:ea typeface="+mn-ea"/>
                <a:cs typeface="Poppi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6">
              <a:spcBef>
                <a:spcPts val="219"/>
              </a:spcBef>
            </a:pPr>
            <a:fld id="{81D60167-4931-47E6-BA6A-407CBD079E47}" type="slidenum">
              <a:rPr lang="en-GB" sz="2249" b="0" i="0" smtClean="0">
                <a:solidFill>
                  <a:schemeClr val="bg1"/>
                </a:solidFill>
                <a:latin typeface="Poppins" pitchFamily="2" charset="77"/>
                <a:cs typeface="Poppins" pitchFamily="2" charset="77"/>
              </a:rPr>
              <a:pPr marL="60326">
                <a:spcBef>
                  <a:spcPts val="219"/>
                </a:spcBef>
              </a:pPr>
              <a:t>‹#›</a:t>
            </a:fld>
            <a:endParaRPr lang="en-GB" sz="2249" b="0" i="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61AFD14E-4060-9D46-86C7-B257EB292C8F}"/>
              </a:ext>
            </a:extLst>
          </p:cNvPr>
          <p:cNvSpPr txBox="1"/>
          <p:nvPr userDrawn="1"/>
        </p:nvSpPr>
        <p:spPr>
          <a:xfrm>
            <a:off x="15496116" y="10712528"/>
            <a:ext cx="2937934" cy="369460"/>
          </a:xfrm>
          <a:prstGeom prst="rect">
            <a:avLst/>
          </a:prstGeom>
          <a:noFill/>
        </p:spPr>
        <p:txBody>
          <a:bodyPr wrap="square" rtlCol="0">
            <a:spAutoFit/>
          </a:bodyPr>
          <a:lstStyle/>
          <a:p>
            <a:r>
              <a:rPr lang="en-GB" sz="1801" b="0" i="1" kern="1200" err="1">
                <a:solidFill>
                  <a:schemeClr val="bg1"/>
                </a:solidFill>
                <a:effectLst/>
                <a:latin typeface="Poppins" pitchFamily="2" charset="77"/>
                <a:ea typeface="+mn-ea"/>
                <a:cs typeface="Poppins" pitchFamily="2" charset="77"/>
              </a:rPr>
              <a:t>www.thebigbang.org.uk</a:t>
            </a:r>
            <a:endParaRPr lang="en-GB" sz="1801" b="0" i="1" kern="1200">
              <a:solidFill>
                <a:schemeClr val="bg1"/>
              </a:solidFill>
              <a:effectLst/>
              <a:latin typeface="Poppins" pitchFamily="2" charset="77"/>
              <a:ea typeface="+mn-ea"/>
              <a:cs typeface="Poppins" pitchFamily="2" charset="77"/>
            </a:endParaRPr>
          </a:p>
        </p:txBody>
      </p:sp>
      <p:pic>
        <p:nvPicPr>
          <p:cNvPr id="2" name="Picture 1">
            <a:extLst>
              <a:ext uri="{FF2B5EF4-FFF2-40B4-BE49-F238E27FC236}">
                <a16:creationId xmlns:a16="http://schemas.microsoft.com/office/drawing/2014/main" id="{D4CA81FE-4597-C2D4-0999-51A803A3D094}"/>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79791" t="1104" r="-112" b="51718"/>
          <a:stretch/>
        </p:blipFill>
        <p:spPr>
          <a:xfrm>
            <a:off x="619750" y="10473683"/>
            <a:ext cx="936000" cy="912600"/>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8" r:id="rId2"/>
    <p:sldLayoutId id="2147483699" r:id="rId3"/>
    <p:sldLayoutId id="2147483719" r:id="rId4"/>
    <p:sldLayoutId id="2147483720" r:id="rId5"/>
    <p:sldLayoutId id="2147483721" r:id="rId6"/>
    <p:sldLayoutId id="2147483734" r:id="rId7"/>
    <p:sldLayoutId id="2147483733" r:id="rId8"/>
    <p:sldLayoutId id="2147483731" r:id="rId9"/>
    <p:sldLayoutId id="2147483730" r:id="rId10"/>
    <p:sldLayoutId id="2147483722" r:id="rId11"/>
    <p:sldLayoutId id="2147483732" r:id="rId12"/>
    <p:sldLayoutId id="2147483729" r:id="rId13"/>
    <p:sldLayoutId id="2147483723" r:id="rId14"/>
    <p:sldLayoutId id="2147483724" r:id="rId15"/>
    <p:sldLayoutId id="2147483725" r:id="rId16"/>
    <p:sldLayoutId id="2147483735" r:id="rId17"/>
  </p:sldLayoutIdLst>
  <p:hf hdr="0" ftr="0" dt="0"/>
  <p:txStyles>
    <p:titleStyle>
      <a:lvl1pPr eaLnBrk="1" hangingPunct="1">
        <a:defRPr b="1" i="0">
          <a:latin typeface="Proxima Nova Semibold" panose="02000506030000020004" pitchFamily="2" charset="0"/>
          <a:ea typeface="+mj-ea"/>
          <a:cs typeface="+mj-cs"/>
        </a:defRPr>
      </a:lvl1pPr>
    </p:titleStyle>
    <p:bodyStyle>
      <a:lvl1pPr marL="0" eaLnBrk="1" hangingPunct="1">
        <a:defRPr b="0" i="0">
          <a:latin typeface="Gotham-Light" pitchFamily="2" charset="0"/>
          <a:ea typeface="+mn-ea"/>
          <a:cs typeface="Poppins Medium" pitchFamily="2" charset="77"/>
        </a:defRPr>
      </a:lvl1pPr>
      <a:lvl2pPr marL="457206" eaLnBrk="1" hangingPunct="1">
        <a:defRPr>
          <a:latin typeface="+mn-lt"/>
          <a:ea typeface="+mn-ea"/>
          <a:cs typeface="+mn-cs"/>
        </a:defRPr>
      </a:lvl2pPr>
      <a:lvl3pPr marL="914413" eaLnBrk="1" hangingPunct="1">
        <a:defRPr>
          <a:latin typeface="+mn-lt"/>
          <a:ea typeface="+mn-ea"/>
          <a:cs typeface="+mn-cs"/>
        </a:defRPr>
      </a:lvl3pPr>
      <a:lvl4pPr marL="1371619" eaLnBrk="1" hangingPunct="1">
        <a:defRPr>
          <a:latin typeface="+mn-lt"/>
          <a:ea typeface="+mn-ea"/>
          <a:cs typeface="+mn-cs"/>
        </a:defRPr>
      </a:lvl4pPr>
      <a:lvl5pPr marL="1828826" eaLnBrk="1" hangingPunct="1">
        <a:defRPr>
          <a:latin typeface="+mn-lt"/>
          <a:ea typeface="+mn-ea"/>
          <a:cs typeface="+mn-cs"/>
        </a:defRPr>
      </a:lvl5pPr>
      <a:lvl6pPr marL="2286032" eaLnBrk="1" hangingPunct="1">
        <a:defRPr>
          <a:latin typeface="+mn-lt"/>
          <a:ea typeface="+mn-ea"/>
          <a:cs typeface="+mn-cs"/>
        </a:defRPr>
      </a:lvl6pPr>
      <a:lvl7pPr marL="2743238" eaLnBrk="1" hangingPunct="1">
        <a:defRPr>
          <a:latin typeface="+mn-lt"/>
          <a:ea typeface="+mn-ea"/>
          <a:cs typeface="+mn-cs"/>
        </a:defRPr>
      </a:lvl7pPr>
      <a:lvl8pPr marL="3200446" eaLnBrk="1" hangingPunct="1">
        <a:defRPr>
          <a:latin typeface="+mn-lt"/>
          <a:ea typeface="+mn-ea"/>
          <a:cs typeface="+mn-cs"/>
        </a:defRPr>
      </a:lvl8pPr>
      <a:lvl9pPr marL="3657653" eaLnBrk="1" hangingPunct="1">
        <a:defRPr>
          <a:latin typeface="+mn-lt"/>
          <a:ea typeface="+mn-ea"/>
          <a:cs typeface="+mn-cs"/>
        </a:defRPr>
      </a:lvl9pPr>
    </p:bodyStyle>
    <p:otherStyle>
      <a:lvl1pPr marL="0" eaLnBrk="1" hangingPunct="1">
        <a:defRPr>
          <a:latin typeface="+mn-lt"/>
          <a:ea typeface="+mn-ea"/>
          <a:cs typeface="+mn-cs"/>
        </a:defRPr>
      </a:lvl1pPr>
      <a:lvl2pPr marL="457206" eaLnBrk="1" hangingPunct="1">
        <a:defRPr>
          <a:latin typeface="+mn-lt"/>
          <a:ea typeface="+mn-ea"/>
          <a:cs typeface="+mn-cs"/>
        </a:defRPr>
      </a:lvl2pPr>
      <a:lvl3pPr marL="914413" eaLnBrk="1" hangingPunct="1">
        <a:defRPr>
          <a:latin typeface="+mn-lt"/>
          <a:ea typeface="+mn-ea"/>
          <a:cs typeface="+mn-cs"/>
        </a:defRPr>
      </a:lvl3pPr>
      <a:lvl4pPr marL="1371619" eaLnBrk="1" hangingPunct="1">
        <a:defRPr>
          <a:latin typeface="+mn-lt"/>
          <a:ea typeface="+mn-ea"/>
          <a:cs typeface="+mn-cs"/>
        </a:defRPr>
      </a:lvl4pPr>
      <a:lvl5pPr marL="1828826" eaLnBrk="1" hangingPunct="1">
        <a:defRPr>
          <a:latin typeface="+mn-lt"/>
          <a:ea typeface="+mn-ea"/>
          <a:cs typeface="+mn-cs"/>
        </a:defRPr>
      </a:lvl5pPr>
      <a:lvl6pPr marL="2286032" eaLnBrk="1" hangingPunct="1">
        <a:defRPr>
          <a:latin typeface="+mn-lt"/>
          <a:ea typeface="+mn-ea"/>
          <a:cs typeface="+mn-cs"/>
        </a:defRPr>
      </a:lvl6pPr>
      <a:lvl7pPr marL="2743238" eaLnBrk="1" hangingPunct="1">
        <a:defRPr>
          <a:latin typeface="+mn-lt"/>
          <a:ea typeface="+mn-ea"/>
          <a:cs typeface="+mn-cs"/>
        </a:defRPr>
      </a:lvl7pPr>
      <a:lvl8pPr marL="3200446" eaLnBrk="1" hangingPunct="1">
        <a:defRPr>
          <a:latin typeface="+mn-lt"/>
          <a:ea typeface="+mn-ea"/>
          <a:cs typeface="+mn-cs"/>
        </a:defRPr>
      </a:lvl8pPr>
      <a:lvl9pPr marL="3657653"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ideo" Target="https://www.youtube.com/embed/vrWE4jmWzJg?feature=oembed"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C427B-BE91-5E41-A145-B7B5D61B1AD7}"/>
              </a:ext>
            </a:extLst>
          </p:cNvPr>
          <p:cNvSpPr>
            <a:spLocks noGrp="1"/>
          </p:cNvSpPr>
          <p:nvPr>
            <p:ph type="body" sz="quarter" idx="15"/>
          </p:nvPr>
        </p:nvSpPr>
        <p:spPr>
          <a:xfrm>
            <a:off x="4565650" y="9324653"/>
            <a:ext cx="14721393" cy="549273"/>
          </a:xfrm>
        </p:spPr>
        <p:txBody>
          <a:bodyPr lIns="91440" tIns="45720" rIns="91440" bIns="45720" anchor="t"/>
          <a:lstStyle/>
          <a:p>
            <a:r>
              <a:rPr lang="en-US">
                <a:latin typeface="Poppins"/>
                <a:cs typeface="Poppins"/>
              </a:rPr>
              <a:t>BIG BANG AT SCHOOL</a:t>
            </a:r>
          </a:p>
          <a:p>
            <a:endParaRPr lang="en-US" dirty="0"/>
          </a:p>
        </p:txBody>
      </p:sp>
    </p:spTree>
    <p:extLst>
      <p:ext uri="{BB962C8B-B14F-4D97-AF65-F5344CB8AC3E}">
        <p14:creationId xmlns:p14="http://schemas.microsoft.com/office/powerpoint/2010/main" val="190631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464CF3-B826-E3A4-454F-4F1462022D55}"/>
              </a:ext>
            </a:extLst>
          </p:cNvPr>
          <p:cNvSpPr>
            <a:spLocks noGrp="1"/>
          </p:cNvSpPr>
          <p:nvPr>
            <p:ph type="body" sz="quarter" idx="11"/>
          </p:nvPr>
        </p:nvSpPr>
        <p:spPr>
          <a:xfrm>
            <a:off x="715882" y="2234637"/>
            <a:ext cx="18110433" cy="7202217"/>
          </a:xfrm>
        </p:spPr>
        <p:txBody>
          <a:bodyPr lIns="91440" tIns="45720" rIns="91440" bIns="45720" anchor="t"/>
          <a:lstStyle/>
          <a:p>
            <a:pPr algn="ctr"/>
            <a:r>
              <a:rPr lang="en-US" sz="3600" i="0" dirty="0"/>
              <a:t>Our research shows that when schools outline what their event will include and why they are doing it, the students get more from it. </a:t>
            </a:r>
          </a:p>
          <a:p>
            <a:pPr algn="l"/>
            <a:r>
              <a:rPr lang="en-US" sz="3600" b="0" i="0" dirty="0"/>
              <a:t>You can use this slide deck to introduce your Big Bang at School event. It includes: </a:t>
            </a:r>
          </a:p>
          <a:p>
            <a:pPr marL="685800" indent="-685800" algn="l">
              <a:buFont typeface="Arial" panose="020B0604020202020204" pitchFamily="34" charset="0"/>
              <a:buChar char="•"/>
            </a:pPr>
            <a:r>
              <a:rPr lang="en-US" sz="3600" b="0" i="0" dirty="0">
                <a:latin typeface="Poppins"/>
                <a:cs typeface="Poppins"/>
              </a:rPr>
              <a:t>a video and two overview slides</a:t>
            </a:r>
          </a:p>
          <a:p>
            <a:pPr marL="685800" indent="-685800" algn="l">
              <a:buFont typeface="Arial" panose="020B0604020202020204" pitchFamily="34" charset="0"/>
              <a:buChar char="•"/>
            </a:pPr>
            <a:r>
              <a:rPr lang="en-US" sz="3600" b="0" i="0" dirty="0">
                <a:latin typeface="Poppins"/>
                <a:cs typeface="Poppins"/>
              </a:rPr>
              <a:t>An introduction to STEM jobs</a:t>
            </a:r>
            <a:endParaRPr lang="en-US" sz="3600" b="0" i="0" dirty="0"/>
          </a:p>
          <a:p>
            <a:pPr marL="685800" indent="-685800" algn="l">
              <a:buFont typeface="Arial" panose="020B0604020202020204" pitchFamily="34" charset="0"/>
              <a:buChar char="•"/>
            </a:pPr>
            <a:r>
              <a:rPr lang="en-US" sz="3600" b="0" i="0" dirty="0">
                <a:latin typeface="Poppins"/>
                <a:cs typeface="Poppins"/>
              </a:rPr>
              <a:t>Information about engineering</a:t>
            </a:r>
          </a:p>
          <a:p>
            <a:pPr algn="l"/>
            <a:r>
              <a:rPr lang="en-US" sz="3600" b="0" i="0" dirty="0"/>
              <a:t>You can show it before the event in an assembly or during form time, or on the day in the first workshop the students are taking part in</a:t>
            </a:r>
          </a:p>
        </p:txBody>
      </p:sp>
      <p:sp>
        <p:nvSpPr>
          <p:cNvPr id="3" name="Text Placeholder 2">
            <a:extLst>
              <a:ext uri="{FF2B5EF4-FFF2-40B4-BE49-F238E27FC236}">
                <a16:creationId xmlns:a16="http://schemas.microsoft.com/office/drawing/2014/main" id="{150F9BE1-DD47-1848-4AEE-D6A69CFEE083}"/>
              </a:ext>
            </a:extLst>
          </p:cNvPr>
          <p:cNvSpPr>
            <a:spLocks noGrp="1"/>
          </p:cNvSpPr>
          <p:nvPr>
            <p:ph type="body" sz="quarter" idx="15"/>
          </p:nvPr>
        </p:nvSpPr>
        <p:spPr/>
        <p:txBody>
          <a:bodyPr lIns="91440" tIns="45720" rIns="91440" bIns="45720" anchor="t"/>
          <a:lstStyle/>
          <a:p>
            <a:r>
              <a:rPr lang="en-US" sz="4800">
                <a:latin typeface="Poppins"/>
                <a:cs typeface="Poppins"/>
              </a:rPr>
              <a:t>Teacher overview</a:t>
            </a:r>
            <a:endParaRPr lang="en-GB"/>
          </a:p>
        </p:txBody>
      </p:sp>
    </p:spTree>
    <p:extLst>
      <p:ext uri="{BB962C8B-B14F-4D97-AF65-F5344CB8AC3E}">
        <p14:creationId xmlns:p14="http://schemas.microsoft.com/office/powerpoint/2010/main" val="279498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A3E92-FBB4-A763-7769-934D4DC54CD5}"/>
              </a:ext>
            </a:extLst>
          </p:cNvPr>
          <p:cNvSpPr>
            <a:spLocks noGrp="1"/>
          </p:cNvSpPr>
          <p:nvPr>
            <p:ph type="body" sz="quarter" idx="15"/>
          </p:nvPr>
        </p:nvSpPr>
        <p:spPr/>
        <p:txBody>
          <a:bodyPr/>
          <a:lstStyle/>
          <a:p>
            <a:r>
              <a:rPr lang="en-US"/>
              <a:t>Big Bang at School - Introduction</a:t>
            </a:r>
            <a:endParaRPr lang="en-GB"/>
          </a:p>
        </p:txBody>
      </p:sp>
      <p:pic>
        <p:nvPicPr>
          <p:cNvPr id="4" name="Online Media 3" title="Big Bang at School | Intro video">
            <a:hlinkClick r:id="" action="ppaction://media"/>
            <a:extLst>
              <a:ext uri="{FF2B5EF4-FFF2-40B4-BE49-F238E27FC236}">
                <a16:creationId xmlns:a16="http://schemas.microsoft.com/office/drawing/2014/main" id="{FE698E60-DFE1-CDA1-A073-60873740AD66}"/>
              </a:ext>
            </a:extLst>
          </p:cNvPr>
          <p:cNvPicPr>
            <a:picLocks noRot="1" noChangeAspect="1"/>
          </p:cNvPicPr>
          <p:nvPr>
            <a:videoFile r:link="rId1"/>
          </p:nvPr>
        </p:nvPicPr>
        <p:blipFill>
          <a:blip r:embed="rId4"/>
          <a:stretch>
            <a:fillRect/>
          </a:stretch>
        </p:blipFill>
        <p:spPr>
          <a:xfrm>
            <a:off x="2671968" y="2414639"/>
            <a:ext cx="13320148" cy="7492583"/>
          </a:xfrm>
          <a:prstGeom prst="rect">
            <a:avLst/>
          </a:prstGeom>
        </p:spPr>
      </p:pic>
    </p:spTree>
    <p:extLst>
      <p:ext uri="{BB962C8B-B14F-4D97-AF65-F5344CB8AC3E}">
        <p14:creationId xmlns:p14="http://schemas.microsoft.com/office/powerpoint/2010/main" val="40129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9380A69-9B41-CC4A-B536-CE02DC22073D}"/>
              </a:ext>
            </a:extLst>
          </p:cNvPr>
          <p:cNvSpPr>
            <a:spLocks noGrp="1"/>
          </p:cNvSpPr>
          <p:nvPr>
            <p:ph type="body" sz="quarter" idx="11"/>
          </p:nvPr>
        </p:nvSpPr>
        <p:spPr>
          <a:xfrm>
            <a:off x="421943" y="3266758"/>
            <a:ext cx="9096707" cy="1784131"/>
          </a:xfrm>
        </p:spPr>
        <p:txBody>
          <a:bodyPr/>
          <a:lstStyle/>
          <a:p>
            <a:r>
              <a:rPr lang="en-US" sz="2800" dirty="0"/>
              <a:t>This exciting day has been designed to show you all the amazing possibilities in science, technology, engineering and </a:t>
            </a:r>
            <a:r>
              <a:rPr lang="en-US" sz="2800" dirty="0" err="1"/>
              <a:t>maths</a:t>
            </a:r>
            <a:r>
              <a:rPr lang="en-US" sz="2800" dirty="0"/>
              <a:t> (STEM)</a:t>
            </a:r>
          </a:p>
          <a:p>
            <a:endParaRPr lang="en-US" sz="2800" dirty="0"/>
          </a:p>
        </p:txBody>
      </p:sp>
      <p:sp>
        <p:nvSpPr>
          <p:cNvPr id="20" name="Text Placeholder 19">
            <a:extLst>
              <a:ext uri="{FF2B5EF4-FFF2-40B4-BE49-F238E27FC236}">
                <a16:creationId xmlns:a16="http://schemas.microsoft.com/office/drawing/2014/main" id="{70456E63-5776-9644-89DC-B0B7663306F5}"/>
              </a:ext>
            </a:extLst>
          </p:cNvPr>
          <p:cNvSpPr>
            <a:spLocks noGrp="1"/>
          </p:cNvSpPr>
          <p:nvPr>
            <p:ph type="body" sz="quarter" idx="15"/>
          </p:nvPr>
        </p:nvSpPr>
        <p:spPr>
          <a:xfrm>
            <a:off x="568912" y="1181893"/>
            <a:ext cx="8802768" cy="1897755"/>
          </a:xfrm>
        </p:spPr>
        <p:txBody>
          <a:bodyPr/>
          <a:lstStyle/>
          <a:p>
            <a:pPr algn="ctr"/>
            <a:r>
              <a:rPr lang="en-US" dirty="0"/>
              <a:t>Your Big Bang at School</a:t>
            </a:r>
          </a:p>
          <a:p>
            <a:endParaRPr lang="en-US" dirty="0"/>
          </a:p>
        </p:txBody>
      </p:sp>
      <p:sp>
        <p:nvSpPr>
          <p:cNvPr id="21" name="Text Placeholder 20">
            <a:extLst>
              <a:ext uri="{FF2B5EF4-FFF2-40B4-BE49-F238E27FC236}">
                <a16:creationId xmlns:a16="http://schemas.microsoft.com/office/drawing/2014/main" id="{2F5618B2-3000-6945-BA3D-69459A7BC8FB}"/>
              </a:ext>
            </a:extLst>
          </p:cNvPr>
          <p:cNvSpPr>
            <a:spLocks noGrp="1"/>
          </p:cNvSpPr>
          <p:nvPr>
            <p:ph type="body" sz="quarter" idx="16"/>
          </p:nvPr>
        </p:nvSpPr>
        <p:spPr>
          <a:xfrm>
            <a:off x="429396" y="5238117"/>
            <a:ext cx="9082173" cy="4152077"/>
          </a:xfrm>
        </p:spPr>
        <p:txBody>
          <a:bodyPr lIns="91440" tIns="45720" rIns="91440" bIns="45720" anchor="t"/>
          <a:lstStyle/>
          <a:p>
            <a:r>
              <a:rPr lang="en-US" sz="2800" dirty="0"/>
              <a:t>It will include: </a:t>
            </a:r>
          </a:p>
          <a:p>
            <a:pPr marL="342900" indent="-342900">
              <a:buFont typeface="Arial" panose="020B0604020202020204" pitchFamily="34" charset="0"/>
              <a:buChar char="•"/>
            </a:pPr>
            <a:r>
              <a:rPr lang="en-US" sz="2800" dirty="0"/>
              <a:t>Fun, practical, hands-on activities</a:t>
            </a:r>
          </a:p>
          <a:p>
            <a:pPr marL="342900" indent="-342900">
              <a:buFont typeface="Arial" panose="020B0604020202020204" pitchFamily="34" charset="0"/>
              <a:buChar char="•"/>
            </a:pPr>
            <a:r>
              <a:rPr lang="en-US" sz="2800" dirty="0"/>
              <a:t>Exciting topics and subjects</a:t>
            </a:r>
          </a:p>
          <a:p>
            <a:pPr marL="342900" indent="-342900">
              <a:buFont typeface="Arial" panose="020B0604020202020204" pitchFamily="34" charset="0"/>
              <a:buChar char="•"/>
            </a:pPr>
            <a:r>
              <a:rPr lang="en-US" sz="2800" dirty="0">
                <a:latin typeface="Poppins Light"/>
                <a:cs typeface="Poppins Medium"/>
              </a:rPr>
              <a:t>Discovering your skills</a:t>
            </a:r>
          </a:p>
          <a:p>
            <a:pPr marL="342900" indent="-342900">
              <a:buFont typeface="Arial" panose="020B0604020202020204" pitchFamily="34" charset="0"/>
              <a:buChar char="•"/>
            </a:pPr>
            <a:r>
              <a:rPr lang="en-US" sz="2800" dirty="0">
                <a:latin typeface="Poppins Light"/>
                <a:cs typeface="Poppins Medium"/>
              </a:rPr>
              <a:t>Meeting experts</a:t>
            </a:r>
            <a:endParaRPr lang="en-US" dirty="0"/>
          </a:p>
          <a:p>
            <a:pPr marL="342900" indent="-342900">
              <a:buFont typeface="Arial" panose="020B0604020202020204" pitchFamily="34" charset="0"/>
              <a:buChar char="•"/>
            </a:pPr>
            <a:r>
              <a:rPr lang="en-US" sz="2800" dirty="0">
                <a:latin typeface="Poppins Light"/>
                <a:cs typeface="Poppins Medium"/>
              </a:rPr>
              <a:t>Ways to find out more about what interests you</a:t>
            </a:r>
            <a:endParaRPr lang="en-US" sz="2800" dirty="0"/>
          </a:p>
          <a:p>
            <a:pPr marL="342900" indent="-342900">
              <a:buFont typeface="Arial" panose="020B0604020202020204" pitchFamily="34" charset="0"/>
              <a:buChar char="•"/>
            </a:pPr>
            <a:r>
              <a:rPr lang="en-US" sz="2800" dirty="0">
                <a:latin typeface="Poppins Light"/>
                <a:cs typeface="Poppins Medium"/>
              </a:rPr>
              <a:t>The benefits a future in STEM has for you</a:t>
            </a:r>
          </a:p>
          <a:p>
            <a:pPr marL="342900" indent="-342900">
              <a:buFont typeface="Arial" panose="020B0604020202020204" pitchFamily="34" charset="0"/>
              <a:buChar char="•"/>
            </a:pPr>
            <a:r>
              <a:rPr lang="en-US" sz="2800" dirty="0">
                <a:latin typeface="Poppins Light"/>
                <a:cs typeface="Poppins Medium"/>
              </a:rPr>
              <a:t>Why you are wanted in STEM</a:t>
            </a:r>
          </a:p>
          <a:p>
            <a:pPr marL="342900" indent="-342900">
              <a:buFont typeface="Arial" panose="020B0604020202020204" pitchFamily="34" charset="0"/>
              <a:buChar char="•"/>
            </a:pPr>
            <a:r>
              <a:rPr lang="en-US" sz="2800" dirty="0">
                <a:latin typeface="Poppins Light"/>
                <a:cs typeface="Poppins Medium"/>
              </a:rPr>
              <a:t>Exploring STEM jobs, including those near you</a:t>
            </a:r>
          </a:p>
          <a:p>
            <a:pPr marL="342900" indent="-342900">
              <a:buFont typeface="Arial" panose="020B0604020202020204" pitchFamily="34" charset="0"/>
              <a:buChar char="•"/>
            </a:pPr>
            <a:r>
              <a:rPr lang="en-US" sz="2800" dirty="0">
                <a:latin typeface="Poppins Light"/>
                <a:cs typeface="Poppins Medium"/>
              </a:rPr>
              <a:t>Reflecting on your experience of the day</a:t>
            </a:r>
          </a:p>
        </p:txBody>
      </p:sp>
      <p:pic>
        <p:nvPicPr>
          <p:cNvPr id="25" name="Picture Placeholder 24">
            <a:extLst>
              <a:ext uri="{FF2B5EF4-FFF2-40B4-BE49-F238E27FC236}">
                <a16:creationId xmlns:a16="http://schemas.microsoft.com/office/drawing/2014/main" id="{545E0104-85C8-6445-8B9B-5D906615413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497" r="20497"/>
          <a:stretch>
            <a:fillRect/>
          </a:stretch>
        </p:blipFill>
        <p:spPr/>
      </p:pic>
    </p:spTree>
    <p:extLst>
      <p:ext uri="{BB962C8B-B14F-4D97-AF65-F5344CB8AC3E}">
        <p14:creationId xmlns:p14="http://schemas.microsoft.com/office/powerpoint/2010/main" val="83635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FEBCE-E61A-C314-3E67-E88CE19C8D70}"/>
              </a:ext>
            </a:extLst>
          </p:cNvPr>
          <p:cNvSpPr>
            <a:spLocks noGrp="1"/>
          </p:cNvSpPr>
          <p:nvPr>
            <p:ph type="body" sz="quarter" idx="11"/>
          </p:nvPr>
        </p:nvSpPr>
        <p:spPr>
          <a:xfrm>
            <a:off x="715964" y="2822193"/>
            <a:ext cx="19364895" cy="7202217"/>
          </a:xfrm>
        </p:spPr>
        <p:txBody>
          <a:bodyPr lIns="91440" tIns="45720" rIns="91440" bIns="45720" anchor="t"/>
          <a:lstStyle/>
          <a:p>
            <a:endParaRPr lang="en-US" sz="4000">
              <a:latin typeface="Poppins"/>
              <a:cs typeface="Poppins"/>
            </a:endParaRPr>
          </a:p>
          <a:p>
            <a:endParaRPr lang="en-US" sz="4000">
              <a:latin typeface="Poppins"/>
              <a:cs typeface="Poppins"/>
            </a:endParaRPr>
          </a:p>
          <a:p>
            <a:endParaRPr lang="en-US" sz="4000">
              <a:latin typeface="Poppins"/>
              <a:cs typeface="Poppins"/>
            </a:endParaRPr>
          </a:p>
          <a:p>
            <a:endParaRPr lang="en-US" sz="4000">
              <a:latin typeface="Poppins"/>
              <a:cs typeface="Poppins"/>
            </a:endParaRPr>
          </a:p>
          <a:p>
            <a:endParaRPr lang="en-US" sz="4000">
              <a:latin typeface="Poppins"/>
              <a:cs typeface="Poppins"/>
            </a:endParaRPr>
          </a:p>
          <a:p>
            <a:r>
              <a:rPr lang="en-US" sz="3200">
                <a:latin typeface="Poppins"/>
                <a:cs typeface="Poppins"/>
              </a:rPr>
              <a:t>(This slide is editable for you to show students what the event includes . We have included an example  to show you what this might look like for 120 students on a rotation-based  workshop day)</a:t>
            </a:r>
            <a:endParaRPr lang="en-US" sz="3200"/>
          </a:p>
        </p:txBody>
      </p:sp>
      <p:sp>
        <p:nvSpPr>
          <p:cNvPr id="3" name="Text Placeholder 2">
            <a:extLst>
              <a:ext uri="{FF2B5EF4-FFF2-40B4-BE49-F238E27FC236}">
                <a16:creationId xmlns:a16="http://schemas.microsoft.com/office/drawing/2014/main" id="{4F6022F5-DA4E-1AA9-E662-A03F5AA95D57}"/>
              </a:ext>
            </a:extLst>
          </p:cNvPr>
          <p:cNvSpPr>
            <a:spLocks noGrp="1"/>
          </p:cNvSpPr>
          <p:nvPr>
            <p:ph type="body" sz="quarter" idx="15"/>
          </p:nvPr>
        </p:nvSpPr>
        <p:spPr>
          <a:xfrm>
            <a:off x="715882" y="1089917"/>
            <a:ext cx="14736228" cy="784716"/>
          </a:xfrm>
        </p:spPr>
        <p:txBody>
          <a:bodyPr lIns="91440" tIns="45720" rIns="91440" bIns="45720" anchor="t"/>
          <a:lstStyle/>
          <a:p>
            <a:r>
              <a:rPr lang="en-US" sz="4800">
                <a:latin typeface="Poppins"/>
                <a:cs typeface="Poppins"/>
              </a:rPr>
              <a:t>Big Bang at School – your day (to be edited)</a:t>
            </a:r>
            <a:endParaRPr lang="en-US">
              <a:latin typeface="Poppins"/>
              <a:cs typeface="Poppins"/>
            </a:endParaRPr>
          </a:p>
        </p:txBody>
      </p:sp>
      <p:graphicFrame>
        <p:nvGraphicFramePr>
          <p:cNvPr id="4" name="Table 3">
            <a:extLst>
              <a:ext uri="{FF2B5EF4-FFF2-40B4-BE49-F238E27FC236}">
                <a16:creationId xmlns:a16="http://schemas.microsoft.com/office/drawing/2014/main" id="{E6493DA4-0BEB-F681-74EF-A0D3128A99E4}"/>
              </a:ext>
            </a:extLst>
          </p:cNvPr>
          <p:cNvGraphicFramePr>
            <a:graphicFrameLocks noGrp="1"/>
          </p:cNvGraphicFramePr>
          <p:nvPr>
            <p:extLst>
              <p:ext uri="{D42A27DB-BD31-4B8C-83A1-F6EECF244321}">
                <p14:modId xmlns:p14="http://schemas.microsoft.com/office/powerpoint/2010/main" val="2993491922"/>
              </p:ext>
            </p:extLst>
          </p:nvPr>
        </p:nvGraphicFramePr>
        <p:xfrm>
          <a:off x="1013470" y="2188280"/>
          <a:ext cx="18087435" cy="5663001"/>
        </p:xfrm>
        <a:graphic>
          <a:graphicData uri="http://schemas.openxmlformats.org/drawingml/2006/table">
            <a:tbl>
              <a:tblPr firstRow="1" bandRow="1">
                <a:tableStyleId>{69C7853C-536D-4A76-A0AE-DD22124D55A5}</a:tableStyleId>
              </a:tblPr>
              <a:tblGrid>
                <a:gridCol w="2724850">
                  <a:extLst>
                    <a:ext uri="{9D8B030D-6E8A-4147-A177-3AD203B41FA5}">
                      <a16:colId xmlns:a16="http://schemas.microsoft.com/office/drawing/2014/main" val="2836090989"/>
                    </a:ext>
                  </a:extLst>
                </a:gridCol>
                <a:gridCol w="3855962">
                  <a:extLst>
                    <a:ext uri="{9D8B030D-6E8A-4147-A177-3AD203B41FA5}">
                      <a16:colId xmlns:a16="http://schemas.microsoft.com/office/drawing/2014/main" val="41634329"/>
                    </a:ext>
                  </a:extLst>
                </a:gridCol>
                <a:gridCol w="3927368">
                  <a:extLst>
                    <a:ext uri="{9D8B030D-6E8A-4147-A177-3AD203B41FA5}">
                      <a16:colId xmlns:a16="http://schemas.microsoft.com/office/drawing/2014/main" val="4166742361"/>
                    </a:ext>
                  </a:extLst>
                </a:gridCol>
                <a:gridCol w="3760361">
                  <a:extLst>
                    <a:ext uri="{9D8B030D-6E8A-4147-A177-3AD203B41FA5}">
                      <a16:colId xmlns:a16="http://schemas.microsoft.com/office/drawing/2014/main" val="3423949784"/>
                    </a:ext>
                  </a:extLst>
                </a:gridCol>
                <a:gridCol w="3818894">
                  <a:extLst>
                    <a:ext uri="{9D8B030D-6E8A-4147-A177-3AD203B41FA5}">
                      <a16:colId xmlns:a16="http://schemas.microsoft.com/office/drawing/2014/main" val="3940338611"/>
                    </a:ext>
                  </a:extLst>
                </a:gridCol>
              </a:tblGrid>
              <a:tr h="627827">
                <a:tc>
                  <a:txBody>
                    <a:bodyPr/>
                    <a:lstStyle/>
                    <a:p>
                      <a:r>
                        <a:rPr lang="en-US" sz="2800"/>
                        <a:t>Time</a:t>
                      </a:r>
                    </a:p>
                  </a:txBody>
                  <a:tcPr/>
                </a:tc>
                <a:tc>
                  <a:txBody>
                    <a:bodyPr/>
                    <a:lstStyle/>
                    <a:p>
                      <a:r>
                        <a:rPr lang="en-US" sz="2800"/>
                        <a:t>Group A (30 students)</a:t>
                      </a:r>
                    </a:p>
                  </a:txBody>
                  <a:tcPr/>
                </a:tc>
                <a:tc>
                  <a:txBody>
                    <a:bodyPr/>
                    <a:lstStyle/>
                    <a:p>
                      <a:r>
                        <a:rPr lang="en-US" sz="2800"/>
                        <a:t>Group B (30 students)</a:t>
                      </a:r>
                    </a:p>
                  </a:txBody>
                  <a:tcPr/>
                </a:tc>
                <a:tc>
                  <a:txBody>
                    <a:bodyPr/>
                    <a:lstStyle/>
                    <a:p>
                      <a:r>
                        <a:rPr lang="en-US" sz="2800"/>
                        <a:t>Group C (30 students)</a:t>
                      </a:r>
                    </a:p>
                  </a:txBody>
                  <a:tcPr/>
                </a:tc>
                <a:tc>
                  <a:txBody>
                    <a:bodyPr/>
                    <a:lstStyle/>
                    <a:p>
                      <a:pPr lvl="0">
                        <a:buNone/>
                      </a:pPr>
                      <a:r>
                        <a:rPr lang="en-US" sz="2800"/>
                        <a:t>Group D (30 students)</a:t>
                      </a:r>
                    </a:p>
                  </a:txBody>
                  <a:tcPr/>
                </a:tc>
                <a:extLst>
                  <a:ext uri="{0D108BD9-81ED-4DB2-BD59-A6C34878D82A}">
                    <a16:rowId xmlns:a16="http://schemas.microsoft.com/office/drawing/2014/main" val="3987894777"/>
                  </a:ext>
                </a:extLst>
              </a:tr>
              <a:tr h="627827">
                <a:tc>
                  <a:txBody>
                    <a:bodyPr/>
                    <a:lstStyle/>
                    <a:p>
                      <a:r>
                        <a:rPr lang="en-US" sz="2800"/>
                        <a:t>9.00 - 10.00</a:t>
                      </a:r>
                    </a:p>
                  </a:txBody>
                  <a:tcPr/>
                </a:tc>
                <a:tc gridSpan="4">
                  <a:txBody>
                    <a:bodyPr/>
                    <a:lstStyle/>
                    <a:p>
                      <a:pPr algn="ctr"/>
                      <a:r>
                        <a:rPr lang="en-US" sz="2800"/>
                        <a:t>Introduction to the day and Science Show (Main Hall)</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9532184"/>
                  </a:ext>
                </a:extLst>
              </a:tr>
              <a:tr h="627827">
                <a:tc>
                  <a:txBody>
                    <a:bodyPr/>
                    <a:lstStyle/>
                    <a:p>
                      <a:r>
                        <a:rPr lang="en-US" sz="2800"/>
                        <a:t>10.00 - 11.00</a:t>
                      </a:r>
                    </a:p>
                  </a:txBody>
                  <a:tcPr/>
                </a:tc>
                <a:tc>
                  <a:txBody>
                    <a:bodyPr/>
                    <a:lstStyle/>
                    <a:p>
                      <a:r>
                        <a:rPr lang="en-US" sz="2800"/>
                        <a:t>Medical University (Room 3A)</a:t>
                      </a:r>
                    </a:p>
                  </a:txBody>
                  <a:tcPr/>
                </a:tc>
                <a:tc>
                  <a:txBody>
                    <a:bodyPr/>
                    <a:lstStyle/>
                    <a:p>
                      <a:r>
                        <a:rPr lang="en-US" sz="2800" err="1"/>
                        <a:t>ZooLab</a:t>
                      </a:r>
                      <a:r>
                        <a:rPr lang="en-US" sz="2800"/>
                        <a:t> (Room 1C)</a:t>
                      </a:r>
                    </a:p>
                  </a:txBody>
                  <a:tcPr/>
                </a:tc>
                <a:tc>
                  <a:txBody>
                    <a:bodyPr/>
                    <a:lstStyle/>
                    <a:p>
                      <a:r>
                        <a:rPr lang="en-US" sz="2800"/>
                        <a:t>Big Bang Challenge (Room 1B)</a:t>
                      </a:r>
                    </a:p>
                  </a:txBody>
                  <a:tcPr/>
                </a:tc>
                <a:tc>
                  <a:txBody>
                    <a:bodyPr/>
                    <a:lstStyle/>
                    <a:p>
                      <a:pPr lvl="0">
                        <a:buNone/>
                      </a:pPr>
                      <a:r>
                        <a:rPr lang="en-US" sz="2800"/>
                        <a:t>STEM Skills (Room 3B)</a:t>
                      </a:r>
                    </a:p>
                  </a:txBody>
                  <a:tcPr/>
                </a:tc>
                <a:extLst>
                  <a:ext uri="{0D108BD9-81ED-4DB2-BD59-A6C34878D82A}">
                    <a16:rowId xmlns:a16="http://schemas.microsoft.com/office/drawing/2014/main" val="269731076"/>
                  </a:ext>
                </a:extLst>
              </a:tr>
              <a:tr h="627827">
                <a:tc>
                  <a:txBody>
                    <a:bodyPr/>
                    <a:lstStyle/>
                    <a:p>
                      <a:r>
                        <a:rPr lang="en-US" sz="2800"/>
                        <a:t>11.30 - 12.30</a:t>
                      </a:r>
                    </a:p>
                  </a:txBody>
                  <a:tcPr/>
                </a:tc>
                <a:tc>
                  <a:txBody>
                    <a:bodyPr/>
                    <a:lstStyle/>
                    <a:p>
                      <a:r>
                        <a:rPr lang="en-US" sz="2800" err="1"/>
                        <a:t>Zoolab</a:t>
                      </a:r>
                      <a:r>
                        <a:rPr lang="en-US" sz="2800"/>
                        <a:t> (Room 1C)</a:t>
                      </a:r>
                    </a:p>
                  </a:txBody>
                  <a:tcPr/>
                </a:tc>
                <a:tc>
                  <a:txBody>
                    <a:bodyPr/>
                    <a:lstStyle/>
                    <a:p>
                      <a:r>
                        <a:rPr lang="en-US" sz="2800"/>
                        <a:t>Big Bang Challenge (Room 1B)</a:t>
                      </a:r>
                    </a:p>
                  </a:txBody>
                  <a:tcPr/>
                </a:tc>
                <a:tc>
                  <a:txBody>
                    <a:bodyPr/>
                    <a:lstStyle/>
                    <a:p>
                      <a:r>
                        <a:rPr lang="en-US" sz="2800"/>
                        <a:t>STEM Skills (Room 3B)</a:t>
                      </a:r>
                    </a:p>
                  </a:txBody>
                  <a:tcPr/>
                </a:tc>
                <a:tc>
                  <a:txBody>
                    <a:bodyPr/>
                    <a:lstStyle/>
                    <a:p>
                      <a:pPr lvl="0">
                        <a:buNone/>
                      </a:pPr>
                      <a:r>
                        <a:rPr lang="en-US" sz="2800"/>
                        <a:t>Medical University (Room 3A)</a:t>
                      </a:r>
                    </a:p>
                  </a:txBody>
                  <a:tcPr/>
                </a:tc>
                <a:extLst>
                  <a:ext uri="{0D108BD9-81ED-4DB2-BD59-A6C34878D82A}">
                    <a16:rowId xmlns:a16="http://schemas.microsoft.com/office/drawing/2014/main" val="4225182760"/>
                  </a:ext>
                </a:extLst>
              </a:tr>
              <a:tr h="627827">
                <a:tc>
                  <a:txBody>
                    <a:bodyPr/>
                    <a:lstStyle/>
                    <a:p>
                      <a:pPr lvl="0">
                        <a:buNone/>
                      </a:pPr>
                      <a:r>
                        <a:rPr lang="en-US" sz="2800"/>
                        <a:t>13.15 - 14.15</a:t>
                      </a:r>
                    </a:p>
                  </a:txBody>
                  <a:tcPr/>
                </a:tc>
                <a:tc>
                  <a:txBody>
                    <a:bodyPr/>
                    <a:lstStyle/>
                    <a:p>
                      <a:pPr lvl="0">
                        <a:buNone/>
                      </a:pPr>
                      <a:r>
                        <a:rPr lang="en-US" sz="2800"/>
                        <a:t>Big Bang Challenge (Room 1B)</a:t>
                      </a:r>
                    </a:p>
                  </a:txBody>
                  <a:tcPr/>
                </a:tc>
                <a:tc>
                  <a:txBody>
                    <a:bodyPr/>
                    <a:lstStyle/>
                    <a:p>
                      <a:pPr lvl="0">
                        <a:buNone/>
                      </a:pPr>
                      <a:r>
                        <a:rPr lang="en-US" sz="2800"/>
                        <a:t>STEM Skills (Room 3B)</a:t>
                      </a:r>
                    </a:p>
                  </a:txBody>
                  <a:tcPr/>
                </a:tc>
                <a:tc>
                  <a:txBody>
                    <a:bodyPr/>
                    <a:lstStyle/>
                    <a:p>
                      <a:pPr lvl="0">
                        <a:buNone/>
                      </a:pPr>
                      <a:r>
                        <a:rPr lang="en-US" sz="2800"/>
                        <a:t>Medical University (Room 3A)</a:t>
                      </a:r>
                    </a:p>
                  </a:txBody>
                  <a:tcPr/>
                </a:tc>
                <a:tc>
                  <a:txBody>
                    <a:bodyPr/>
                    <a:lstStyle/>
                    <a:p>
                      <a:pPr lvl="0">
                        <a:buNone/>
                      </a:pPr>
                      <a:r>
                        <a:rPr lang="en-US" sz="2800" err="1"/>
                        <a:t>Zoolab</a:t>
                      </a:r>
                      <a:r>
                        <a:rPr lang="en-US" sz="2800"/>
                        <a:t> (Room 1C)</a:t>
                      </a:r>
                    </a:p>
                  </a:txBody>
                  <a:tcPr/>
                </a:tc>
                <a:extLst>
                  <a:ext uri="{0D108BD9-81ED-4DB2-BD59-A6C34878D82A}">
                    <a16:rowId xmlns:a16="http://schemas.microsoft.com/office/drawing/2014/main" val="935132193"/>
                  </a:ext>
                </a:extLst>
              </a:tr>
              <a:tr h="627827">
                <a:tc>
                  <a:txBody>
                    <a:bodyPr/>
                    <a:lstStyle/>
                    <a:p>
                      <a:pPr lvl="0">
                        <a:buNone/>
                      </a:pPr>
                      <a:r>
                        <a:rPr lang="en-US" sz="2800"/>
                        <a:t>14.15 - 15.15</a:t>
                      </a:r>
                    </a:p>
                  </a:txBody>
                  <a:tcPr/>
                </a:tc>
                <a:tc>
                  <a:txBody>
                    <a:bodyPr/>
                    <a:lstStyle/>
                    <a:p>
                      <a:pPr lvl="0">
                        <a:buNone/>
                      </a:pPr>
                      <a:r>
                        <a:rPr lang="en-US" sz="2800"/>
                        <a:t>STEM Skills (Room 3B)</a:t>
                      </a:r>
                    </a:p>
                  </a:txBody>
                  <a:tcPr/>
                </a:tc>
                <a:tc>
                  <a:txBody>
                    <a:bodyPr/>
                    <a:lstStyle/>
                    <a:p>
                      <a:pPr lvl="0">
                        <a:buNone/>
                      </a:pPr>
                      <a:r>
                        <a:rPr lang="en-US" sz="2800"/>
                        <a:t>Medical University (Room 3A)</a:t>
                      </a:r>
                    </a:p>
                  </a:txBody>
                  <a:tcPr/>
                </a:tc>
                <a:tc>
                  <a:txBody>
                    <a:bodyPr/>
                    <a:lstStyle/>
                    <a:p>
                      <a:pPr lvl="0">
                        <a:buNone/>
                      </a:pPr>
                      <a:r>
                        <a:rPr lang="en-US" sz="2800" err="1"/>
                        <a:t>Zoolab</a:t>
                      </a:r>
                      <a:r>
                        <a:rPr lang="en-US" sz="2800"/>
                        <a:t> (Room 1C)</a:t>
                      </a:r>
                    </a:p>
                  </a:txBody>
                  <a:tcPr/>
                </a:tc>
                <a:tc>
                  <a:txBody>
                    <a:bodyPr/>
                    <a:lstStyle/>
                    <a:p>
                      <a:pPr lvl="0">
                        <a:buNone/>
                      </a:pPr>
                      <a:r>
                        <a:rPr lang="en-US" sz="2800"/>
                        <a:t>Big Bang Challenge (Room 1B)</a:t>
                      </a:r>
                    </a:p>
                  </a:txBody>
                  <a:tcPr/>
                </a:tc>
                <a:extLst>
                  <a:ext uri="{0D108BD9-81ED-4DB2-BD59-A6C34878D82A}">
                    <a16:rowId xmlns:a16="http://schemas.microsoft.com/office/drawing/2014/main" val="3526567049"/>
                  </a:ext>
                </a:extLst>
              </a:tr>
              <a:tr h="627827">
                <a:tc>
                  <a:txBody>
                    <a:bodyPr/>
                    <a:lstStyle/>
                    <a:p>
                      <a:pPr lvl="0">
                        <a:buNone/>
                      </a:pPr>
                      <a:r>
                        <a:rPr lang="en-US" sz="2800"/>
                        <a:t>15.15 - 15.30</a:t>
                      </a:r>
                    </a:p>
                  </a:txBody>
                  <a:tcPr/>
                </a:tc>
                <a:tc>
                  <a:txBody>
                    <a:bodyPr/>
                    <a:lstStyle/>
                    <a:p>
                      <a:pPr lvl="0">
                        <a:buNone/>
                      </a:pPr>
                      <a:r>
                        <a:rPr lang="en-US" sz="2800"/>
                        <a:t>Reflection (Room 3B)</a:t>
                      </a:r>
                    </a:p>
                  </a:txBody>
                  <a:tcPr/>
                </a:tc>
                <a:tc>
                  <a:txBody>
                    <a:bodyPr/>
                    <a:lstStyle/>
                    <a:p>
                      <a:pPr lvl="0">
                        <a:buNone/>
                      </a:pPr>
                      <a:r>
                        <a:rPr lang="en-US" sz="2800"/>
                        <a:t>Reflection (Room 3A)</a:t>
                      </a:r>
                    </a:p>
                  </a:txBody>
                  <a:tcPr/>
                </a:tc>
                <a:tc>
                  <a:txBody>
                    <a:bodyPr/>
                    <a:lstStyle/>
                    <a:p>
                      <a:pPr lvl="0">
                        <a:buNone/>
                      </a:pPr>
                      <a:r>
                        <a:rPr lang="en-US" sz="2800"/>
                        <a:t>Reflection (Room 1C)</a:t>
                      </a:r>
                    </a:p>
                  </a:txBody>
                  <a:tcPr/>
                </a:tc>
                <a:tc>
                  <a:txBody>
                    <a:bodyPr/>
                    <a:lstStyle/>
                    <a:p>
                      <a:pPr lvl="0">
                        <a:buNone/>
                      </a:pPr>
                      <a:r>
                        <a:rPr lang="en-US" sz="2800"/>
                        <a:t>Reflection (Room 1B)</a:t>
                      </a:r>
                    </a:p>
                  </a:txBody>
                  <a:tcPr/>
                </a:tc>
                <a:extLst>
                  <a:ext uri="{0D108BD9-81ED-4DB2-BD59-A6C34878D82A}">
                    <a16:rowId xmlns:a16="http://schemas.microsoft.com/office/drawing/2014/main" val="3992671154"/>
                  </a:ext>
                </a:extLst>
              </a:tr>
            </a:tbl>
          </a:graphicData>
        </a:graphic>
      </p:graphicFrame>
    </p:spTree>
    <p:extLst>
      <p:ext uri="{BB962C8B-B14F-4D97-AF65-F5344CB8AC3E}">
        <p14:creationId xmlns:p14="http://schemas.microsoft.com/office/powerpoint/2010/main" val="295091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876EA-D6C4-30FC-21F6-C77D15B7B5FE}"/>
              </a:ext>
            </a:extLst>
          </p:cNvPr>
          <p:cNvSpPr>
            <a:spLocks noGrp="1"/>
          </p:cNvSpPr>
          <p:nvPr>
            <p:ph type="body" sz="quarter" idx="15"/>
          </p:nvPr>
        </p:nvSpPr>
        <p:spPr>
          <a:xfrm>
            <a:off x="715881" y="1089917"/>
            <a:ext cx="17076255" cy="1054719"/>
          </a:xfrm>
        </p:spPr>
        <p:txBody>
          <a:bodyPr lIns="91440" tIns="45720" rIns="91440" bIns="45720" anchor="t"/>
          <a:lstStyle/>
          <a:p>
            <a:r>
              <a:rPr lang="en-US" sz="4800">
                <a:latin typeface="Poppins"/>
                <a:cs typeface="Poppins"/>
              </a:rPr>
              <a:t>Discover your skills at your Big Bang At School event</a:t>
            </a:r>
            <a:endParaRPr lang="en-GB"/>
          </a:p>
        </p:txBody>
      </p:sp>
      <p:sp>
        <p:nvSpPr>
          <p:cNvPr id="3" name="TextBox 2">
            <a:extLst>
              <a:ext uri="{FF2B5EF4-FFF2-40B4-BE49-F238E27FC236}">
                <a16:creationId xmlns:a16="http://schemas.microsoft.com/office/drawing/2014/main" id="{8978AE53-DC60-514A-72AD-0B5F1A578201}"/>
              </a:ext>
            </a:extLst>
          </p:cNvPr>
          <p:cNvSpPr txBox="1"/>
          <p:nvPr/>
        </p:nvSpPr>
        <p:spPr>
          <a:xfrm>
            <a:off x="511944" y="2144636"/>
            <a:ext cx="18876274" cy="7316362"/>
          </a:xfrm>
          <a:prstGeom prst="rect">
            <a:avLst/>
          </a:prstGeom>
          <a:noFill/>
        </p:spPr>
        <p:txBody>
          <a:bodyPr wrap="square" lIns="91440" tIns="45720" rIns="91440" bIns="45720" rtlCol="0" anchor="t">
            <a:spAutoFit/>
          </a:bodyPr>
          <a:lstStyle/>
          <a:p>
            <a:pPr marL="457200" lvl="1">
              <a:lnSpc>
                <a:spcPct val="107000"/>
              </a:lnSpc>
            </a:pPr>
            <a:r>
              <a:rPr lang="en-GB" sz="4000" b="1" kern="100" dirty="0">
                <a:solidFill>
                  <a:schemeClr val="bg1"/>
                </a:solidFill>
                <a:effectLst/>
                <a:latin typeface="Poppins"/>
                <a:ea typeface="Aptos" panose="020B0004020202020204" pitchFamily="34" charset="0"/>
                <a:cs typeface="Times New Roman"/>
              </a:rPr>
              <a:t>These skills are all essential for STEM and jobs in it. How do you already demonstrate these in your life</a:t>
            </a:r>
            <a:r>
              <a:rPr lang="en-GB" sz="4000" b="1" kern="100" dirty="0">
                <a:solidFill>
                  <a:schemeClr val="bg1"/>
                </a:solidFill>
                <a:latin typeface="Poppins"/>
                <a:ea typeface="Aptos" panose="020B0004020202020204" pitchFamily="34" charset="0"/>
                <a:cs typeface="Times New Roman"/>
              </a:rPr>
              <a:t>? Which</a:t>
            </a:r>
            <a:r>
              <a:rPr lang="en-GB" sz="4000" b="1" kern="100" dirty="0">
                <a:solidFill>
                  <a:schemeClr val="bg1"/>
                </a:solidFill>
                <a:effectLst/>
                <a:latin typeface="Poppins"/>
                <a:ea typeface="Aptos" panose="020B0004020202020204" pitchFamily="34" charset="0"/>
                <a:cs typeface="Times New Roman"/>
              </a:rPr>
              <a:t> would you like to  develop further?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communicating </a:t>
            </a:r>
            <a:r>
              <a:rPr lang="en-GB" sz="4000" kern="100" dirty="0">
                <a:solidFill>
                  <a:schemeClr val="bg1"/>
                </a:solidFill>
                <a:effectLst/>
                <a:latin typeface="Poppins"/>
                <a:ea typeface="Aptos" panose="020B0004020202020204" pitchFamily="34" charset="0"/>
                <a:cs typeface="Times New Roman"/>
              </a:rPr>
              <a:t>ideas</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creativity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determination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innovation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open-mindedness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problem </a:t>
            </a:r>
            <a:r>
              <a:rPr lang="en-GB" sz="4000" kern="100" dirty="0">
                <a:solidFill>
                  <a:schemeClr val="bg1"/>
                </a:solidFill>
                <a:effectLst/>
                <a:latin typeface="Poppins"/>
                <a:ea typeface="Aptos" panose="020B0004020202020204" pitchFamily="34" charset="0"/>
                <a:cs typeface="Times New Roman"/>
              </a:rPr>
              <a:t>finding and solving </a:t>
            </a: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social </a:t>
            </a:r>
            <a:r>
              <a:rPr lang="en-GB" sz="4000" kern="100" dirty="0">
                <a:solidFill>
                  <a:schemeClr val="bg1"/>
                </a:solidFill>
                <a:effectLst/>
                <a:latin typeface="Poppins"/>
                <a:ea typeface="Aptos" panose="020B0004020202020204" pitchFamily="34" charset="0"/>
                <a:cs typeface="Times New Roman"/>
              </a:rPr>
              <a:t>conscious </a:t>
            </a:r>
            <a:endParaRPr lang="en-GB" sz="4000" kern="100" dirty="0">
              <a:solidFill>
                <a:schemeClr val="bg1"/>
              </a:solidFill>
              <a:latin typeface="Poppins"/>
              <a:ea typeface="Aptos" panose="020B0004020202020204" pitchFamily="34" charset="0"/>
              <a:cs typeface="Times New Roman"/>
            </a:endParaRPr>
          </a:p>
          <a:p>
            <a:pPr marL="1028700" lvl="1" indent="-571500">
              <a:lnSpc>
                <a:spcPct val="107000"/>
              </a:lnSpc>
              <a:buFont typeface="Arial" panose="020B0604020202020204" pitchFamily="34" charset="0"/>
              <a:buChar char="•"/>
            </a:pPr>
            <a:r>
              <a:rPr lang="en-GB" sz="4000" kern="100" dirty="0">
                <a:solidFill>
                  <a:schemeClr val="bg1"/>
                </a:solidFill>
                <a:latin typeface="Poppins"/>
                <a:ea typeface="Aptos" panose="020B0004020202020204" pitchFamily="34" charset="0"/>
                <a:cs typeface="Times New Roman"/>
              </a:rPr>
              <a:t>teamwork</a:t>
            </a:r>
            <a:r>
              <a:rPr lang="en-GB" sz="4000" kern="100" dirty="0">
                <a:solidFill>
                  <a:schemeClr val="bg1"/>
                </a:solidFill>
                <a:effectLst/>
                <a:latin typeface="Poppins"/>
                <a:ea typeface="Aptos" panose="020B0004020202020204" pitchFamily="34" charset="0"/>
                <a:cs typeface="Times New Roman"/>
              </a:rPr>
              <a:t> </a:t>
            </a:r>
            <a:endParaRPr lang="en-GB" sz="1600" dirty="0">
              <a:latin typeface="Poppins"/>
              <a:cs typeface="Poppins"/>
            </a:endParaRPr>
          </a:p>
        </p:txBody>
      </p:sp>
      <p:pic>
        <p:nvPicPr>
          <p:cNvPr id="4" name="Picture 3">
            <a:extLst>
              <a:ext uri="{FF2B5EF4-FFF2-40B4-BE49-F238E27FC236}">
                <a16:creationId xmlns:a16="http://schemas.microsoft.com/office/drawing/2014/main" id="{CBC5C12E-8F14-1070-28E6-8B896F1642EF}"/>
              </a:ext>
            </a:extLst>
          </p:cNvPr>
          <p:cNvPicPr>
            <a:picLocks noChangeAspect="1"/>
          </p:cNvPicPr>
          <p:nvPr/>
        </p:nvPicPr>
        <p:blipFill>
          <a:blip r:embed="rId3"/>
          <a:stretch>
            <a:fillRect/>
          </a:stretch>
        </p:blipFill>
        <p:spPr>
          <a:xfrm>
            <a:off x="11492066" y="4441015"/>
            <a:ext cx="2111247" cy="2111247"/>
          </a:xfrm>
          <a:prstGeom prst="rect">
            <a:avLst/>
          </a:prstGeom>
        </p:spPr>
      </p:pic>
      <p:pic>
        <p:nvPicPr>
          <p:cNvPr id="6" name="Picture 5">
            <a:extLst>
              <a:ext uri="{FF2B5EF4-FFF2-40B4-BE49-F238E27FC236}">
                <a16:creationId xmlns:a16="http://schemas.microsoft.com/office/drawing/2014/main" id="{F9DCC971-79DE-B509-5AD1-2A6B83175D34}"/>
              </a:ext>
            </a:extLst>
          </p:cNvPr>
          <p:cNvPicPr>
            <a:picLocks noChangeAspect="1"/>
          </p:cNvPicPr>
          <p:nvPr/>
        </p:nvPicPr>
        <p:blipFill>
          <a:blip r:embed="rId4"/>
          <a:stretch>
            <a:fillRect/>
          </a:stretch>
        </p:blipFill>
        <p:spPr>
          <a:xfrm>
            <a:off x="15002105" y="4040931"/>
            <a:ext cx="2111247" cy="2107024"/>
          </a:xfrm>
          <a:prstGeom prst="rect">
            <a:avLst/>
          </a:prstGeom>
        </p:spPr>
      </p:pic>
      <p:pic>
        <p:nvPicPr>
          <p:cNvPr id="7" name="Picture 6">
            <a:extLst>
              <a:ext uri="{FF2B5EF4-FFF2-40B4-BE49-F238E27FC236}">
                <a16:creationId xmlns:a16="http://schemas.microsoft.com/office/drawing/2014/main" id="{F59D4CE7-6A89-D4B1-03D5-A8EEBA164667}"/>
              </a:ext>
            </a:extLst>
          </p:cNvPr>
          <p:cNvPicPr>
            <a:picLocks noChangeAspect="1"/>
          </p:cNvPicPr>
          <p:nvPr/>
        </p:nvPicPr>
        <p:blipFill>
          <a:blip r:embed="rId5"/>
          <a:stretch>
            <a:fillRect/>
          </a:stretch>
        </p:blipFill>
        <p:spPr>
          <a:xfrm>
            <a:off x="10328022" y="7793017"/>
            <a:ext cx="2115478" cy="2111247"/>
          </a:xfrm>
          <a:prstGeom prst="rect">
            <a:avLst/>
          </a:prstGeom>
        </p:spPr>
      </p:pic>
      <p:pic>
        <p:nvPicPr>
          <p:cNvPr id="8" name="Picture 7">
            <a:extLst>
              <a:ext uri="{FF2B5EF4-FFF2-40B4-BE49-F238E27FC236}">
                <a16:creationId xmlns:a16="http://schemas.microsoft.com/office/drawing/2014/main" id="{3B31251E-3D06-DFA2-4318-75B670C41CA7}"/>
              </a:ext>
            </a:extLst>
          </p:cNvPr>
          <p:cNvPicPr>
            <a:picLocks noChangeAspect="1"/>
          </p:cNvPicPr>
          <p:nvPr/>
        </p:nvPicPr>
        <p:blipFill>
          <a:blip r:embed="rId6"/>
          <a:stretch>
            <a:fillRect/>
          </a:stretch>
        </p:blipFill>
        <p:spPr>
          <a:xfrm>
            <a:off x="13742091" y="7202674"/>
            <a:ext cx="2098917" cy="2094719"/>
          </a:xfrm>
          <a:prstGeom prst="rect">
            <a:avLst/>
          </a:prstGeom>
        </p:spPr>
      </p:pic>
      <p:pic>
        <p:nvPicPr>
          <p:cNvPr id="9" name="Picture 8">
            <a:extLst>
              <a:ext uri="{FF2B5EF4-FFF2-40B4-BE49-F238E27FC236}">
                <a16:creationId xmlns:a16="http://schemas.microsoft.com/office/drawing/2014/main" id="{B021CA6F-F092-FDDF-E339-198B4AD0AC87}"/>
              </a:ext>
            </a:extLst>
          </p:cNvPr>
          <p:cNvPicPr>
            <a:picLocks noChangeAspect="1"/>
          </p:cNvPicPr>
          <p:nvPr/>
        </p:nvPicPr>
        <p:blipFill>
          <a:blip r:embed="rId7"/>
          <a:stretch>
            <a:fillRect/>
          </a:stretch>
        </p:blipFill>
        <p:spPr>
          <a:xfrm>
            <a:off x="17383571" y="6147955"/>
            <a:ext cx="2094720" cy="2094720"/>
          </a:xfrm>
          <a:prstGeom prst="rect">
            <a:avLst/>
          </a:prstGeom>
        </p:spPr>
      </p:pic>
    </p:spTree>
    <p:extLst>
      <p:ext uri="{BB962C8B-B14F-4D97-AF65-F5344CB8AC3E}">
        <p14:creationId xmlns:p14="http://schemas.microsoft.com/office/powerpoint/2010/main" val="361283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5325804-80CD-6644-BA16-FFE503A5C4DD}"/>
              </a:ext>
            </a:extLst>
          </p:cNvPr>
          <p:cNvSpPr>
            <a:spLocks noGrp="1"/>
          </p:cNvSpPr>
          <p:nvPr>
            <p:ph type="body" sz="quarter" idx="15"/>
          </p:nvPr>
        </p:nvSpPr>
        <p:spPr/>
        <p:txBody>
          <a:bodyPr/>
          <a:lstStyle/>
          <a:p>
            <a:r>
              <a:rPr lang="en-US"/>
              <a:t>Did you know?</a:t>
            </a:r>
          </a:p>
        </p:txBody>
      </p:sp>
      <p:sp>
        <p:nvSpPr>
          <p:cNvPr id="67" name="Text Placeholder 66">
            <a:extLst>
              <a:ext uri="{FF2B5EF4-FFF2-40B4-BE49-F238E27FC236}">
                <a16:creationId xmlns:a16="http://schemas.microsoft.com/office/drawing/2014/main" id="{7091F713-9801-6F43-8F6A-18718447A1B9}"/>
              </a:ext>
            </a:extLst>
          </p:cNvPr>
          <p:cNvSpPr>
            <a:spLocks noGrp="1"/>
          </p:cNvSpPr>
          <p:nvPr>
            <p:ph type="body" sz="quarter" idx="11"/>
          </p:nvPr>
        </p:nvSpPr>
        <p:spPr>
          <a:xfrm>
            <a:off x="2119980" y="2722502"/>
            <a:ext cx="11274512" cy="4201821"/>
          </a:xfrm>
          <a:noFill/>
        </p:spPr>
        <p:txBody>
          <a:bodyPr/>
          <a:lstStyle/>
          <a:p>
            <a:pPr>
              <a:lnSpc>
                <a:spcPct val="100000"/>
              </a:lnSpc>
            </a:pPr>
            <a:r>
              <a:rPr lang="en-US" sz="3600" i="0" dirty="0">
                <a:solidFill>
                  <a:schemeClr val="tx1"/>
                </a:solidFill>
              </a:rPr>
              <a:t>There’s a job for everyone in science, technology and engineering no matter who you are or your interests. They want you and your skills in problem solving, creativity, determination and teamwork!</a:t>
            </a:r>
          </a:p>
          <a:p>
            <a:endParaRPr lang="en-US" sz="3600" b="0" i="0" dirty="0">
              <a:solidFill>
                <a:schemeClr val="tx1"/>
              </a:solidFill>
            </a:endParaRPr>
          </a:p>
        </p:txBody>
      </p:sp>
      <p:grpSp>
        <p:nvGrpSpPr>
          <p:cNvPr id="29" name="Group 28">
            <a:extLst>
              <a:ext uri="{FF2B5EF4-FFF2-40B4-BE49-F238E27FC236}">
                <a16:creationId xmlns:a16="http://schemas.microsoft.com/office/drawing/2014/main" id="{D6CF3A3F-7C1F-3842-AF72-325E264756C1}"/>
              </a:ext>
            </a:extLst>
          </p:cNvPr>
          <p:cNvGrpSpPr/>
          <p:nvPr/>
        </p:nvGrpSpPr>
        <p:grpSpPr>
          <a:xfrm>
            <a:off x="17976850" y="2759075"/>
            <a:ext cx="1414862" cy="1397401"/>
            <a:chOff x="7193989" y="3291131"/>
            <a:chExt cx="561381" cy="554453"/>
          </a:xfrm>
        </p:grpSpPr>
        <p:sp>
          <p:nvSpPr>
            <p:cNvPr id="30" name="object 99">
              <a:extLst>
                <a:ext uri="{FF2B5EF4-FFF2-40B4-BE49-F238E27FC236}">
                  <a16:creationId xmlns:a16="http://schemas.microsoft.com/office/drawing/2014/main" id="{34288963-7924-6C48-A8DA-6F11F3C000FD}"/>
                </a:ext>
              </a:extLst>
            </p:cNvPr>
            <p:cNvSpPr/>
            <p:nvPr/>
          </p:nvSpPr>
          <p:spPr>
            <a:xfrm>
              <a:off x="7494155" y="3291131"/>
              <a:ext cx="31115" cy="78105"/>
            </a:xfrm>
            <a:custGeom>
              <a:avLst/>
              <a:gdLst/>
              <a:ahLst/>
              <a:cxnLst/>
              <a:rect l="l" t="t" r="r" b="b"/>
              <a:pathLst>
                <a:path w="31115" h="78104">
                  <a:moveTo>
                    <a:pt x="19964" y="77609"/>
                  </a:moveTo>
                  <a:lnTo>
                    <a:pt x="0" y="77609"/>
                  </a:lnTo>
                  <a:lnTo>
                    <a:pt x="10907" y="0"/>
                  </a:lnTo>
                  <a:lnTo>
                    <a:pt x="30871" y="0"/>
                  </a:lnTo>
                  <a:lnTo>
                    <a:pt x="19964" y="77609"/>
                  </a:lnTo>
                  <a:close/>
                </a:path>
              </a:pathLst>
            </a:custGeom>
            <a:solidFill>
              <a:srgbClr val="25203E"/>
            </a:solidFill>
          </p:spPr>
          <p:txBody>
            <a:bodyPr wrap="square" lIns="0" tIns="0" rIns="0" bIns="0" rtlCol="0"/>
            <a:lstStyle/>
            <a:p>
              <a:endParaRPr/>
            </a:p>
          </p:txBody>
        </p:sp>
        <p:sp>
          <p:nvSpPr>
            <p:cNvPr id="31" name="object 100">
              <a:extLst>
                <a:ext uri="{FF2B5EF4-FFF2-40B4-BE49-F238E27FC236}">
                  <a16:creationId xmlns:a16="http://schemas.microsoft.com/office/drawing/2014/main" id="{25DE94A7-DC49-2F41-A1F2-6A6711BD192B}"/>
                </a:ext>
              </a:extLst>
            </p:cNvPr>
            <p:cNvSpPr/>
            <p:nvPr/>
          </p:nvSpPr>
          <p:spPr>
            <a:xfrm>
              <a:off x="7218248" y="3311181"/>
              <a:ext cx="211454" cy="206375"/>
            </a:xfrm>
            <a:custGeom>
              <a:avLst/>
              <a:gdLst/>
              <a:ahLst/>
              <a:cxnLst/>
              <a:rect l="l" t="t" r="r" b="b"/>
              <a:pathLst>
                <a:path w="211454" h="206375">
                  <a:moveTo>
                    <a:pt x="79286" y="187172"/>
                  </a:moveTo>
                  <a:lnTo>
                    <a:pt x="8839" y="163195"/>
                  </a:lnTo>
                  <a:lnTo>
                    <a:pt x="0" y="182194"/>
                  </a:lnTo>
                  <a:lnTo>
                    <a:pt x="70446" y="206171"/>
                  </a:lnTo>
                  <a:lnTo>
                    <a:pt x="79286" y="187172"/>
                  </a:lnTo>
                  <a:close/>
                </a:path>
                <a:path w="211454" h="206375">
                  <a:moveTo>
                    <a:pt x="134632" y="116751"/>
                  </a:moveTo>
                  <a:lnTo>
                    <a:pt x="84251" y="64820"/>
                  </a:lnTo>
                  <a:lnTo>
                    <a:pt x="68808" y="79667"/>
                  </a:lnTo>
                  <a:lnTo>
                    <a:pt x="119189" y="131597"/>
                  </a:lnTo>
                  <a:lnTo>
                    <a:pt x="134632" y="116751"/>
                  </a:lnTo>
                  <a:close/>
                </a:path>
                <a:path w="211454" h="206375">
                  <a:moveTo>
                    <a:pt x="211239" y="70916"/>
                  </a:moveTo>
                  <a:lnTo>
                    <a:pt x="189649" y="0"/>
                  </a:lnTo>
                  <a:lnTo>
                    <a:pt x="170256" y="8128"/>
                  </a:lnTo>
                  <a:lnTo>
                    <a:pt x="191858" y="79032"/>
                  </a:lnTo>
                  <a:lnTo>
                    <a:pt x="211239" y="70916"/>
                  </a:lnTo>
                  <a:close/>
                </a:path>
              </a:pathLst>
            </a:custGeom>
            <a:solidFill>
              <a:srgbClr val="25203E"/>
            </a:solidFill>
          </p:spPr>
          <p:txBody>
            <a:bodyPr wrap="square" lIns="0" tIns="0" rIns="0" bIns="0" rtlCol="0"/>
            <a:lstStyle/>
            <a:p>
              <a:endParaRPr/>
            </a:p>
          </p:txBody>
        </p:sp>
        <p:sp>
          <p:nvSpPr>
            <p:cNvPr id="32" name="object 101">
              <a:extLst>
                <a:ext uri="{FF2B5EF4-FFF2-40B4-BE49-F238E27FC236}">
                  <a16:creationId xmlns:a16="http://schemas.microsoft.com/office/drawing/2014/main" id="{8C1ADA07-ECBF-C748-866F-98347CE254B1}"/>
                </a:ext>
              </a:extLst>
            </p:cNvPr>
            <p:cNvSpPr/>
            <p:nvPr/>
          </p:nvSpPr>
          <p:spPr>
            <a:xfrm>
              <a:off x="7193989" y="3581172"/>
              <a:ext cx="79375" cy="28575"/>
            </a:xfrm>
            <a:custGeom>
              <a:avLst/>
              <a:gdLst/>
              <a:ahLst/>
              <a:cxnLst/>
              <a:rect l="l" t="t" r="r" b="b"/>
              <a:pathLst>
                <a:path w="79375" h="28575">
                  <a:moveTo>
                    <a:pt x="0" y="27978"/>
                  </a:moveTo>
                  <a:lnTo>
                    <a:pt x="708" y="8115"/>
                  </a:lnTo>
                  <a:lnTo>
                    <a:pt x="79039" y="0"/>
                  </a:lnTo>
                  <a:lnTo>
                    <a:pt x="78331" y="19862"/>
                  </a:lnTo>
                  <a:lnTo>
                    <a:pt x="0" y="27978"/>
                  </a:lnTo>
                  <a:close/>
                </a:path>
              </a:pathLst>
            </a:custGeom>
            <a:solidFill>
              <a:srgbClr val="25203E"/>
            </a:solidFill>
          </p:spPr>
          <p:txBody>
            <a:bodyPr wrap="square" lIns="0" tIns="0" rIns="0" bIns="0" rtlCol="0"/>
            <a:lstStyle/>
            <a:p>
              <a:endParaRPr/>
            </a:p>
          </p:txBody>
        </p:sp>
        <p:grpSp>
          <p:nvGrpSpPr>
            <p:cNvPr id="33" name="object 102">
              <a:extLst>
                <a:ext uri="{FF2B5EF4-FFF2-40B4-BE49-F238E27FC236}">
                  <a16:creationId xmlns:a16="http://schemas.microsoft.com/office/drawing/2014/main" id="{0F5B3346-D3BA-C74F-BFB6-6CC80EE0B359}"/>
                </a:ext>
              </a:extLst>
            </p:cNvPr>
            <p:cNvGrpSpPr/>
            <p:nvPr/>
          </p:nvGrpSpPr>
          <p:grpSpPr>
            <a:xfrm>
              <a:off x="7210906" y="3662069"/>
              <a:ext cx="205104" cy="183515"/>
              <a:chOff x="7210906" y="3662069"/>
              <a:chExt cx="205104" cy="183515"/>
            </a:xfrm>
          </p:grpSpPr>
          <p:pic>
            <p:nvPicPr>
              <p:cNvPr id="40" name="object 103">
                <a:extLst>
                  <a:ext uri="{FF2B5EF4-FFF2-40B4-BE49-F238E27FC236}">
                    <a16:creationId xmlns:a16="http://schemas.microsoft.com/office/drawing/2014/main" id="{B456A2D5-54C6-B048-93DA-C2AF88DD34EF}"/>
                  </a:ext>
                </a:extLst>
              </p:cNvPr>
              <p:cNvPicPr/>
              <p:nvPr/>
            </p:nvPicPr>
            <p:blipFill>
              <a:blip r:embed="rId3" cstate="print"/>
              <a:stretch>
                <a:fillRect/>
              </a:stretch>
            </p:blipFill>
            <p:spPr>
              <a:xfrm>
                <a:off x="7210906" y="3662069"/>
                <a:ext cx="130969" cy="139527"/>
              </a:xfrm>
              <a:prstGeom prst="rect">
                <a:avLst/>
              </a:prstGeom>
            </p:spPr>
          </p:pic>
          <p:sp>
            <p:nvSpPr>
              <p:cNvPr id="41" name="object 104">
                <a:extLst>
                  <a:ext uri="{FF2B5EF4-FFF2-40B4-BE49-F238E27FC236}">
                    <a16:creationId xmlns:a16="http://schemas.microsoft.com/office/drawing/2014/main" id="{07F126AA-AA1B-374C-9BE0-73B895CF8D54}"/>
                  </a:ext>
                </a:extLst>
              </p:cNvPr>
              <p:cNvSpPr/>
              <p:nvPr/>
            </p:nvSpPr>
            <p:spPr>
              <a:xfrm>
                <a:off x="7370026" y="3764906"/>
                <a:ext cx="46355" cy="80645"/>
              </a:xfrm>
              <a:custGeom>
                <a:avLst/>
                <a:gdLst/>
                <a:ahLst/>
                <a:cxnLst/>
                <a:rect l="l" t="t" r="r" b="b"/>
                <a:pathLst>
                  <a:path w="46354" h="80645">
                    <a:moveTo>
                      <a:pt x="18948" y="80073"/>
                    </a:moveTo>
                    <a:lnTo>
                      <a:pt x="0" y="75920"/>
                    </a:lnTo>
                    <a:lnTo>
                      <a:pt x="26811" y="0"/>
                    </a:lnTo>
                    <a:lnTo>
                      <a:pt x="45760" y="4152"/>
                    </a:lnTo>
                    <a:lnTo>
                      <a:pt x="18948" y="80073"/>
                    </a:lnTo>
                    <a:close/>
                  </a:path>
                </a:pathLst>
              </a:custGeom>
              <a:solidFill>
                <a:srgbClr val="25203E"/>
              </a:solidFill>
            </p:spPr>
            <p:txBody>
              <a:bodyPr wrap="square" lIns="0" tIns="0" rIns="0" bIns="0" rtlCol="0"/>
              <a:lstStyle/>
              <a:p>
                <a:endParaRPr/>
              </a:p>
            </p:txBody>
          </p:sp>
        </p:grpSp>
        <p:sp>
          <p:nvSpPr>
            <p:cNvPr id="34" name="object 105">
              <a:extLst>
                <a:ext uri="{FF2B5EF4-FFF2-40B4-BE49-F238E27FC236}">
                  <a16:creationId xmlns:a16="http://schemas.microsoft.com/office/drawing/2014/main" id="{46BFF997-01FC-6C46-92D7-CC936FFFED90}"/>
                </a:ext>
              </a:extLst>
            </p:cNvPr>
            <p:cNvSpPr/>
            <p:nvPr/>
          </p:nvSpPr>
          <p:spPr>
            <a:xfrm>
              <a:off x="7479971" y="3764906"/>
              <a:ext cx="26034" cy="80645"/>
            </a:xfrm>
            <a:custGeom>
              <a:avLst/>
              <a:gdLst/>
              <a:ahLst/>
              <a:cxnLst/>
              <a:rect l="l" t="t" r="r" b="b"/>
              <a:pathLst>
                <a:path w="26034" h="80645">
                  <a:moveTo>
                    <a:pt x="5459" y="80073"/>
                  </a:moveTo>
                  <a:lnTo>
                    <a:pt x="0" y="4152"/>
                  </a:lnTo>
                  <a:lnTo>
                    <a:pt x="20116" y="0"/>
                  </a:lnTo>
                  <a:lnTo>
                    <a:pt x="25575" y="75920"/>
                  </a:lnTo>
                  <a:lnTo>
                    <a:pt x="5459" y="80073"/>
                  </a:lnTo>
                  <a:close/>
                </a:path>
              </a:pathLst>
            </a:custGeom>
            <a:solidFill>
              <a:srgbClr val="25203E"/>
            </a:solidFill>
          </p:spPr>
          <p:txBody>
            <a:bodyPr wrap="square" lIns="0" tIns="0" rIns="0" bIns="0" rtlCol="0"/>
            <a:lstStyle/>
            <a:p>
              <a:endParaRPr/>
            </a:p>
          </p:txBody>
        </p:sp>
        <p:pic>
          <p:nvPicPr>
            <p:cNvPr id="35" name="object 106">
              <a:extLst>
                <a:ext uri="{FF2B5EF4-FFF2-40B4-BE49-F238E27FC236}">
                  <a16:creationId xmlns:a16="http://schemas.microsoft.com/office/drawing/2014/main" id="{01DB444B-BF58-4E4D-9423-910238B94DBB}"/>
                </a:ext>
              </a:extLst>
            </p:cNvPr>
            <p:cNvPicPr/>
            <p:nvPr/>
          </p:nvPicPr>
          <p:blipFill>
            <a:blip r:embed="rId4" cstate="print"/>
            <a:stretch>
              <a:fillRect/>
            </a:stretch>
          </p:blipFill>
          <p:spPr>
            <a:xfrm>
              <a:off x="7562386" y="3662069"/>
              <a:ext cx="141621" cy="139527"/>
            </a:xfrm>
            <a:prstGeom prst="rect">
              <a:avLst/>
            </a:prstGeom>
          </p:spPr>
        </p:pic>
        <p:sp>
          <p:nvSpPr>
            <p:cNvPr id="36" name="object 107">
              <a:extLst>
                <a:ext uri="{FF2B5EF4-FFF2-40B4-BE49-F238E27FC236}">
                  <a16:creationId xmlns:a16="http://schemas.microsoft.com/office/drawing/2014/main" id="{22311FEA-6F63-4846-A952-A2C8E0B92531}"/>
                </a:ext>
              </a:extLst>
            </p:cNvPr>
            <p:cNvSpPr/>
            <p:nvPr/>
          </p:nvSpPr>
          <p:spPr>
            <a:xfrm>
              <a:off x="7670670" y="3581172"/>
              <a:ext cx="81280" cy="28575"/>
            </a:xfrm>
            <a:custGeom>
              <a:avLst/>
              <a:gdLst/>
              <a:ahLst/>
              <a:cxnLst/>
              <a:rect l="l" t="t" r="r" b="b"/>
              <a:pathLst>
                <a:path w="81279" h="28575">
                  <a:moveTo>
                    <a:pt x="76037" y="27978"/>
                  </a:moveTo>
                  <a:lnTo>
                    <a:pt x="0" y="19862"/>
                  </a:lnTo>
                  <a:lnTo>
                    <a:pt x="4874" y="0"/>
                  </a:lnTo>
                  <a:lnTo>
                    <a:pt x="80911" y="8115"/>
                  </a:lnTo>
                  <a:lnTo>
                    <a:pt x="76037" y="27978"/>
                  </a:lnTo>
                  <a:close/>
                </a:path>
              </a:pathLst>
            </a:custGeom>
            <a:solidFill>
              <a:srgbClr val="25203E"/>
            </a:solidFill>
          </p:spPr>
          <p:txBody>
            <a:bodyPr wrap="square" lIns="0" tIns="0" rIns="0" bIns="0" rtlCol="0"/>
            <a:lstStyle/>
            <a:p>
              <a:endParaRPr/>
            </a:p>
          </p:txBody>
        </p:sp>
        <p:grpSp>
          <p:nvGrpSpPr>
            <p:cNvPr id="37" name="object 108">
              <a:extLst>
                <a:ext uri="{FF2B5EF4-FFF2-40B4-BE49-F238E27FC236}">
                  <a16:creationId xmlns:a16="http://schemas.microsoft.com/office/drawing/2014/main" id="{00D17977-12F9-714E-9AFF-B7CAEBD2B0AC}"/>
                </a:ext>
              </a:extLst>
            </p:cNvPr>
            <p:cNvGrpSpPr/>
            <p:nvPr/>
          </p:nvGrpSpPr>
          <p:grpSpPr>
            <a:xfrm>
              <a:off x="7575030" y="3311179"/>
              <a:ext cx="180340" cy="206375"/>
              <a:chOff x="7575030" y="3311179"/>
              <a:chExt cx="180340" cy="206375"/>
            </a:xfrm>
          </p:grpSpPr>
          <p:sp>
            <p:nvSpPr>
              <p:cNvPr id="38" name="object 109">
                <a:extLst>
                  <a:ext uri="{FF2B5EF4-FFF2-40B4-BE49-F238E27FC236}">
                    <a16:creationId xmlns:a16="http://schemas.microsoft.com/office/drawing/2014/main" id="{F6DDBCD4-C5D6-6F4E-96FD-DE85070C437B}"/>
                  </a:ext>
                </a:extLst>
              </p:cNvPr>
              <p:cNvSpPr/>
              <p:nvPr/>
            </p:nvSpPr>
            <p:spPr>
              <a:xfrm>
                <a:off x="7674300" y="3474370"/>
                <a:ext cx="81280" cy="43180"/>
              </a:xfrm>
              <a:custGeom>
                <a:avLst/>
                <a:gdLst/>
                <a:ahLst/>
                <a:cxnLst/>
                <a:rect l="l" t="t" r="r" b="b"/>
                <a:pathLst>
                  <a:path w="81279" h="43179">
                    <a:moveTo>
                      <a:pt x="3502" y="42976"/>
                    </a:moveTo>
                    <a:lnTo>
                      <a:pt x="0" y="23977"/>
                    </a:lnTo>
                    <a:lnTo>
                      <a:pt x="77182" y="0"/>
                    </a:lnTo>
                    <a:lnTo>
                      <a:pt x="80684" y="18999"/>
                    </a:lnTo>
                    <a:lnTo>
                      <a:pt x="3502" y="42976"/>
                    </a:lnTo>
                    <a:close/>
                  </a:path>
                </a:pathLst>
              </a:custGeom>
              <a:solidFill>
                <a:srgbClr val="25203E"/>
              </a:solidFill>
            </p:spPr>
            <p:txBody>
              <a:bodyPr wrap="square" lIns="0" tIns="0" rIns="0" bIns="0" rtlCol="0"/>
              <a:lstStyle/>
              <a:p>
                <a:endParaRPr/>
              </a:p>
            </p:txBody>
          </p:sp>
          <p:pic>
            <p:nvPicPr>
              <p:cNvPr id="39" name="object 110">
                <a:extLst>
                  <a:ext uri="{FF2B5EF4-FFF2-40B4-BE49-F238E27FC236}">
                    <a16:creationId xmlns:a16="http://schemas.microsoft.com/office/drawing/2014/main" id="{6E617412-2FB1-3941-817E-5802AE97B282}"/>
                  </a:ext>
                </a:extLst>
              </p:cNvPr>
              <p:cNvPicPr/>
              <p:nvPr/>
            </p:nvPicPr>
            <p:blipFill>
              <a:blip r:embed="rId5" cstate="print"/>
              <a:stretch>
                <a:fillRect/>
              </a:stretch>
            </p:blipFill>
            <p:spPr>
              <a:xfrm>
                <a:off x="7575030" y="3311179"/>
                <a:ext cx="139970" cy="131593"/>
              </a:xfrm>
              <a:prstGeom prst="rect">
                <a:avLst/>
              </a:prstGeom>
            </p:spPr>
          </p:pic>
        </p:grpSp>
      </p:grpSp>
      <p:sp>
        <p:nvSpPr>
          <p:cNvPr id="2" name="TextBox 1">
            <a:extLst>
              <a:ext uri="{FF2B5EF4-FFF2-40B4-BE49-F238E27FC236}">
                <a16:creationId xmlns:a16="http://schemas.microsoft.com/office/drawing/2014/main" id="{BCD123E0-A747-89AC-EF99-C40DA34F0F21}"/>
              </a:ext>
            </a:extLst>
          </p:cNvPr>
          <p:cNvSpPr txBox="1"/>
          <p:nvPr/>
        </p:nvSpPr>
        <p:spPr>
          <a:xfrm>
            <a:off x="7792710" y="5739918"/>
            <a:ext cx="5972873" cy="3539430"/>
          </a:xfrm>
          <a:prstGeom prst="rect">
            <a:avLst/>
          </a:prstGeom>
          <a:solidFill>
            <a:schemeClr val="bg1"/>
          </a:solidFill>
          <a:ln w="34925">
            <a:solidFill>
              <a:srgbClr val="14ED99"/>
            </a:solidFill>
          </a:ln>
        </p:spPr>
        <p:txBody>
          <a:bodyPr wrap="square" rtlCol="0">
            <a:spAutoFit/>
          </a:bodyPr>
          <a:lstStyle/>
          <a:p>
            <a:pPr algn="ctr"/>
            <a:r>
              <a:rPr lang="en-US" sz="3200" b="1" dirty="0">
                <a:latin typeface="Poppins" panose="00000500000000000000" pitchFamily="2" charset="0"/>
                <a:cs typeface="Poppins" panose="00000500000000000000" pitchFamily="2" charset="0"/>
              </a:rPr>
              <a:t>Pick the route in to engineering that suits you! </a:t>
            </a:r>
            <a:r>
              <a:rPr lang="en-US" sz="3200" dirty="0">
                <a:latin typeface="Poppins" panose="00000500000000000000" pitchFamily="2" charset="0"/>
                <a:cs typeface="Poppins" panose="00000500000000000000" pitchFamily="2" charset="0"/>
              </a:rPr>
              <a:t>Many subjects are valued, you don’t need top grades, and there are T level, apprenticeship and degree routes in to suit everyone.</a:t>
            </a:r>
            <a:endParaRPr lang="en-GB" sz="2000" b="1"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B1066D94-8A07-280D-E3F9-8A8A02B0A908}"/>
              </a:ext>
            </a:extLst>
          </p:cNvPr>
          <p:cNvSpPr txBox="1"/>
          <p:nvPr/>
        </p:nvSpPr>
        <p:spPr>
          <a:xfrm>
            <a:off x="1231952" y="5731529"/>
            <a:ext cx="5629711" cy="1569660"/>
          </a:xfrm>
          <a:prstGeom prst="rect">
            <a:avLst/>
          </a:prstGeom>
          <a:noFill/>
          <a:ln w="28575">
            <a:solidFill>
              <a:srgbClr val="14ED99"/>
            </a:solidFill>
          </a:ln>
        </p:spPr>
        <p:txBody>
          <a:bodyPr wrap="square" rtlCol="0">
            <a:spAutoFit/>
          </a:bodyPr>
          <a:lstStyle/>
          <a:p>
            <a:pPr algn="ctr"/>
            <a:r>
              <a:rPr lang="en-US" sz="3200" b="1" dirty="0">
                <a:latin typeface="Poppins" panose="00000500000000000000" pitchFamily="2" charset="0"/>
                <a:cs typeface="Poppins" panose="00000500000000000000" pitchFamily="2" charset="0"/>
              </a:rPr>
              <a:t>Engineers are in demand, </a:t>
            </a:r>
            <a:r>
              <a:rPr lang="en-US" sz="3200" dirty="0">
                <a:latin typeface="Poppins" panose="00000500000000000000" pitchFamily="2" charset="0"/>
                <a:cs typeface="Poppins" panose="00000500000000000000" pitchFamily="2" charset="0"/>
              </a:rPr>
              <a:t>both in the UK and around the world.</a:t>
            </a:r>
            <a:endParaRPr lang="en-GB"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7339B7F6-0AA0-FF77-8A1F-811BE6162C08}"/>
              </a:ext>
            </a:extLst>
          </p:cNvPr>
          <p:cNvSpPr txBox="1"/>
          <p:nvPr/>
        </p:nvSpPr>
        <p:spPr>
          <a:xfrm>
            <a:off x="1002577" y="7724698"/>
            <a:ext cx="6324610" cy="2062103"/>
          </a:xfrm>
          <a:prstGeom prst="rect">
            <a:avLst/>
          </a:prstGeom>
          <a:noFill/>
          <a:ln w="28575">
            <a:solidFill>
              <a:srgbClr val="14ED99"/>
            </a:solidFill>
          </a:ln>
        </p:spPr>
        <p:txBody>
          <a:bodyPr wrap="square" rtlCol="0">
            <a:spAutoFit/>
          </a:bodyPr>
          <a:lstStyle/>
          <a:p>
            <a:pPr algn="ctr"/>
            <a:r>
              <a:rPr lang="en-US" sz="3200" b="1" dirty="0">
                <a:latin typeface="Poppins" panose="00000500000000000000" pitchFamily="2" charset="0"/>
                <a:cs typeface="Poppins" panose="00000500000000000000" pitchFamily="2" charset="0"/>
              </a:rPr>
              <a:t>Get paid well as an engineer! </a:t>
            </a:r>
            <a:r>
              <a:rPr lang="en-US" sz="3200" dirty="0">
                <a:latin typeface="Poppins" panose="00000500000000000000" pitchFamily="2" charset="0"/>
                <a:cs typeface="Poppins" panose="00000500000000000000" pitchFamily="2" charset="0"/>
              </a:rPr>
              <a:t>You have the potential to earn £80,000+ as you get more experience.</a:t>
            </a: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6917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5D0B6-8477-14B6-D589-BA89DAC6C7D1}"/>
              </a:ext>
            </a:extLst>
          </p:cNvPr>
          <p:cNvSpPr>
            <a:spLocks noGrp="1"/>
          </p:cNvSpPr>
          <p:nvPr>
            <p:ph type="body" sz="quarter" idx="11"/>
          </p:nvPr>
        </p:nvSpPr>
        <p:spPr>
          <a:xfrm>
            <a:off x="710463" y="2004754"/>
            <a:ext cx="12131617" cy="6155532"/>
          </a:xfrm>
        </p:spPr>
        <p:txBody>
          <a:bodyPr lIns="91440" tIns="45720" rIns="91440" bIns="45720" anchor="t"/>
          <a:lstStyle/>
          <a:p>
            <a:r>
              <a:rPr lang="en-US" sz="3600" i="0" dirty="0">
                <a:solidFill>
                  <a:schemeClr val="tx1"/>
                </a:solidFill>
              </a:rPr>
              <a:t>Engineers solve problems, design and create.</a:t>
            </a:r>
          </a:p>
          <a:p>
            <a:r>
              <a:rPr lang="en-US" sz="3600" i="0" dirty="0">
                <a:solidFill>
                  <a:schemeClr val="tx1"/>
                </a:solidFill>
                <a:latin typeface="Poppins"/>
                <a:cs typeface="Poppins"/>
              </a:rPr>
              <a:t>They transform people’s lives from tackling climate change, helping people’s health, to making food easier to grow. They work in sport, TV, gaming, fashion, transport, wellbeing, and even more, so whatever your interests there’s a job for you!</a:t>
            </a:r>
            <a:endParaRPr lang="en-US" sz="3600" dirty="0">
              <a:solidFill>
                <a:schemeClr val="tx1"/>
              </a:solidFill>
              <a:latin typeface="Poppins"/>
              <a:cs typeface="Poppins"/>
            </a:endParaRPr>
          </a:p>
          <a:p>
            <a:pPr algn="l"/>
            <a:r>
              <a:rPr lang="en-US" sz="3600" b="0" i="0" dirty="0">
                <a:solidFill>
                  <a:schemeClr val="tx1"/>
                </a:solidFill>
                <a:latin typeface="Poppins"/>
                <a:cs typeface="Poppins"/>
              </a:rPr>
              <a:t>We need many different people to become engineers, so that the solutions they create meet everyone’s needs. We need you!</a:t>
            </a:r>
          </a:p>
          <a:p>
            <a:endParaRPr lang="en-GB" dirty="0"/>
          </a:p>
        </p:txBody>
      </p:sp>
      <p:sp>
        <p:nvSpPr>
          <p:cNvPr id="3" name="Text Placeholder 2">
            <a:extLst>
              <a:ext uri="{FF2B5EF4-FFF2-40B4-BE49-F238E27FC236}">
                <a16:creationId xmlns:a16="http://schemas.microsoft.com/office/drawing/2014/main" id="{1EF8FC22-2780-1705-E735-03D7F13B50A5}"/>
              </a:ext>
            </a:extLst>
          </p:cNvPr>
          <p:cNvSpPr>
            <a:spLocks noGrp="1"/>
          </p:cNvSpPr>
          <p:nvPr>
            <p:ph type="body" sz="quarter" idx="15"/>
          </p:nvPr>
        </p:nvSpPr>
        <p:spPr/>
        <p:txBody>
          <a:bodyPr/>
          <a:lstStyle/>
          <a:p>
            <a:r>
              <a:rPr lang="en-US"/>
              <a:t>What is an engineer?</a:t>
            </a:r>
            <a:endParaRPr lang="en-GB"/>
          </a:p>
        </p:txBody>
      </p:sp>
      <p:sp>
        <p:nvSpPr>
          <p:cNvPr id="5" name="TextBox 4">
            <a:extLst>
              <a:ext uri="{FF2B5EF4-FFF2-40B4-BE49-F238E27FC236}">
                <a16:creationId xmlns:a16="http://schemas.microsoft.com/office/drawing/2014/main" id="{DF755570-337A-1672-CCA5-B49F377C455A}"/>
              </a:ext>
            </a:extLst>
          </p:cNvPr>
          <p:cNvSpPr txBox="1"/>
          <p:nvPr/>
        </p:nvSpPr>
        <p:spPr>
          <a:xfrm>
            <a:off x="15633093" y="482590"/>
            <a:ext cx="3960043" cy="4154984"/>
          </a:xfrm>
          <a:prstGeom prst="rect">
            <a:avLst/>
          </a:prstGeom>
          <a:solidFill>
            <a:schemeClr val="bg1"/>
          </a:solidFill>
          <a:ln w="28575">
            <a:solidFill>
              <a:srgbClr val="14ED99"/>
            </a:solidFill>
          </a:ln>
        </p:spPr>
        <p:txBody>
          <a:bodyPr wrap="square" lIns="91440" tIns="45720" rIns="91440" bIns="45720" rtlCol="0" anchor="t">
            <a:spAutoFit/>
          </a:bodyPr>
          <a:lstStyle/>
          <a:p>
            <a:pPr algn="ctr"/>
            <a:r>
              <a:rPr lang="en-US" sz="2400" b="1">
                <a:latin typeface="Poppins"/>
                <a:cs typeface="Poppins"/>
              </a:rPr>
              <a:t>Daniela Paredes-Fuentes: A design engineer and co-founder at Gravity Sketch </a:t>
            </a:r>
            <a:r>
              <a:rPr lang="en-US" sz="2400">
                <a:latin typeface="Poppins"/>
                <a:cs typeface="Poppins"/>
              </a:rPr>
              <a:t>who designs software which uses virtual reality (VR) to create 3D designs of models, art and scenes for companies like Ford and Disney.  </a:t>
            </a:r>
            <a:endParaRPr lang="en-GB" sz="2400">
              <a:latin typeface="Poppins"/>
              <a:cs typeface="Poppins"/>
            </a:endParaRPr>
          </a:p>
        </p:txBody>
      </p:sp>
      <p:pic>
        <p:nvPicPr>
          <p:cNvPr id="11" name="Picture 10" descr="A person wearing a vr headset sitting at a desk with a computer&#10;&#10;Description automatically generated">
            <a:extLst>
              <a:ext uri="{FF2B5EF4-FFF2-40B4-BE49-F238E27FC236}">
                <a16:creationId xmlns:a16="http://schemas.microsoft.com/office/drawing/2014/main" id="{DE055E1E-DB66-2C26-8FEE-462829D0B3BD}"/>
              </a:ext>
            </a:extLst>
          </p:cNvPr>
          <p:cNvPicPr>
            <a:picLocks noChangeAspect="1"/>
          </p:cNvPicPr>
          <p:nvPr/>
        </p:nvPicPr>
        <p:blipFill>
          <a:blip r:embed="rId3">
            <a:extLst>
              <a:ext uri="{28A0092B-C50C-407E-A947-70E740481C1C}">
                <a14:useLocalDpi xmlns:a14="http://schemas.microsoft.com/office/drawing/2010/main" val="0"/>
              </a:ext>
            </a:extLst>
          </a:blip>
          <a:srcRect r="40958"/>
          <a:stretch/>
        </p:blipFill>
        <p:spPr>
          <a:xfrm>
            <a:off x="12200535" y="490649"/>
            <a:ext cx="3423030" cy="3843098"/>
          </a:xfrm>
          <a:prstGeom prst="rect">
            <a:avLst/>
          </a:prstGeom>
        </p:spPr>
      </p:pic>
      <p:pic>
        <p:nvPicPr>
          <p:cNvPr id="13" name="Picture 12" descr="A person sitting in a car&#10;&#10;Description automatically generated">
            <a:extLst>
              <a:ext uri="{FF2B5EF4-FFF2-40B4-BE49-F238E27FC236}">
                <a16:creationId xmlns:a16="http://schemas.microsoft.com/office/drawing/2014/main" id="{2B57DD6D-ECEA-F2A9-604D-F0AEAB56D21A}"/>
              </a:ext>
            </a:extLst>
          </p:cNvPr>
          <p:cNvPicPr>
            <a:picLocks noChangeAspect="1"/>
          </p:cNvPicPr>
          <p:nvPr/>
        </p:nvPicPr>
        <p:blipFill>
          <a:blip r:embed="rId4">
            <a:extLst>
              <a:ext uri="{28A0092B-C50C-407E-A947-70E740481C1C}">
                <a14:useLocalDpi xmlns:a14="http://schemas.microsoft.com/office/drawing/2010/main" val="0"/>
              </a:ext>
            </a:extLst>
          </a:blip>
          <a:srcRect r="36404"/>
          <a:stretch/>
        </p:blipFill>
        <p:spPr>
          <a:xfrm>
            <a:off x="14372098" y="4994878"/>
            <a:ext cx="4435587" cy="3254804"/>
          </a:xfrm>
          <a:prstGeom prst="rect">
            <a:avLst/>
          </a:prstGeom>
        </p:spPr>
      </p:pic>
      <p:sp>
        <p:nvSpPr>
          <p:cNvPr id="16" name="TextBox 15">
            <a:extLst>
              <a:ext uri="{FF2B5EF4-FFF2-40B4-BE49-F238E27FC236}">
                <a16:creationId xmlns:a16="http://schemas.microsoft.com/office/drawing/2014/main" id="{EBEFF6BC-F239-A6D9-7C27-2B903785CF3D}"/>
              </a:ext>
            </a:extLst>
          </p:cNvPr>
          <p:cNvSpPr txBox="1"/>
          <p:nvPr/>
        </p:nvSpPr>
        <p:spPr>
          <a:xfrm>
            <a:off x="13558741" y="8242713"/>
            <a:ext cx="6062299" cy="2308324"/>
          </a:xfrm>
          <a:prstGeom prst="rect">
            <a:avLst/>
          </a:prstGeom>
          <a:solidFill>
            <a:schemeClr val="bg1"/>
          </a:solidFill>
          <a:ln w="28575">
            <a:solidFill>
              <a:srgbClr val="14ED99"/>
            </a:solidFill>
          </a:ln>
        </p:spPr>
        <p:txBody>
          <a:bodyPr wrap="square" lIns="91440" tIns="45720" rIns="91440" bIns="45720" rtlCol="0" anchor="t">
            <a:spAutoFit/>
          </a:bodyPr>
          <a:lstStyle/>
          <a:p>
            <a:pPr algn="ctr"/>
            <a:r>
              <a:rPr lang="en-US" sz="2400" b="1">
                <a:latin typeface="Poppins"/>
                <a:cs typeface="Poppins"/>
              </a:rPr>
              <a:t>George </a:t>
            </a:r>
            <a:r>
              <a:rPr lang="en-US" sz="2400" b="1" err="1">
                <a:latin typeface="Poppins"/>
                <a:cs typeface="Poppins"/>
              </a:rPr>
              <a:t>Imafidon</a:t>
            </a:r>
            <a:r>
              <a:rPr lang="en-US" sz="2400" b="1">
                <a:latin typeface="Poppins"/>
                <a:cs typeface="Poppins"/>
              </a:rPr>
              <a:t>: A performance and mechanical engineer </a:t>
            </a:r>
            <a:r>
              <a:rPr lang="en-US" sz="2400">
                <a:latin typeface="Poppins"/>
                <a:cs typeface="Poppins"/>
              </a:rPr>
              <a:t>who designs Extreme-E race cars with Sir Lewis Hamilton’s electric racing team, to make race cars faster and better for the planet. </a:t>
            </a:r>
            <a:endParaRPr lang="en-GB" sz="2400">
              <a:latin typeface="Poppins"/>
              <a:cs typeface="Poppins"/>
            </a:endParaRPr>
          </a:p>
        </p:txBody>
      </p:sp>
    </p:spTree>
    <p:extLst>
      <p:ext uri="{BB962C8B-B14F-4D97-AF65-F5344CB8AC3E}">
        <p14:creationId xmlns:p14="http://schemas.microsoft.com/office/powerpoint/2010/main" val="394193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0456E63-5776-9644-89DC-B0B7663306F5}"/>
              </a:ext>
            </a:extLst>
          </p:cNvPr>
          <p:cNvSpPr>
            <a:spLocks noGrp="1"/>
          </p:cNvSpPr>
          <p:nvPr>
            <p:ph type="body" sz="quarter" idx="15"/>
          </p:nvPr>
        </p:nvSpPr>
        <p:spPr>
          <a:xfrm>
            <a:off x="709275" y="1244899"/>
            <a:ext cx="8802768" cy="1200330"/>
          </a:xfrm>
        </p:spPr>
        <p:txBody>
          <a:bodyPr/>
          <a:lstStyle/>
          <a:p>
            <a:pPr algn="ctr"/>
            <a:r>
              <a:rPr lang="en-US" dirty="0"/>
              <a:t>Your Big Bang at School</a:t>
            </a:r>
          </a:p>
          <a:p>
            <a:endParaRPr lang="en-US" dirty="0"/>
          </a:p>
        </p:txBody>
      </p:sp>
      <p:pic>
        <p:nvPicPr>
          <p:cNvPr id="25" name="Picture Placeholder 24">
            <a:extLst>
              <a:ext uri="{FF2B5EF4-FFF2-40B4-BE49-F238E27FC236}">
                <a16:creationId xmlns:a16="http://schemas.microsoft.com/office/drawing/2014/main" id="{545E0104-85C8-6445-8B9B-5D906615413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497" r="20497"/>
          <a:stretch>
            <a:fillRect/>
          </a:stretch>
        </p:blipFill>
        <p:spPr/>
      </p:pic>
      <p:sp>
        <p:nvSpPr>
          <p:cNvPr id="3" name="Text Placeholder 2">
            <a:extLst>
              <a:ext uri="{FF2B5EF4-FFF2-40B4-BE49-F238E27FC236}">
                <a16:creationId xmlns:a16="http://schemas.microsoft.com/office/drawing/2014/main" id="{29875EAA-DA06-4997-6FE6-7DF7A46C5B20}"/>
              </a:ext>
            </a:extLst>
          </p:cNvPr>
          <p:cNvSpPr>
            <a:spLocks noGrp="1"/>
          </p:cNvSpPr>
          <p:nvPr>
            <p:ph type="body" sz="quarter" idx="16"/>
          </p:nvPr>
        </p:nvSpPr>
        <p:spPr>
          <a:xfrm>
            <a:off x="1483467" y="5237999"/>
            <a:ext cx="6967052" cy="2710530"/>
          </a:xfrm>
        </p:spPr>
        <p:txBody>
          <a:bodyPr lIns="91440" tIns="45720" rIns="91440" bIns="45720" anchor="t"/>
          <a:lstStyle/>
          <a:p>
            <a:pPr marL="0" marR="0" lvl="0" indent="0" algn="ctr" defTabSz="914400" eaLnBrk="1" fontAlgn="auto" latinLnBrk="0" hangingPunct="1">
              <a:lnSpc>
                <a:spcPct val="100000"/>
              </a:lnSpc>
              <a:spcBef>
                <a:spcPts val="0"/>
              </a:spcBef>
              <a:spcAft>
                <a:spcPts val="0"/>
              </a:spcAft>
              <a:buClr>
                <a:srgbClr val="282727"/>
              </a:buClr>
              <a:buSzPct val="120000"/>
              <a:buFontTx/>
              <a:buNone/>
              <a:tabLst/>
              <a:defRPr/>
            </a:pPr>
            <a:r>
              <a:rPr lang="en-US" sz="2800" i="0" dirty="0">
                <a:latin typeface="Poppins Light"/>
                <a:cs typeface="Poppins Light"/>
              </a:rPr>
              <a:t>Take the opportunity to reflect</a:t>
            </a:r>
            <a:r>
              <a:rPr kumimoji="0" lang="en-US" sz="2800" i="0" u="none" strike="noStrike" kern="0" cap="none" spc="0" normalizeH="0" baseline="0" noProof="0" dirty="0">
                <a:ln>
                  <a:noFill/>
                </a:ln>
                <a:solidFill>
                  <a:srgbClr val="26213F"/>
                </a:solidFill>
                <a:effectLst/>
                <a:uLnTx/>
                <a:uFillTx/>
                <a:latin typeface="Poppins Light"/>
                <a:cs typeface="Poppins Light"/>
              </a:rPr>
              <a:t> on your Big Bang at School </a:t>
            </a:r>
            <a:r>
              <a:rPr lang="en-US" sz="2800" i="0" dirty="0">
                <a:latin typeface="Poppins Light"/>
                <a:cs typeface="Poppins Light"/>
              </a:rPr>
              <a:t>event</a:t>
            </a:r>
            <a:r>
              <a:rPr kumimoji="0" lang="en-US" sz="2800" i="0" u="none" strike="noStrike" kern="0" cap="none" spc="0" normalizeH="0" baseline="0" noProof="0" dirty="0">
                <a:ln>
                  <a:noFill/>
                </a:ln>
                <a:solidFill>
                  <a:srgbClr val="26213F"/>
                </a:solidFill>
                <a:effectLst/>
                <a:uLnTx/>
                <a:uFillTx/>
                <a:latin typeface="Poppins Light"/>
                <a:cs typeface="Poppins Light"/>
              </a:rPr>
              <a:t> to understand what it has meant for you and what you can do next to continue exploring STEM.</a:t>
            </a:r>
            <a:endParaRPr lang="en-GB" dirty="0">
              <a:latin typeface="Poppins Light"/>
              <a:cs typeface="Poppins Light"/>
            </a:endParaRPr>
          </a:p>
        </p:txBody>
      </p:sp>
      <p:sp>
        <p:nvSpPr>
          <p:cNvPr id="7" name="TextBox 6">
            <a:extLst>
              <a:ext uri="{FF2B5EF4-FFF2-40B4-BE49-F238E27FC236}">
                <a16:creationId xmlns:a16="http://schemas.microsoft.com/office/drawing/2014/main" id="{8F554B8A-2926-656A-D760-A0D7231B11CA}"/>
              </a:ext>
            </a:extLst>
          </p:cNvPr>
          <p:cNvSpPr txBox="1"/>
          <p:nvPr/>
        </p:nvSpPr>
        <p:spPr>
          <a:xfrm>
            <a:off x="871948" y="3764654"/>
            <a:ext cx="8190091" cy="1200329"/>
          </a:xfrm>
          <a:prstGeom prst="rect">
            <a:avLst/>
          </a:prstGeom>
          <a:noFill/>
        </p:spPr>
        <p:txBody>
          <a:bodyPr wrap="square" rtlCol="0">
            <a:spAutoFit/>
          </a:bodyPr>
          <a:lstStyle/>
          <a:p>
            <a:pPr algn="ctr"/>
            <a:r>
              <a:rPr lang="en-US" sz="3600" b="1">
                <a:latin typeface="Poppins" panose="00000500000000000000" pitchFamily="2" charset="0"/>
                <a:cs typeface="Poppins" panose="00000500000000000000" pitchFamily="2" charset="0"/>
              </a:rPr>
              <a:t>Discover where STEM could take you in your future</a:t>
            </a:r>
          </a:p>
        </p:txBody>
      </p:sp>
    </p:spTree>
    <p:extLst>
      <p:ext uri="{BB962C8B-B14F-4D97-AF65-F5344CB8AC3E}">
        <p14:creationId xmlns:p14="http://schemas.microsoft.com/office/powerpoint/2010/main" val="2958427141"/>
      </p:ext>
    </p:extLst>
  </p:cSld>
  <p:clrMapOvr>
    <a:masterClrMapping/>
  </p:clrMapOvr>
</p:sld>
</file>

<file path=ppt/theme/theme1.xml><?xml version="1.0" encoding="utf-8"?>
<a:theme xmlns:a="http://schemas.openxmlformats.org/drawingml/2006/main" name="Office Theme">
  <a:themeElements>
    <a:clrScheme name="Custom 1">
      <a:dk1>
        <a:srgbClr val="000A2B"/>
      </a:dk1>
      <a:lt1>
        <a:srgbClr val="FFFFFF"/>
      </a:lt1>
      <a:dk2>
        <a:srgbClr val="494949"/>
      </a:dk2>
      <a:lt2>
        <a:srgbClr val="E7E6E6"/>
      </a:lt2>
      <a:accent1>
        <a:srgbClr val="8DBF2A"/>
      </a:accent1>
      <a:accent2>
        <a:srgbClr val="4C576E"/>
      </a:accent2>
      <a:accent3>
        <a:srgbClr val="33B793"/>
      </a:accent3>
      <a:accent4>
        <a:srgbClr val="005EB8"/>
      </a:accent4>
      <a:accent5>
        <a:srgbClr val="767776"/>
      </a:accent5>
      <a:accent6>
        <a:srgbClr val="33B734"/>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g Bang At School Powerpoint Template  -  Read-Only" id="{364C67B9-64D4-48B3-9453-FCEB2727B12D}" vid="{8715A36F-D43B-4EFE-BB4F-0CE593EC7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6DDCE0A9848D49B3BBFB06A23888F4" ma:contentTypeVersion="13" ma:contentTypeDescription="Create a new document." ma:contentTypeScope="" ma:versionID="1412be418a8aadc3ff9a716240ce7c9f">
  <xsd:schema xmlns:xsd="http://www.w3.org/2001/XMLSchema" xmlns:xs="http://www.w3.org/2001/XMLSchema" xmlns:p="http://schemas.microsoft.com/office/2006/metadata/properties" xmlns:ns2="fc82e50e-2fce-41ec-ac57-d8198dff1c42" xmlns:ns3="fc908b23-5cea-42c0-8877-75876beef8e1" targetNamespace="http://schemas.microsoft.com/office/2006/metadata/properties" ma:root="true" ma:fieldsID="ed92a99344e3b7320067251b60f817e4" ns2:_="" ns3:_="">
    <xsd:import namespace="fc82e50e-2fce-41ec-ac57-d8198dff1c42"/>
    <xsd:import namespace="fc908b23-5cea-42c0-8877-75876beef8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2e50e-2fce-41ec-ac57-d8198dff1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8243dfa-4154-4670-946c-2a8ca41de3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908b23-5cea-42c0-8877-75876beef8e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8ed2be-e189-4704-bfbc-f79604ce90c8}" ma:internalName="TaxCatchAll" ma:showField="CatchAllData" ma:web="fc908b23-5cea-42c0-8877-75876beef8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c908b23-5cea-42c0-8877-75876beef8e1" xsi:nil="true"/>
    <lcf76f155ced4ddcb4097134ff3c332f xmlns="fc82e50e-2fce-41ec-ac57-d8198dff1c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537309-8584-4925-A611-5621AD5A7358}">
  <ds:schemaRefs>
    <ds:schemaRef ds:uri="http://schemas.microsoft.com/sharepoint/v3/contenttype/forms"/>
  </ds:schemaRefs>
</ds:datastoreItem>
</file>

<file path=customXml/itemProps2.xml><?xml version="1.0" encoding="utf-8"?>
<ds:datastoreItem xmlns:ds="http://schemas.openxmlformats.org/officeDocument/2006/customXml" ds:itemID="{9B6BB4CD-E7EE-45ED-ACB5-1938C6D9659C}">
  <ds:schemaRefs>
    <ds:schemaRef ds:uri="fc82e50e-2fce-41ec-ac57-d8198dff1c42"/>
    <ds:schemaRef ds:uri="fc908b23-5cea-42c0-8877-75876beef8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CD7716-7C79-47F2-AFE8-3796C954C133}">
  <ds:schemaRefs>
    <ds:schemaRef ds:uri="0befba30-5e88-4887-b2a6-d954fe54006f"/>
    <ds:schemaRef ds:uri="1c5f394f-947a-44cf-b0b7-8f7362a3aeb8"/>
    <ds:schemaRef ds:uri="fc82e50e-2fce-41ec-ac57-d8198dff1c42"/>
    <ds:schemaRef ds:uri="fc908b23-5cea-42c0-8877-75876beef8e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Big Bang at School PowerPoint template</Template>
  <TotalTime>7</TotalTime>
  <Words>1701</Words>
  <Application>Microsoft Office PowerPoint</Application>
  <PresentationFormat>Custom</PresentationFormat>
  <Paragraphs>148</Paragraphs>
  <Slides>9</Slides>
  <Notes>5</Notes>
  <HiddenSlides>1</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Hale</dc:creator>
  <cp:keywords/>
  <dc:description/>
  <cp:lastModifiedBy>Phillip McShane</cp:lastModifiedBy>
  <cp:revision>19</cp:revision>
  <dcterms:created xsi:type="dcterms:W3CDTF">2024-07-16T13:30:09Z</dcterms:created>
  <dcterms:modified xsi:type="dcterms:W3CDTF">2024-10-28T15:48:30Z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2020-11-12T10:00:00Z</vt:filetime>
  </property>
  <property fmtid="{D5CDD505-2E9C-101B-9397-08002B2CF9AE}" pid="3" name="Creator">
    <vt:lpwstr>Adobe InDesign 16.0 (Macintosh)</vt:lpwstr>
  </property>
  <property fmtid="{D5CDD505-2E9C-101B-9397-08002B2CF9AE}" pid="4" name="LastSaved">
    <vt:filetime>2020-11-12T10:00:00Z</vt:filetime>
  </property>
  <property fmtid="{D5CDD505-2E9C-101B-9397-08002B2CF9AE}" pid="5" name="ContentTypeId">
    <vt:lpwstr>0x010100936DDCE0A9848D49B3BBFB06A23888F4</vt:lpwstr>
  </property>
  <property fmtid="{D5CDD505-2E9C-101B-9397-08002B2CF9AE}" pid="6" name="MediaServiceImageTags">
    <vt:lpwstr/>
  </property>
</Properties>
</file>